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8" r:id="rId3"/>
    <p:sldId id="36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A9A86-9363-44DD-B9A0-0B3B0FC54A5C}" v="30" dt="2024-09-08T14:25:03.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 autoAdjust="0"/>
    <p:restoredTop sz="86447"/>
  </p:normalViewPr>
  <p:slideViewPr>
    <p:cSldViewPr snapToGrid="0" snapToObjects="1">
      <p:cViewPr varScale="1">
        <p:scale>
          <a:sx n="128" d="100"/>
          <a:sy n="128" d="100"/>
        </p:scale>
        <p:origin x="138" y="108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DCA9A86-9363-44DD-B9A0-0B3B0FC54A5C}"/>
    <pc:docChg chg="undo custSel addSld delSld modSld">
      <pc:chgData name="Bess Dunlevy" userId="dd4b9a8537dbe9d0" providerId="LiveId" clId="{BDCA9A86-9363-44DD-B9A0-0B3B0FC54A5C}" dt="2024-09-08T14:25:26.700" v="453" actId="207"/>
      <pc:docMkLst>
        <pc:docMk/>
      </pc:docMkLst>
      <pc:sldChg chg="addSp delSp modSp mod">
        <pc:chgData name="Bess Dunlevy" userId="dd4b9a8537dbe9d0" providerId="LiveId" clId="{BDCA9A86-9363-44DD-B9A0-0B3B0FC54A5C}" dt="2024-09-08T14:25:26.700" v="453" actId="207"/>
        <pc:sldMkLst>
          <pc:docMk/>
          <pc:sldMk cId="2010791182" sldId="363"/>
        </pc:sldMkLst>
        <pc:spChg chg="add del mod">
          <ac:chgData name="Bess Dunlevy" userId="dd4b9a8537dbe9d0" providerId="LiveId" clId="{BDCA9A86-9363-44DD-B9A0-0B3B0FC54A5C}" dt="2024-09-06T00:41:32.135" v="419" actId="478"/>
          <ac:spMkLst>
            <pc:docMk/>
            <pc:sldMk cId="2010791182" sldId="363"/>
            <ac:spMk id="2" creationId="{84E27706-DB42-1B2D-710B-3D72C21940B3}"/>
          </ac:spMkLst>
        </pc:spChg>
        <pc:spChg chg="add del mod">
          <ac:chgData name="Bess Dunlevy" userId="dd4b9a8537dbe9d0" providerId="LiveId" clId="{BDCA9A86-9363-44DD-B9A0-0B3B0FC54A5C}" dt="2024-09-08T14:24:22.716" v="443" actId="478"/>
          <ac:spMkLst>
            <pc:docMk/>
            <pc:sldMk cId="2010791182" sldId="363"/>
            <ac:spMk id="3" creationId="{1C914559-B43B-0425-0064-2848BFE4D463}"/>
          </ac:spMkLst>
        </pc:spChg>
        <pc:spChg chg="add mod ord">
          <ac:chgData name="Bess Dunlevy" userId="dd4b9a8537dbe9d0" providerId="LiveId" clId="{BDCA9A86-9363-44DD-B9A0-0B3B0FC54A5C}" dt="2024-09-08T14:25:26.700" v="453" actId="207"/>
          <ac:spMkLst>
            <pc:docMk/>
            <pc:sldMk cId="2010791182" sldId="363"/>
            <ac:spMk id="5" creationId="{37386856-139F-9A77-EB96-941DAFAF982E}"/>
          </ac:spMkLst>
        </pc:spChg>
        <pc:spChg chg="mod">
          <ac:chgData name="Bess Dunlevy" userId="dd4b9a8537dbe9d0" providerId="LiveId" clId="{BDCA9A86-9363-44DD-B9A0-0B3B0FC54A5C}" dt="2024-09-06T00:24:54.850" v="20" actId="14100"/>
          <ac:spMkLst>
            <pc:docMk/>
            <pc:sldMk cId="2010791182" sldId="363"/>
            <ac:spMk id="8" creationId="{2809F379-14D2-6F53-AF8E-9D24FAE0AED5}"/>
          </ac:spMkLst>
        </pc:spChg>
        <pc:picChg chg="add mod">
          <ac:chgData name="Bess Dunlevy" userId="dd4b9a8537dbe9d0" providerId="LiveId" clId="{BDCA9A86-9363-44DD-B9A0-0B3B0FC54A5C}" dt="2024-09-08T14:25:12.020" v="449" actId="14861"/>
          <ac:picMkLst>
            <pc:docMk/>
            <pc:sldMk cId="2010791182" sldId="363"/>
            <ac:picMk id="4" creationId="{745FF10A-3B81-4A30-14B7-1D099241B477}"/>
          </ac:picMkLst>
        </pc:picChg>
      </pc:sldChg>
      <pc:sldChg chg="del">
        <pc:chgData name="Bess Dunlevy" userId="dd4b9a8537dbe9d0" providerId="LiveId" clId="{BDCA9A86-9363-44DD-B9A0-0B3B0FC54A5C}" dt="2024-09-06T00:41:34.463" v="420" actId="47"/>
        <pc:sldMkLst>
          <pc:docMk/>
          <pc:sldMk cId="97138929" sldId="364"/>
        </pc:sldMkLst>
      </pc:sldChg>
      <pc:sldChg chg="del">
        <pc:chgData name="Bess Dunlevy" userId="dd4b9a8537dbe9d0" providerId="LiveId" clId="{BDCA9A86-9363-44DD-B9A0-0B3B0FC54A5C}" dt="2024-09-06T00:41:34.463" v="420" actId="47"/>
        <pc:sldMkLst>
          <pc:docMk/>
          <pc:sldMk cId="2678792318" sldId="365"/>
        </pc:sldMkLst>
      </pc:sldChg>
      <pc:sldChg chg="del">
        <pc:chgData name="Bess Dunlevy" userId="dd4b9a8537dbe9d0" providerId="LiveId" clId="{BDCA9A86-9363-44DD-B9A0-0B3B0FC54A5C}" dt="2024-09-06T00:41:34.463" v="420" actId="47"/>
        <pc:sldMkLst>
          <pc:docMk/>
          <pc:sldMk cId="1673044379" sldId="366"/>
        </pc:sldMkLst>
      </pc:sldChg>
      <pc:sldChg chg="del">
        <pc:chgData name="Bess Dunlevy" userId="dd4b9a8537dbe9d0" providerId="LiveId" clId="{BDCA9A86-9363-44DD-B9A0-0B3B0FC54A5C}" dt="2024-09-06T00:41:34.463" v="420" actId="47"/>
        <pc:sldMkLst>
          <pc:docMk/>
          <pc:sldMk cId="4280012263" sldId="367"/>
        </pc:sldMkLst>
      </pc:sldChg>
      <pc:sldChg chg="addSp delSp modSp add mod">
        <pc:chgData name="Bess Dunlevy" userId="dd4b9a8537dbe9d0" providerId="LiveId" clId="{BDCA9A86-9363-44DD-B9A0-0B3B0FC54A5C}" dt="2024-09-06T00:41:59.586" v="442" actId="20577"/>
        <pc:sldMkLst>
          <pc:docMk/>
          <pc:sldMk cId="1032561390" sldId="368"/>
        </pc:sldMkLst>
        <pc:spChg chg="add mod">
          <ac:chgData name="Bess Dunlevy" userId="dd4b9a8537dbe9d0" providerId="LiveId" clId="{BDCA9A86-9363-44DD-B9A0-0B3B0FC54A5C}" dt="2024-09-06T00:25:22.631" v="28" actId="14100"/>
          <ac:spMkLst>
            <pc:docMk/>
            <pc:sldMk cId="1032561390" sldId="368"/>
            <ac:spMk id="3" creationId="{C500D345-A034-D35A-BBB2-91CBCEF16051}"/>
          </ac:spMkLst>
        </pc:spChg>
        <pc:spChg chg="add del">
          <ac:chgData name="Bess Dunlevy" userId="dd4b9a8537dbe9d0" providerId="LiveId" clId="{BDCA9A86-9363-44DD-B9A0-0B3B0FC54A5C}" dt="2024-09-06T00:30:39.404" v="116" actId="22"/>
          <ac:spMkLst>
            <pc:docMk/>
            <pc:sldMk cId="1032561390" sldId="368"/>
            <ac:spMk id="5" creationId="{53E674EA-3190-3B6D-AAA0-082741ACD3D7}"/>
          </ac:spMkLst>
        </pc:spChg>
        <pc:spChg chg="del mod">
          <ac:chgData name="Bess Dunlevy" userId="dd4b9a8537dbe9d0" providerId="LiveId" clId="{BDCA9A86-9363-44DD-B9A0-0B3B0FC54A5C}" dt="2024-09-06T00:25:03.114" v="24" actId="478"/>
          <ac:spMkLst>
            <pc:docMk/>
            <pc:sldMk cId="1032561390" sldId="368"/>
            <ac:spMk id="8" creationId="{2809F379-14D2-6F53-AF8E-9D24FAE0AED5}"/>
          </ac:spMkLst>
        </pc:spChg>
        <pc:spChg chg="add mod">
          <ac:chgData name="Bess Dunlevy" userId="dd4b9a8537dbe9d0" providerId="LiveId" clId="{BDCA9A86-9363-44DD-B9A0-0B3B0FC54A5C}" dt="2024-09-06T00:32:55.220" v="155" actId="14100"/>
          <ac:spMkLst>
            <pc:docMk/>
            <pc:sldMk cId="1032561390" sldId="368"/>
            <ac:spMk id="10" creationId="{F30AFFCE-6DE2-C905-F373-E9CD174E5789}"/>
          </ac:spMkLst>
        </pc:spChg>
        <pc:spChg chg="add mod">
          <ac:chgData name="Bess Dunlevy" userId="dd4b9a8537dbe9d0" providerId="LiveId" clId="{BDCA9A86-9363-44DD-B9A0-0B3B0FC54A5C}" dt="2024-09-06T00:33:02.005" v="172" actId="20577"/>
          <ac:spMkLst>
            <pc:docMk/>
            <pc:sldMk cId="1032561390" sldId="368"/>
            <ac:spMk id="11" creationId="{A9325D91-17BF-3422-4208-487A4341E8C3}"/>
          </ac:spMkLst>
        </pc:spChg>
        <pc:spChg chg="add mod">
          <ac:chgData name="Bess Dunlevy" userId="dd4b9a8537dbe9d0" providerId="LiveId" clId="{BDCA9A86-9363-44DD-B9A0-0B3B0FC54A5C}" dt="2024-09-06T00:33:17.331" v="185" actId="20577"/>
          <ac:spMkLst>
            <pc:docMk/>
            <pc:sldMk cId="1032561390" sldId="368"/>
            <ac:spMk id="12" creationId="{9A80EA50-8DB0-6A37-4F7F-EA349602E44B}"/>
          </ac:spMkLst>
        </pc:spChg>
        <pc:spChg chg="add mod">
          <ac:chgData name="Bess Dunlevy" userId="dd4b9a8537dbe9d0" providerId="LiveId" clId="{BDCA9A86-9363-44DD-B9A0-0B3B0FC54A5C}" dt="2024-09-06T00:33:24.090" v="195" actId="20577"/>
          <ac:spMkLst>
            <pc:docMk/>
            <pc:sldMk cId="1032561390" sldId="368"/>
            <ac:spMk id="13" creationId="{9B25FA9B-E1CE-FB1D-4DA4-B4161C5ADD04}"/>
          </ac:spMkLst>
        </pc:spChg>
        <pc:spChg chg="add del mod">
          <ac:chgData name="Bess Dunlevy" userId="dd4b9a8537dbe9d0" providerId="LiveId" clId="{BDCA9A86-9363-44DD-B9A0-0B3B0FC54A5C}" dt="2024-09-06T00:35:50.902" v="239" actId="11529"/>
          <ac:spMkLst>
            <pc:docMk/>
            <pc:sldMk cId="1032561390" sldId="368"/>
            <ac:spMk id="14" creationId="{F0711387-36DC-D1DD-759B-CE62F7293489}"/>
          </ac:spMkLst>
        </pc:spChg>
        <pc:spChg chg="add mod">
          <ac:chgData name="Bess Dunlevy" userId="dd4b9a8537dbe9d0" providerId="LiveId" clId="{BDCA9A86-9363-44DD-B9A0-0B3B0FC54A5C}" dt="2024-09-06T00:35:45.548" v="225" actId="1076"/>
          <ac:spMkLst>
            <pc:docMk/>
            <pc:sldMk cId="1032561390" sldId="368"/>
            <ac:spMk id="15" creationId="{BF1E258F-431D-DF6D-01BC-A94493A6D7B9}"/>
          </ac:spMkLst>
        </pc:spChg>
        <pc:spChg chg="add mod">
          <ac:chgData name="Bess Dunlevy" userId="dd4b9a8537dbe9d0" providerId="LiveId" clId="{BDCA9A86-9363-44DD-B9A0-0B3B0FC54A5C}" dt="2024-09-06T00:41:59.586" v="442" actId="20577"/>
          <ac:spMkLst>
            <pc:docMk/>
            <pc:sldMk cId="1032561390" sldId="368"/>
            <ac:spMk id="16" creationId="{EFA6790B-8B3A-9414-F189-5E84ACBAF58B}"/>
          </ac:spMkLst>
        </pc:spChg>
        <pc:spChg chg="add mod">
          <ac:chgData name="Bess Dunlevy" userId="dd4b9a8537dbe9d0" providerId="LiveId" clId="{BDCA9A86-9363-44DD-B9A0-0B3B0FC54A5C}" dt="2024-09-06T00:39:10.399" v="325" actId="20577"/>
          <ac:spMkLst>
            <pc:docMk/>
            <pc:sldMk cId="1032561390" sldId="368"/>
            <ac:spMk id="17" creationId="{1AE4F216-3C91-10C6-EDFC-56F7C7A2E033}"/>
          </ac:spMkLst>
        </pc:spChg>
        <pc:graphicFrameChg chg="add mod modGraphic">
          <ac:chgData name="Bess Dunlevy" userId="dd4b9a8537dbe9d0" providerId="LiveId" clId="{BDCA9A86-9363-44DD-B9A0-0B3B0FC54A5C}" dt="2024-09-06T00:38:34.593" v="294" actId="1076"/>
          <ac:graphicFrameMkLst>
            <pc:docMk/>
            <pc:sldMk cId="1032561390" sldId="368"/>
            <ac:graphicFrameMk id="2" creationId="{63BE2CC1-03AB-E67A-F7BC-8D672F55C54F}"/>
          </ac:graphicFrameMkLst>
        </pc:graphicFrameChg>
        <pc:graphicFrameChg chg="add mod">
          <ac:chgData name="Bess Dunlevy" userId="dd4b9a8537dbe9d0" providerId="LiveId" clId="{BDCA9A86-9363-44DD-B9A0-0B3B0FC54A5C}" dt="2024-09-06T00:31:19.885" v="123"/>
          <ac:graphicFrameMkLst>
            <pc:docMk/>
            <pc:sldMk cId="1032561390" sldId="368"/>
            <ac:graphicFrameMk id="6" creationId="{9615F739-483F-791A-9342-9C7F672BF5C9}"/>
          </ac:graphicFrameMkLst>
        </pc:graphicFrameChg>
        <pc:graphicFrameChg chg="add mod modGraphic">
          <ac:chgData name="Bess Dunlevy" userId="dd4b9a8537dbe9d0" providerId="LiveId" clId="{BDCA9A86-9363-44DD-B9A0-0B3B0FC54A5C}" dt="2024-09-06T00:32:12.352" v="134" actId="207"/>
          <ac:graphicFrameMkLst>
            <pc:docMk/>
            <pc:sldMk cId="1032561390" sldId="368"/>
            <ac:graphicFrameMk id="7" creationId="{82B28EB7-93E3-5A52-B9B8-9EB039B9565A}"/>
          </ac:graphicFrameMkLst>
        </pc:graphicFrameChg>
        <pc:picChg chg="del">
          <ac:chgData name="Bess Dunlevy" userId="dd4b9a8537dbe9d0" providerId="LiveId" clId="{BDCA9A86-9363-44DD-B9A0-0B3B0FC54A5C}" dt="2024-09-06T00:25:01.294" v="22" actId="21"/>
          <ac:picMkLst>
            <pc:docMk/>
            <pc:sldMk cId="1032561390" sldId="368"/>
            <ac:picMk id="9" creationId="{16BCC30B-76FD-AAF7-2EDE-3A53C6542D6B}"/>
          </ac:picMkLst>
        </pc:picChg>
      </pc:sldChg>
      <pc:sldChg chg="addSp delSp modSp add mod">
        <pc:chgData name="Bess Dunlevy" userId="dd4b9a8537dbe9d0" providerId="LiveId" clId="{BDCA9A86-9363-44DD-B9A0-0B3B0FC54A5C}" dt="2024-09-06T00:41:11.623" v="407" actId="207"/>
        <pc:sldMkLst>
          <pc:docMk/>
          <pc:sldMk cId="1465005187" sldId="369"/>
        </pc:sldMkLst>
        <pc:spChg chg="del">
          <ac:chgData name="Bess Dunlevy" userId="dd4b9a8537dbe9d0" providerId="LiveId" clId="{BDCA9A86-9363-44DD-B9A0-0B3B0FC54A5C}" dt="2024-09-06T00:39:38.435" v="327" actId="478"/>
          <ac:spMkLst>
            <pc:docMk/>
            <pc:sldMk cId="1465005187" sldId="369"/>
            <ac:spMk id="16" creationId="{EFA6790B-8B3A-9414-F189-5E84ACBAF58B}"/>
          </ac:spMkLst>
        </pc:spChg>
        <pc:graphicFrameChg chg="add del mod modGraphic">
          <ac:chgData name="Bess Dunlevy" userId="dd4b9a8537dbe9d0" providerId="LiveId" clId="{BDCA9A86-9363-44DD-B9A0-0B3B0FC54A5C}" dt="2024-09-06T00:41:11.623" v="407" actId="207"/>
          <ac:graphicFrameMkLst>
            <pc:docMk/>
            <pc:sldMk cId="1465005187" sldId="369"/>
            <ac:graphicFrameMk id="2" creationId="{63BE2CC1-03AB-E67A-F7BC-8D672F55C54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136350"/>
            <a:ext cx="5509079"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200" b="1">
                <a:solidFill>
                  <a:srgbClr val="595959"/>
                </a:solidFill>
                <a:latin typeface="Century Gothic"/>
                <a:ea typeface="Century Gothic"/>
                <a:cs typeface="Century Gothic"/>
                <a:sym typeface="Century Gothic"/>
              </a:rPr>
              <a:t>PDCA-RACI-Matrixvorlage mit Beispieldaten</a:t>
            </a:r>
          </a:p>
        </p:txBody>
      </p:sp>
      <p:pic>
        <p:nvPicPr>
          <p:cNvPr id="4" name="Picture 3">
            <a:extLst>
              <a:ext uri="{FF2B5EF4-FFF2-40B4-BE49-F238E27FC236}">
                <a16:creationId xmlns:a16="http://schemas.microsoft.com/office/drawing/2014/main" id="{745FF10A-3B81-4A30-14B7-1D099241B477}"/>
              </a:ext>
            </a:extLst>
          </p:cNvPr>
          <p:cNvPicPr>
            <a:picLocks noChangeAspect="1"/>
          </p:cNvPicPr>
          <p:nvPr/>
        </p:nvPicPr>
        <p:blipFill>
          <a:blip r:embed="rId2"/>
          <a:srcRect/>
          <a:stretch/>
        </p:blipFill>
        <p:spPr>
          <a:xfrm>
            <a:off x="179636" y="1387894"/>
            <a:ext cx="8694562" cy="489069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2250150155"/>
              </p:ext>
            </p:extLst>
          </p:nvPr>
        </p:nvGraphicFramePr>
        <p:xfrm>
          <a:off x="310552" y="46582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Aktivität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Produktmanager*in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Customer Success </a:t>
                      </a:r>
                      <a:br>
                        <a:rPr lang="de-DE" sz="1200" b="1" i="0" u="none" strike="noStrike">
                          <a:solidFill>
                            <a:schemeClr val="tx1">
                              <a:lumMod val="65000"/>
                              <a:lumOff val="35000"/>
                            </a:schemeClr>
                          </a:solidFill>
                          <a:effectLst/>
                          <a:latin typeface="Century Gothic" panose="020B0502020202020204" pitchFamily="34" charset="0"/>
                        </a:rPr>
                      </a:br>
                      <a:r>
                        <a:rPr lang="de-DE" sz="1200" b="1" i="0" u="none" strike="noStrike">
                          <a:solidFill>
                            <a:schemeClr val="tx1">
                              <a:lumMod val="65000"/>
                              <a:lumOff val="35000"/>
                            </a:schemeClr>
                          </a:solidFill>
                          <a:effectLst/>
                          <a:latin typeface="Century Gothic" panose="020B0502020202020204" pitchFamily="34" charset="0"/>
                        </a:rPr>
                        <a:t>Manager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UX-Designer*in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Marketingteam</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Datenanalyst*in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Plan (planen)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Bestehende Onboarding-Schritte analysieren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Brainstorming zu Verbesserungen beim Onboarding</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Effektivste Änderungen auswählen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de-DE" sz="85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Projektzeitplan entwickeln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Do (umsetzen)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Neuen Onboarding-Ablauf entwerfen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Änderungen am Onboarding implementieren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Kundschaft über Neuigkeiten informieren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Feedback von neuen Benutzer*innen einholen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Check (überprüfen)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Kundenfeedback analysieren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r>
                        <a:rPr lang="de-DE" sz="850" b="0" i="0" u="none" strike="noStrike" spc="-10" baseline="0" dirty="0">
                          <a:solidFill>
                            <a:schemeClr val="tx1">
                              <a:lumMod val="65000"/>
                              <a:lumOff val="35000"/>
                            </a:schemeClr>
                          </a:solidFill>
                          <a:effectLst/>
                          <a:latin typeface="Century Gothic" panose="020B0502020202020204" pitchFamily="34" charset="0"/>
                        </a:rPr>
                        <a:t>Auswirkungen auf Onboarding-Messzahlen bewerten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Schnelle Erfolge für Verbesserungen identifizieren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de-DE" sz="2200" b="1" i="0" u="none" strike="noStrike" dirty="0">
                          <a:solidFill>
                            <a:schemeClr val="tx1">
                              <a:lumMod val="65000"/>
                              <a:lumOff val="35000"/>
                            </a:schemeClr>
                          </a:solidFill>
                          <a:effectLst/>
                          <a:latin typeface="Century Gothic" panose="020B0502020202020204" pitchFamily="34" charset="0"/>
                        </a:rPr>
                        <a:t>Act (handeln)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Onboarding-Ablauf basierend auf Daten anpassen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Onboarding-Dokumentation aktualisieren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Kunden-Onboarding-Umfrage starten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4282344612"/>
              </p:ext>
            </p:extLst>
          </p:nvPr>
        </p:nvGraphicFramePr>
        <p:xfrm>
          <a:off x="310552" y="64368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V</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509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900" b="1" dirty="0">
                <a:solidFill>
                  <a:srgbClr val="595959"/>
                </a:solidFill>
                <a:latin typeface="Century Gothic"/>
                <a:ea typeface="Century Gothic"/>
                <a:cs typeface="Century Gothic"/>
                <a:sym typeface="Century Gothic"/>
              </a:rPr>
              <a:t>Responsible (verantwortlich)</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509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900" b="1">
                <a:solidFill>
                  <a:srgbClr val="595959"/>
                </a:solidFill>
                <a:latin typeface="Century Gothic"/>
                <a:ea typeface="Century Gothic"/>
                <a:cs typeface="Century Gothic"/>
                <a:sym typeface="Century Gothic"/>
              </a:rPr>
              <a:t>Accountable (rechenschaftspflichtig)</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509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900" b="1">
                <a:solidFill>
                  <a:srgbClr val="595959"/>
                </a:solidFill>
                <a:latin typeface="Century Gothic"/>
                <a:ea typeface="Century Gothic"/>
                <a:cs typeface="Century Gothic"/>
                <a:sym typeface="Century Gothic"/>
              </a:rPr>
              <a:t>Consulted (konsultiert)</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509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900" b="1">
                <a:solidFill>
                  <a:srgbClr val="595959"/>
                </a:solidFill>
                <a:latin typeface="Century Gothic"/>
                <a:ea typeface="Century Gothic"/>
                <a:cs typeface="Century Gothic"/>
                <a:sym typeface="Century Gothic"/>
              </a:rPr>
              <a:t>Informed (informiert)</a:t>
            </a: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51881"/>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2200">
                <a:solidFill>
                  <a:srgbClr val="595959"/>
                </a:solidFill>
                <a:latin typeface="Century Gothic"/>
                <a:ea typeface="Century Gothic"/>
                <a:cs typeface="Century Gothic"/>
                <a:sym typeface="Century Gothic"/>
              </a:rPr>
              <a:t>Beispielvorlage</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0816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a:solidFill>
                  <a:srgbClr val="595959"/>
                </a:solidFill>
                <a:latin typeface="Century Gothic"/>
                <a:ea typeface="Century Gothic"/>
                <a:cs typeface="Century Gothic"/>
                <a:sym typeface="Century Gothic"/>
              </a:rPr>
              <a:t>RACI-Schlüssel</a:t>
            </a:r>
          </a:p>
        </p:txBody>
      </p:sp>
    </p:spTree>
    <p:extLst>
      <p:ext uri="{BB962C8B-B14F-4D97-AF65-F5344CB8AC3E}">
        <p14:creationId xmlns:p14="http://schemas.microsoft.com/office/powerpoint/2010/main" val="103256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1336232290"/>
              </p:ext>
            </p:extLst>
          </p:nvPr>
        </p:nvGraphicFramePr>
        <p:xfrm>
          <a:off x="310552" y="46582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Aktivität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Produktmanager*in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2</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3</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4</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5</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Plan (planen)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de-DE"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Do (umsetzen)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Check (überprüfen)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Act (handeln)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2882735920"/>
              </p:ext>
            </p:extLst>
          </p:nvPr>
        </p:nvGraphicFramePr>
        <p:xfrm>
          <a:off x="310552" y="64368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V</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hidden="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dirty="0">
                <a:solidFill>
                  <a:srgbClr val="595959"/>
                </a:solidFill>
                <a:latin typeface="Century Gothic"/>
                <a:ea typeface="Century Gothic"/>
                <a:cs typeface="Century Gothic"/>
                <a:sym typeface="Century Gothic"/>
              </a:rPr>
              <a:t>Responsible (verantwortlich)</a:t>
            </a:r>
          </a:p>
        </p:txBody>
      </p:sp>
      <p:sp>
        <p:nvSpPr>
          <p:cNvPr id="11" name="Google Shape;90;p1" hidden="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Accountable (rechenschaftspflichtig)</a:t>
            </a:r>
          </a:p>
        </p:txBody>
      </p:sp>
      <p:sp>
        <p:nvSpPr>
          <p:cNvPr id="12" name="Google Shape;90;p1" hidden="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Consulted (konsultiert)</a:t>
            </a:r>
          </a:p>
        </p:txBody>
      </p:sp>
      <p:sp>
        <p:nvSpPr>
          <p:cNvPr id="13" name="Google Shape;90;p1" hidden="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Informed (informiert)</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0816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dirty="0">
                <a:solidFill>
                  <a:srgbClr val="595959"/>
                </a:solidFill>
                <a:latin typeface="Century Gothic"/>
                <a:ea typeface="Century Gothic"/>
                <a:cs typeface="Century Gothic"/>
                <a:sym typeface="Century Gothic"/>
              </a:rPr>
              <a:t>RACI-Schlüssel</a:t>
            </a:r>
          </a:p>
        </p:txBody>
      </p:sp>
      <p:sp>
        <p:nvSpPr>
          <p:cNvPr id="4" name="TextBox 3">
            <a:extLst>
              <a:ext uri="{FF2B5EF4-FFF2-40B4-BE49-F238E27FC236}">
                <a16:creationId xmlns:a16="http://schemas.microsoft.com/office/drawing/2014/main" id="{7E3C0B0A-B567-7943-A18A-7BD416960B49}"/>
              </a:ext>
            </a:extLst>
          </p:cNvPr>
          <p:cNvSpPr txBox="1"/>
          <p:nvPr/>
        </p:nvSpPr>
        <p:spPr>
          <a:xfrm>
            <a:off x="3048000" y="6618890"/>
            <a:ext cx="6096000" cy="276999"/>
          </a:xfrm>
          <a:prstGeom prst="rect">
            <a:avLst/>
          </a:prstGeom>
          <a:noFill/>
        </p:spPr>
        <p:txBody>
          <a:bodyPr wrap="square">
            <a:spAutoFit/>
          </a:bodyPr>
          <a:lstStyle/>
          <a:p>
            <a:pPr algn="ct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Bereitgestellt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von </a:t>
            </a: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Smartsheet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Inc.</a:t>
            </a:r>
            <a:endParaRPr lang="en-US" sz="1100"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Tree>
    <p:extLst>
      <p:ext uri="{BB962C8B-B14F-4D97-AF65-F5344CB8AC3E}">
        <p14:creationId xmlns:p14="http://schemas.microsoft.com/office/powerpoint/2010/main" val="146500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6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3167</TotalTime>
  <Words>342</Words>
  <Application>Microsoft Office PowerPoint</Application>
  <PresentationFormat>Widescreen</PresentationFormat>
  <Paragraphs>133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min qu</cp:lastModifiedBy>
  <cp:revision>96</cp:revision>
  <dcterms:created xsi:type="dcterms:W3CDTF">2022-05-22T18:55:25Z</dcterms:created>
  <dcterms:modified xsi:type="dcterms:W3CDTF">2025-04-18T10:02:59Z</dcterms:modified>
</cp:coreProperties>
</file>