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8"/>
  </p:notesMasterIdLst>
  <p:sldIdLst>
    <p:sldId id="395" r:id="rId2"/>
    <p:sldId id="399" r:id="rId3"/>
    <p:sldId id="400" r:id="rId4"/>
    <p:sldId id="401" r:id="rId5"/>
    <p:sldId id="402" r:id="rId6"/>
    <p:sldId id="29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E4D6"/>
    <a:srgbClr val="D9E1F2"/>
    <a:srgbClr val="F9EBF7"/>
    <a:srgbClr val="ECF3F8"/>
    <a:srgbClr val="F2F2F2"/>
    <a:srgbClr val="001033"/>
    <a:srgbClr val="FEFCCE"/>
    <a:srgbClr val="578EA9"/>
    <a:srgbClr val="C3BA05"/>
    <a:srgbClr val="5F20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021" autoAdjust="0"/>
    <p:restoredTop sz="94660"/>
  </p:normalViewPr>
  <p:slideViewPr>
    <p:cSldViewPr snapToGrid="0">
      <p:cViewPr varScale="1">
        <p:scale>
          <a:sx n="112" d="100"/>
          <a:sy n="112" d="100"/>
        </p:scale>
        <p:origin x="1062" y="3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E27571-D808-4FBB-8C0A-C0081B300BBE}" type="datetimeFigureOut">
              <a:rPr lang="en-US" smtClean="0"/>
              <a:t>5/28/2025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C2988F-0C57-417B-8E60-D088E562541E}" type="slidenum">
              <a:rPr lang="en-US" smtClean="0"/>
              <a:t>‹#›</a:t>
            </a:fld>
            <a:endParaRPr lang="en-US" dirty="0"/>
          </a:p>
        </p:txBody>
      </p:sp>
    </p:spTree>
    <p:extLst>
      <p:ext uri="{BB962C8B-B14F-4D97-AF65-F5344CB8AC3E}">
        <p14:creationId xmlns:p14="http://schemas.microsoft.com/office/powerpoint/2010/main" val="875169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20812-7C71-A3A7-0011-268B634D6E5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7B197C7-2114-B570-BC63-F3D3E68B3D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E22EA3-4A76-03CF-4240-F8BDA449DF0B}"/>
              </a:ext>
            </a:extLst>
          </p:cNvPr>
          <p:cNvSpPr>
            <a:spLocks noGrp="1"/>
          </p:cNvSpPr>
          <p:nvPr>
            <p:ph type="dt" sz="half" idx="10"/>
          </p:nvPr>
        </p:nvSpPr>
        <p:spPr/>
        <p:txBody>
          <a:bodyPr/>
          <a:lstStyle/>
          <a:p>
            <a:fld id="{02A4FD56-2863-417B-9B78-D4A7CC70CC8D}" type="datetimeFigureOut">
              <a:rPr lang="en-US" smtClean="0"/>
              <a:t>5/28/2025</a:t>
            </a:fld>
            <a:endParaRPr lang="en-US" dirty="0"/>
          </a:p>
        </p:txBody>
      </p:sp>
      <p:sp>
        <p:nvSpPr>
          <p:cNvPr id="5" name="Footer Placeholder 4">
            <a:extLst>
              <a:ext uri="{FF2B5EF4-FFF2-40B4-BE49-F238E27FC236}">
                <a16:creationId xmlns:a16="http://schemas.microsoft.com/office/drawing/2014/main" id="{578FB7D4-13BA-9B55-679A-6D030015D81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D751910-C6C0-1F6F-322C-FD0FCCBBF4EF}"/>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3855575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D24C1-7382-A3DB-626E-97CEDAE4C3D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E9978FF-7F63-9A03-4FD6-4A01FDD41C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BEF76F-D19A-BD97-8165-CC21CC6BF6DD}"/>
              </a:ext>
            </a:extLst>
          </p:cNvPr>
          <p:cNvSpPr>
            <a:spLocks noGrp="1"/>
          </p:cNvSpPr>
          <p:nvPr>
            <p:ph type="dt" sz="half" idx="10"/>
          </p:nvPr>
        </p:nvSpPr>
        <p:spPr/>
        <p:txBody>
          <a:bodyPr/>
          <a:lstStyle/>
          <a:p>
            <a:fld id="{02A4FD56-2863-417B-9B78-D4A7CC70CC8D}" type="datetimeFigureOut">
              <a:rPr lang="en-US" smtClean="0"/>
              <a:t>5/28/2025</a:t>
            </a:fld>
            <a:endParaRPr lang="en-US" dirty="0"/>
          </a:p>
        </p:txBody>
      </p:sp>
      <p:sp>
        <p:nvSpPr>
          <p:cNvPr id="5" name="Footer Placeholder 4">
            <a:extLst>
              <a:ext uri="{FF2B5EF4-FFF2-40B4-BE49-F238E27FC236}">
                <a16:creationId xmlns:a16="http://schemas.microsoft.com/office/drawing/2014/main" id="{3269A2AD-4CBB-493E-2F23-702C91C3BC3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D9CD7D9-6314-1AEE-1863-695AF090FFA6}"/>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2304218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018ED0-31CD-1A3F-4141-82DB2E7667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ED2B400-EF3A-0C29-A39B-9D3AFA8588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9A12A8-FFE3-7296-83AC-87B81F279D1A}"/>
              </a:ext>
            </a:extLst>
          </p:cNvPr>
          <p:cNvSpPr>
            <a:spLocks noGrp="1"/>
          </p:cNvSpPr>
          <p:nvPr>
            <p:ph type="dt" sz="half" idx="10"/>
          </p:nvPr>
        </p:nvSpPr>
        <p:spPr/>
        <p:txBody>
          <a:bodyPr/>
          <a:lstStyle/>
          <a:p>
            <a:fld id="{02A4FD56-2863-417B-9B78-D4A7CC70CC8D}" type="datetimeFigureOut">
              <a:rPr lang="en-US" smtClean="0"/>
              <a:t>5/28/2025</a:t>
            </a:fld>
            <a:endParaRPr lang="en-US" dirty="0"/>
          </a:p>
        </p:txBody>
      </p:sp>
      <p:sp>
        <p:nvSpPr>
          <p:cNvPr id="5" name="Footer Placeholder 4">
            <a:extLst>
              <a:ext uri="{FF2B5EF4-FFF2-40B4-BE49-F238E27FC236}">
                <a16:creationId xmlns:a16="http://schemas.microsoft.com/office/drawing/2014/main" id="{FB0A9CB9-4AF9-46AA-36BB-5ACB42E3268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B81F243-F8E3-A0DE-8B14-3A004BBF575C}"/>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220259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35AD1-0D6B-152B-E17F-42C86B335D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770E93-A030-28AE-27F0-4BB8371E10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84C650-E7B8-D0DF-752B-86E4DF37487F}"/>
              </a:ext>
            </a:extLst>
          </p:cNvPr>
          <p:cNvSpPr>
            <a:spLocks noGrp="1"/>
          </p:cNvSpPr>
          <p:nvPr>
            <p:ph type="dt" sz="half" idx="10"/>
          </p:nvPr>
        </p:nvSpPr>
        <p:spPr/>
        <p:txBody>
          <a:bodyPr/>
          <a:lstStyle/>
          <a:p>
            <a:fld id="{02A4FD56-2863-417B-9B78-D4A7CC70CC8D}" type="datetimeFigureOut">
              <a:rPr lang="en-US" smtClean="0"/>
              <a:t>5/28/2025</a:t>
            </a:fld>
            <a:endParaRPr lang="en-US" dirty="0"/>
          </a:p>
        </p:txBody>
      </p:sp>
      <p:sp>
        <p:nvSpPr>
          <p:cNvPr id="5" name="Footer Placeholder 4">
            <a:extLst>
              <a:ext uri="{FF2B5EF4-FFF2-40B4-BE49-F238E27FC236}">
                <a16:creationId xmlns:a16="http://schemas.microsoft.com/office/drawing/2014/main" id="{4E69D9AE-B856-036D-9053-88ABDE3CEE8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3A185DA-CA17-B5D5-FD34-E509C3A0E0BA}"/>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2291043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E3C2A-3480-2879-3359-9C42A2EF1B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ABF402-11C1-8CA1-479B-9A1267953B7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B15E018-9D96-53A1-B54F-9EDEAE89590D}"/>
              </a:ext>
            </a:extLst>
          </p:cNvPr>
          <p:cNvSpPr>
            <a:spLocks noGrp="1"/>
          </p:cNvSpPr>
          <p:nvPr>
            <p:ph type="dt" sz="half" idx="10"/>
          </p:nvPr>
        </p:nvSpPr>
        <p:spPr/>
        <p:txBody>
          <a:bodyPr/>
          <a:lstStyle/>
          <a:p>
            <a:fld id="{02A4FD56-2863-417B-9B78-D4A7CC70CC8D}" type="datetimeFigureOut">
              <a:rPr lang="en-US" smtClean="0"/>
              <a:t>5/28/2025</a:t>
            </a:fld>
            <a:endParaRPr lang="en-US" dirty="0"/>
          </a:p>
        </p:txBody>
      </p:sp>
      <p:sp>
        <p:nvSpPr>
          <p:cNvPr id="5" name="Footer Placeholder 4">
            <a:extLst>
              <a:ext uri="{FF2B5EF4-FFF2-40B4-BE49-F238E27FC236}">
                <a16:creationId xmlns:a16="http://schemas.microsoft.com/office/drawing/2014/main" id="{BDB34C1A-4AA2-09F1-D02B-C651E4C3572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A272E61-F0EA-DAB9-3932-A5AA3A9D96D5}"/>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3619189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2768D-5891-E3A1-B70B-7F01AFCE42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DCB48B-8B65-4096-A2AF-9BAB76689F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13ED66-2FA9-4C39-6B1F-149D5DBD85A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15609F-73A4-1EAA-78A0-5284DF16556D}"/>
              </a:ext>
            </a:extLst>
          </p:cNvPr>
          <p:cNvSpPr>
            <a:spLocks noGrp="1"/>
          </p:cNvSpPr>
          <p:nvPr>
            <p:ph type="dt" sz="half" idx="10"/>
          </p:nvPr>
        </p:nvSpPr>
        <p:spPr/>
        <p:txBody>
          <a:bodyPr/>
          <a:lstStyle/>
          <a:p>
            <a:fld id="{02A4FD56-2863-417B-9B78-D4A7CC70CC8D}" type="datetimeFigureOut">
              <a:rPr lang="en-US" smtClean="0"/>
              <a:t>5/28/2025</a:t>
            </a:fld>
            <a:endParaRPr lang="en-US" dirty="0"/>
          </a:p>
        </p:txBody>
      </p:sp>
      <p:sp>
        <p:nvSpPr>
          <p:cNvPr id="6" name="Footer Placeholder 5">
            <a:extLst>
              <a:ext uri="{FF2B5EF4-FFF2-40B4-BE49-F238E27FC236}">
                <a16:creationId xmlns:a16="http://schemas.microsoft.com/office/drawing/2014/main" id="{4BF80492-F326-2038-2498-E53043FF5C3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F626204-60EA-D4EA-7018-619664E991D2}"/>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4097376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E592F-5199-AF13-8A6D-DB920421096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BD85CAE-9E1D-CCFA-0616-FBBC310D9B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232DB9-727C-EA56-35F0-AAEE0837FB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1362160-CF05-6253-0439-1467C2E948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13DB43D-69D6-B016-04DE-C4AA4F0948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A08581-E5B2-AFF9-1A75-9D02B1281323}"/>
              </a:ext>
            </a:extLst>
          </p:cNvPr>
          <p:cNvSpPr>
            <a:spLocks noGrp="1"/>
          </p:cNvSpPr>
          <p:nvPr>
            <p:ph type="dt" sz="half" idx="10"/>
          </p:nvPr>
        </p:nvSpPr>
        <p:spPr/>
        <p:txBody>
          <a:bodyPr/>
          <a:lstStyle/>
          <a:p>
            <a:fld id="{02A4FD56-2863-417B-9B78-D4A7CC70CC8D}" type="datetimeFigureOut">
              <a:rPr lang="en-US" smtClean="0"/>
              <a:t>5/28/2025</a:t>
            </a:fld>
            <a:endParaRPr lang="en-US" dirty="0"/>
          </a:p>
        </p:txBody>
      </p:sp>
      <p:sp>
        <p:nvSpPr>
          <p:cNvPr id="8" name="Footer Placeholder 7">
            <a:extLst>
              <a:ext uri="{FF2B5EF4-FFF2-40B4-BE49-F238E27FC236}">
                <a16:creationId xmlns:a16="http://schemas.microsoft.com/office/drawing/2014/main" id="{CB5A6C79-7638-56AC-0B96-AA2E1ECF4662}"/>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7CE8F235-C270-50FA-B0CE-5F6891865F26}"/>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117301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B3D39-7EA1-9995-8D79-447DD42883C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847B6-C740-F202-A105-3E2C85F53170}"/>
              </a:ext>
            </a:extLst>
          </p:cNvPr>
          <p:cNvSpPr>
            <a:spLocks noGrp="1"/>
          </p:cNvSpPr>
          <p:nvPr>
            <p:ph type="dt" sz="half" idx="10"/>
          </p:nvPr>
        </p:nvSpPr>
        <p:spPr/>
        <p:txBody>
          <a:bodyPr/>
          <a:lstStyle/>
          <a:p>
            <a:fld id="{02A4FD56-2863-417B-9B78-D4A7CC70CC8D}" type="datetimeFigureOut">
              <a:rPr lang="en-US" smtClean="0"/>
              <a:t>5/28/2025</a:t>
            </a:fld>
            <a:endParaRPr lang="en-US" dirty="0"/>
          </a:p>
        </p:txBody>
      </p:sp>
      <p:sp>
        <p:nvSpPr>
          <p:cNvPr id="4" name="Footer Placeholder 3">
            <a:extLst>
              <a:ext uri="{FF2B5EF4-FFF2-40B4-BE49-F238E27FC236}">
                <a16:creationId xmlns:a16="http://schemas.microsoft.com/office/drawing/2014/main" id="{C1DDE017-C284-4DE3-D387-0CF7663962C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3E990540-46F3-48E3-CD2C-CC167474498E}"/>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334705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ED1B23-3E3A-FAA3-54F1-14009208C918}"/>
              </a:ext>
            </a:extLst>
          </p:cNvPr>
          <p:cNvSpPr>
            <a:spLocks noGrp="1"/>
          </p:cNvSpPr>
          <p:nvPr>
            <p:ph type="dt" sz="half" idx="10"/>
          </p:nvPr>
        </p:nvSpPr>
        <p:spPr/>
        <p:txBody>
          <a:bodyPr/>
          <a:lstStyle/>
          <a:p>
            <a:fld id="{02A4FD56-2863-417B-9B78-D4A7CC70CC8D}" type="datetimeFigureOut">
              <a:rPr lang="en-US" smtClean="0"/>
              <a:t>5/28/2025</a:t>
            </a:fld>
            <a:endParaRPr lang="en-US" dirty="0"/>
          </a:p>
        </p:txBody>
      </p:sp>
      <p:sp>
        <p:nvSpPr>
          <p:cNvPr id="3" name="Footer Placeholder 2">
            <a:extLst>
              <a:ext uri="{FF2B5EF4-FFF2-40B4-BE49-F238E27FC236}">
                <a16:creationId xmlns:a16="http://schemas.microsoft.com/office/drawing/2014/main" id="{3A6572AC-E472-8F0D-4B35-71204B4F07D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B84C465-74DB-8217-A6AC-863D32D29B3B}"/>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1088641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B0DE1-3306-FFE2-2D96-D615E75CF2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19167A7-D478-C0C9-BAE1-FD8B7E2841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6892359-B0F9-5EAB-9A48-01DECBDCF1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FD3968-DAEF-0D82-9B32-46364708ABE2}"/>
              </a:ext>
            </a:extLst>
          </p:cNvPr>
          <p:cNvSpPr>
            <a:spLocks noGrp="1"/>
          </p:cNvSpPr>
          <p:nvPr>
            <p:ph type="dt" sz="half" idx="10"/>
          </p:nvPr>
        </p:nvSpPr>
        <p:spPr/>
        <p:txBody>
          <a:bodyPr/>
          <a:lstStyle/>
          <a:p>
            <a:fld id="{02A4FD56-2863-417B-9B78-D4A7CC70CC8D}" type="datetimeFigureOut">
              <a:rPr lang="en-US" smtClean="0"/>
              <a:t>5/28/2025</a:t>
            </a:fld>
            <a:endParaRPr lang="en-US" dirty="0"/>
          </a:p>
        </p:txBody>
      </p:sp>
      <p:sp>
        <p:nvSpPr>
          <p:cNvPr id="6" name="Footer Placeholder 5">
            <a:extLst>
              <a:ext uri="{FF2B5EF4-FFF2-40B4-BE49-F238E27FC236}">
                <a16:creationId xmlns:a16="http://schemas.microsoft.com/office/drawing/2014/main" id="{58490367-AFB7-AA6F-21DE-B3F2A4F74D2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CF83673-0F9F-355E-5480-D217D8001866}"/>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4214776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A0BC9-91AA-8E36-A4FC-9AB18FB856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6B6399-F616-AAA2-F28C-06C2EA93F2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25BE99CF-7CD6-DA51-550F-2960523F81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401065-15D2-08B2-7951-228ECDD95758}"/>
              </a:ext>
            </a:extLst>
          </p:cNvPr>
          <p:cNvSpPr>
            <a:spLocks noGrp="1"/>
          </p:cNvSpPr>
          <p:nvPr>
            <p:ph type="dt" sz="half" idx="10"/>
          </p:nvPr>
        </p:nvSpPr>
        <p:spPr/>
        <p:txBody>
          <a:bodyPr/>
          <a:lstStyle/>
          <a:p>
            <a:fld id="{02A4FD56-2863-417B-9B78-D4A7CC70CC8D}" type="datetimeFigureOut">
              <a:rPr lang="en-US" smtClean="0"/>
              <a:t>5/28/2025</a:t>
            </a:fld>
            <a:endParaRPr lang="en-US" dirty="0"/>
          </a:p>
        </p:txBody>
      </p:sp>
      <p:sp>
        <p:nvSpPr>
          <p:cNvPr id="6" name="Footer Placeholder 5">
            <a:extLst>
              <a:ext uri="{FF2B5EF4-FFF2-40B4-BE49-F238E27FC236}">
                <a16:creationId xmlns:a16="http://schemas.microsoft.com/office/drawing/2014/main" id="{2C849551-D786-BB7A-D377-01C5ACEBC15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D8CE949-099B-F3F8-FBB8-756C9C37DC1C}"/>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551856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BA68AA-C2C5-5892-9782-24F8425508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F6E457-EDC9-A132-074C-6E1B04FB2E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F609C0-D979-0F61-B095-FFF699F31E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2A4FD56-2863-417B-9B78-D4A7CC70CC8D}" type="datetimeFigureOut">
              <a:rPr lang="en-US" smtClean="0"/>
              <a:t>5/28/2025</a:t>
            </a:fld>
            <a:endParaRPr lang="en-US" dirty="0"/>
          </a:p>
        </p:txBody>
      </p:sp>
      <p:sp>
        <p:nvSpPr>
          <p:cNvPr id="5" name="Footer Placeholder 4">
            <a:extLst>
              <a:ext uri="{FF2B5EF4-FFF2-40B4-BE49-F238E27FC236}">
                <a16:creationId xmlns:a16="http://schemas.microsoft.com/office/drawing/2014/main" id="{C68A6459-ADED-9912-C41C-E2E3527ADC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E259C8C9-F461-FEB6-56A3-3AB7A34315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9643E1E-FB8D-4230-BCC4-71E52444610E}" type="slidenum">
              <a:rPr lang="en-US" smtClean="0"/>
              <a:t>‹#›</a:t>
            </a:fld>
            <a:endParaRPr lang="en-US" dirty="0"/>
          </a:p>
        </p:txBody>
      </p:sp>
    </p:spTree>
    <p:extLst>
      <p:ext uri="{BB962C8B-B14F-4D97-AF65-F5344CB8AC3E}">
        <p14:creationId xmlns:p14="http://schemas.microsoft.com/office/powerpoint/2010/main" val="3952242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100000">
              <a:srgbClr val="F9EBF7"/>
            </a:gs>
          </a:gsLst>
          <a:path path="circle">
            <a:fillToRect l="100000" t="100000"/>
          </a:path>
          <a:tileRect r="-100000" b="-100000"/>
        </a:gradFill>
        <a:effectLst/>
      </p:bgPr>
    </p:bg>
    <p:spTree>
      <p:nvGrpSpPr>
        <p:cNvPr id="1" name="">
          <a:extLst>
            <a:ext uri="{FF2B5EF4-FFF2-40B4-BE49-F238E27FC236}">
              <a16:creationId xmlns:a16="http://schemas.microsoft.com/office/drawing/2014/main" id="{ED4D741F-9F9B-6198-574D-7EF447F81C15}"/>
            </a:ext>
          </a:extLst>
        </p:cNvPr>
        <p:cNvGrpSpPr/>
        <p:nvPr/>
      </p:nvGrpSpPr>
      <p:grpSpPr>
        <a:xfrm>
          <a:off x="0" y="0"/>
          <a:ext cx="0" cy="0"/>
          <a:chOff x="0" y="0"/>
          <a:chExt cx="0" cy="0"/>
        </a:xfrm>
      </p:grpSpPr>
      <p:sp>
        <p:nvSpPr>
          <p:cNvPr id="33" name="TextBox 32">
            <a:extLst>
              <a:ext uri="{FF2B5EF4-FFF2-40B4-BE49-F238E27FC236}">
                <a16:creationId xmlns:a16="http://schemas.microsoft.com/office/drawing/2014/main" id="{342A525E-37CF-E191-1299-2462FEA6F644}"/>
              </a:ext>
            </a:extLst>
          </p:cNvPr>
          <p:cNvSpPr txBox="1"/>
          <p:nvPr/>
        </p:nvSpPr>
        <p:spPr>
          <a:xfrm>
            <a:off x="598206" y="2151728"/>
            <a:ext cx="5497794" cy="1938992"/>
          </a:xfrm>
          <a:prstGeom prst="rect">
            <a:avLst/>
          </a:prstGeom>
          <a:noFill/>
        </p:spPr>
        <p:txBody>
          <a:bodyPr wrap="square" rtlCol="0">
            <a:spAutoFit/>
          </a:bodyPr>
          <a:lstStyle/>
          <a:p>
            <a:r>
              <a:rPr lang="en-US" sz="4000" b="1" dirty="0">
                <a:solidFill>
                  <a:srgbClr val="001033"/>
                </a:solidFill>
                <a:latin typeface="Century Gothic" panose="020B0502020202020204" pitchFamily="34" charset="0"/>
              </a:rPr>
              <a:t>WBS Gantt Chart Presentation Template</a:t>
            </a:r>
          </a:p>
        </p:txBody>
      </p:sp>
      <p:grpSp>
        <p:nvGrpSpPr>
          <p:cNvPr id="9" name="Group 8">
            <a:extLst>
              <a:ext uri="{FF2B5EF4-FFF2-40B4-BE49-F238E27FC236}">
                <a16:creationId xmlns:a16="http://schemas.microsoft.com/office/drawing/2014/main" id="{06B7FF5D-CEAC-9C2C-4EC5-ADE2AE995F89}"/>
              </a:ext>
            </a:extLst>
          </p:cNvPr>
          <p:cNvGrpSpPr>
            <a:grpSpLocks noChangeAspect="1"/>
          </p:cNvGrpSpPr>
          <p:nvPr/>
        </p:nvGrpSpPr>
        <p:grpSpPr>
          <a:xfrm>
            <a:off x="5609677" y="1606212"/>
            <a:ext cx="6095213" cy="3645575"/>
            <a:chOff x="34119" y="771185"/>
            <a:chExt cx="9062069" cy="5420065"/>
          </a:xfrm>
        </p:grpSpPr>
        <p:sp>
          <p:nvSpPr>
            <p:cNvPr id="10" name="Rectangle: Rounded Corners 9">
              <a:extLst>
                <a:ext uri="{FF2B5EF4-FFF2-40B4-BE49-F238E27FC236}">
                  <a16:creationId xmlns:a16="http://schemas.microsoft.com/office/drawing/2014/main" id="{F56CE143-5881-8CE2-65DD-0A7A9E0347E1}"/>
                </a:ext>
              </a:extLst>
            </p:cNvPr>
            <p:cNvSpPr/>
            <p:nvPr/>
          </p:nvSpPr>
          <p:spPr>
            <a:xfrm>
              <a:off x="34119" y="771185"/>
              <a:ext cx="9062069" cy="5420065"/>
            </a:xfrm>
            <a:prstGeom prst="roundRect">
              <a:avLst>
                <a:gd name="adj" fmla="val 1269"/>
              </a:avLst>
            </a:prstGeom>
            <a:solidFill>
              <a:schemeClr val="bg1"/>
            </a:solidFill>
            <a:ln w="19050">
              <a:solidFill>
                <a:srgbClr val="C7C7C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B672CC92-7B42-B3A2-9265-F763E3E8D94C}"/>
                </a:ext>
              </a:extLst>
            </p:cNvPr>
            <p:cNvPicPr>
              <a:picLocks noChangeAspect="1"/>
            </p:cNvPicPr>
            <p:nvPr/>
          </p:nvPicPr>
          <p:blipFill>
            <a:blip r:embed="rId2"/>
            <a:stretch>
              <a:fillRect/>
            </a:stretch>
          </p:blipFill>
          <p:spPr>
            <a:xfrm>
              <a:off x="178594" y="855989"/>
              <a:ext cx="8786812" cy="5222223"/>
            </a:xfrm>
            <a:prstGeom prst="rect">
              <a:avLst/>
            </a:prstGeom>
          </p:spPr>
        </p:pic>
      </p:grpSp>
    </p:spTree>
    <p:extLst>
      <p:ext uri="{BB962C8B-B14F-4D97-AF65-F5344CB8AC3E}">
        <p14:creationId xmlns:p14="http://schemas.microsoft.com/office/powerpoint/2010/main" val="2373546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46EE79F9-0080-0D82-F268-F2461C38D798}"/>
              </a:ext>
            </a:extLst>
          </p:cNvPr>
          <p:cNvGraphicFramePr>
            <a:graphicFrameLocks noGrp="1"/>
          </p:cNvGraphicFramePr>
          <p:nvPr>
            <p:extLst>
              <p:ext uri="{D42A27DB-BD31-4B8C-83A1-F6EECF244321}">
                <p14:modId xmlns:p14="http://schemas.microsoft.com/office/powerpoint/2010/main" val="724558182"/>
              </p:ext>
            </p:extLst>
          </p:nvPr>
        </p:nvGraphicFramePr>
        <p:xfrm>
          <a:off x="327598" y="356787"/>
          <a:ext cx="11536804" cy="6144426"/>
        </p:xfrm>
        <a:graphic>
          <a:graphicData uri="http://schemas.openxmlformats.org/drawingml/2006/table">
            <a:tbl>
              <a:tblPr/>
              <a:tblGrid>
                <a:gridCol w="643865">
                  <a:extLst>
                    <a:ext uri="{9D8B030D-6E8A-4147-A177-3AD203B41FA5}">
                      <a16:colId xmlns:a16="http://schemas.microsoft.com/office/drawing/2014/main" val="3421861925"/>
                    </a:ext>
                  </a:extLst>
                </a:gridCol>
                <a:gridCol w="2153255">
                  <a:extLst>
                    <a:ext uri="{9D8B030D-6E8A-4147-A177-3AD203B41FA5}">
                      <a16:colId xmlns:a16="http://schemas.microsoft.com/office/drawing/2014/main" val="3938115341"/>
                    </a:ext>
                  </a:extLst>
                </a:gridCol>
                <a:gridCol w="876080">
                  <a:extLst>
                    <a:ext uri="{9D8B030D-6E8A-4147-A177-3AD203B41FA5}">
                      <a16:colId xmlns:a16="http://schemas.microsoft.com/office/drawing/2014/main" val="2555657825"/>
                    </a:ext>
                  </a:extLst>
                </a:gridCol>
                <a:gridCol w="559423">
                  <a:extLst>
                    <a:ext uri="{9D8B030D-6E8A-4147-A177-3AD203B41FA5}">
                      <a16:colId xmlns:a16="http://schemas.microsoft.com/office/drawing/2014/main" val="1765829056"/>
                    </a:ext>
                  </a:extLst>
                </a:gridCol>
                <a:gridCol w="559423">
                  <a:extLst>
                    <a:ext uri="{9D8B030D-6E8A-4147-A177-3AD203B41FA5}">
                      <a16:colId xmlns:a16="http://schemas.microsoft.com/office/drawing/2014/main" val="2868186742"/>
                    </a:ext>
                  </a:extLst>
                </a:gridCol>
                <a:gridCol w="622756">
                  <a:extLst>
                    <a:ext uri="{9D8B030D-6E8A-4147-A177-3AD203B41FA5}">
                      <a16:colId xmlns:a16="http://schemas.microsoft.com/office/drawing/2014/main" val="1133385586"/>
                    </a:ext>
                  </a:extLst>
                </a:gridCol>
                <a:gridCol w="738862">
                  <a:extLst>
                    <a:ext uri="{9D8B030D-6E8A-4147-A177-3AD203B41FA5}">
                      <a16:colId xmlns:a16="http://schemas.microsoft.com/office/drawing/2014/main" val="2668387646"/>
                    </a:ext>
                  </a:extLst>
                </a:gridCol>
                <a:gridCol w="179438">
                  <a:extLst>
                    <a:ext uri="{9D8B030D-6E8A-4147-A177-3AD203B41FA5}">
                      <a16:colId xmlns:a16="http://schemas.microsoft.com/office/drawing/2014/main" val="292024794"/>
                    </a:ext>
                  </a:extLst>
                </a:gridCol>
                <a:gridCol w="179438">
                  <a:extLst>
                    <a:ext uri="{9D8B030D-6E8A-4147-A177-3AD203B41FA5}">
                      <a16:colId xmlns:a16="http://schemas.microsoft.com/office/drawing/2014/main" val="3447129908"/>
                    </a:ext>
                  </a:extLst>
                </a:gridCol>
                <a:gridCol w="179438">
                  <a:extLst>
                    <a:ext uri="{9D8B030D-6E8A-4147-A177-3AD203B41FA5}">
                      <a16:colId xmlns:a16="http://schemas.microsoft.com/office/drawing/2014/main" val="1318595558"/>
                    </a:ext>
                  </a:extLst>
                </a:gridCol>
                <a:gridCol w="179438">
                  <a:extLst>
                    <a:ext uri="{9D8B030D-6E8A-4147-A177-3AD203B41FA5}">
                      <a16:colId xmlns:a16="http://schemas.microsoft.com/office/drawing/2014/main" val="2756745367"/>
                    </a:ext>
                  </a:extLst>
                </a:gridCol>
                <a:gridCol w="179438">
                  <a:extLst>
                    <a:ext uri="{9D8B030D-6E8A-4147-A177-3AD203B41FA5}">
                      <a16:colId xmlns:a16="http://schemas.microsoft.com/office/drawing/2014/main" val="13129746"/>
                    </a:ext>
                  </a:extLst>
                </a:gridCol>
                <a:gridCol w="179438">
                  <a:extLst>
                    <a:ext uri="{9D8B030D-6E8A-4147-A177-3AD203B41FA5}">
                      <a16:colId xmlns:a16="http://schemas.microsoft.com/office/drawing/2014/main" val="3626252822"/>
                    </a:ext>
                  </a:extLst>
                </a:gridCol>
                <a:gridCol w="179438">
                  <a:extLst>
                    <a:ext uri="{9D8B030D-6E8A-4147-A177-3AD203B41FA5}">
                      <a16:colId xmlns:a16="http://schemas.microsoft.com/office/drawing/2014/main" val="2447022842"/>
                    </a:ext>
                  </a:extLst>
                </a:gridCol>
                <a:gridCol w="179438">
                  <a:extLst>
                    <a:ext uri="{9D8B030D-6E8A-4147-A177-3AD203B41FA5}">
                      <a16:colId xmlns:a16="http://schemas.microsoft.com/office/drawing/2014/main" val="3850100732"/>
                    </a:ext>
                  </a:extLst>
                </a:gridCol>
                <a:gridCol w="179438">
                  <a:extLst>
                    <a:ext uri="{9D8B030D-6E8A-4147-A177-3AD203B41FA5}">
                      <a16:colId xmlns:a16="http://schemas.microsoft.com/office/drawing/2014/main" val="1401143027"/>
                    </a:ext>
                  </a:extLst>
                </a:gridCol>
                <a:gridCol w="179438">
                  <a:extLst>
                    <a:ext uri="{9D8B030D-6E8A-4147-A177-3AD203B41FA5}">
                      <a16:colId xmlns:a16="http://schemas.microsoft.com/office/drawing/2014/main" val="2125188791"/>
                    </a:ext>
                  </a:extLst>
                </a:gridCol>
                <a:gridCol w="179438">
                  <a:extLst>
                    <a:ext uri="{9D8B030D-6E8A-4147-A177-3AD203B41FA5}">
                      <a16:colId xmlns:a16="http://schemas.microsoft.com/office/drawing/2014/main" val="3688115753"/>
                    </a:ext>
                  </a:extLst>
                </a:gridCol>
                <a:gridCol w="179438">
                  <a:extLst>
                    <a:ext uri="{9D8B030D-6E8A-4147-A177-3AD203B41FA5}">
                      <a16:colId xmlns:a16="http://schemas.microsoft.com/office/drawing/2014/main" val="1414022278"/>
                    </a:ext>
                  </a:extLst>
                </a:gridCol>
                <a:gridCol w="179438">
                  <a:extLst>
                    <a:ext uri="{9D8B030D-6E8A-4147-A177-3AD203B41FA5}">
                      <a16:colId xmlns:a16="http://schemas.microsoft.com/office/drawing/2014/main" val="297243327"/>
                    </a:ext>
                  </a:extLst>
                </a:gridCol>
                <a:gridCol w="179438">
                  <a:extLst>
                    <a:ext uri="{9D8B030D-6E8A-4147-A177-3AD203B41FA5}">
                      <a16:colId xmlns:a16="http://schemas.microsoft.com/office/drawing/2014/main" val="134570702"/>
                    </a:ext>
                  </a:extLst>
                </a:gridCol>
                <a:gridCol w="179438">
                  <a:extLst>
                    <a:ext uri="{9D8B030D-6E8A-4147-A177-3AD203B41FA5}">
                      <a16:colId xmlns:a16="http://schemas.microsoft.com/office/drawing/2014/main" val="2033982902"/>
                    </a:ext>
                  </a:extLst>
                </a:gridCol>
                <a:gridCol w="179438">
                  <a:extLst>
                    <a:ext uri="{9D8B030D-6E8A-4147-A177-3AD203B41FA5}">
                      <a16:colId xmlns:a16="http://schemas.microsoft.com/office/drawing/2014/main" val="4282912465"/>
                    </a:ext>
                  </a:extLst>
                </a:gridCol>
                <a:gridCol w="179438">
                  <a:extLst>
                    <a:ext uri="{9D8B030D-6E8A-4147-A177-3AD203B41FA5}">
                      <a16:colId xmlns:a16="http://schemas.microsoft.com/office/drawing/2014/main" val="1912775739"/>
                    </a:ext>
                  </a:extLst>
                </a:gridCol>
                <a:gridCol w="179438">
                  <a:extLst>
                    <a:ext uri="{9D8B030D-6E8A-4147-A177-3AD203B41FA5}">
                      <a16:colId xmlns:a16="http://schemas.microsoft.com/office/drawing/2014/main" val="4018215762"/>
                    </a:ext>
                  </a:extLst>
                </a:gridCol>
                <a:gridCol w="179438">
                  <a:extLst>
                    <a:ext uri="{9D8B030D-6E8A-4147-A177-3AD203B41FA5}">
                      <a16:colId xmlns:a16="http://schemas.microsoft.com/office/drawing/2014/main" val="132067923"/>
                    </a:ext>
                  </a:extLst>
                </a:gridCol>
                <a:gridCol w="179438">
                  <a:extLst>
                    <a:ext uri="{9D8B030D-6E8A-4147-A177-3AD203B41FA5}">
                      <a16:colId xmlns:a16="http://schemas.microsoft.com/office/drawing/2014/main" val="430661111"/>
                    </a:ext>
                  </a:extLst>
                </a:gridCol>
                <a:gridCol w="179438">
                  <a:extLst>
                    <a:ext uri="{9D8B030D-6E8A-4147-A177-3AD203B41FA5}">
                      <a16:colId xmlns:a16="http://schemas.microsoft.com/office/drawing/2014/main" val="2481335472"/>
                    </a:ext>
                  </a:extLst>
                </a:gridCol>
                <a:gridCol w="179438">
                  <a:extLst>
                    <a:ext uri="{9D8B030D-6E8A-4147-A177-3AD203B41FA5}">
                      <a16:colId xmlns:a16="http://schemas.microsoft.com/office/drawing/2014/main" val="2741569180"/>
                    </a:ext>
                  </a:extLst>
                </a:gridCol>
                <a:gridCol w="179438">
                  <a:extLst>
                    <a:ext uri="{9D8B030D-6E8A-4147-A177-3AD203B41FA5}">
                      <a16:colId xmlns:a16="http://schemas.microsoft.com/office/drawing/2014/main" val="3005212392"/>
                    </a:ext>
                  </a:extLst>
                </a:gridCol>
                <a:gridCol w="179438">
                  <a:extLst>
                    <a:ext uri="{9D8B030D-6E8A-4147-A177-3AD203B41FA5}">
                      <a16:colId xmlns:a16="http://schemas.microsoft.com/office/drawing/2014/main" val="34174543"/>
                    </a:ext>
                  </a:extLst>
                </a:gridCol>
                <a:gridCol w="179438">
                  <a:extLst>
                    <a:ext uri="{9D8B030D-6E8A-4147-A177-3AD203B41FA5}">
                      <a16:colId xmlns:a16="http://schemas.microsoft.com/office/drawing/2014/main" val="4173712246"/>
                    </a:ext>
                  </a:extLst>
                </a:gridCol>
                <a:gridCol w="179438">
                  <a:extLst>
                    <a:ext uri="{9D8B030D-6E8A-4147-A177-3AD203B41FA5}">
                      <a16:colId xmlns:a16="http://schemas.microsoft.com/office/drawing/2014/main" val="3551906480"/>
                    </a:ext>
                  </a:extLst>
                </a:gridCol>
                <a:gridCol w="179438">
                  <a:extLst>
                    <a:ext uri="{9D8B030D-6E8A-4147-A177-3AD203B41FA5}">
                      <a16:colId xmlns:a16="http://schemas.microsoft.com/office/drawing/2014/main" val="2712984723"/>
                    </a:ext>
                  </a:extLst>
                </a:gridCol>
                <a:gridCol w="179438">
                  <a:extLst>
                    <a:ext uri="{9D8B030D-6E8A-4147-A177-3AD203B41FA5}">
                      <a16:colId xmlns:a16="http://schemas.microsoft.com/office/drawing/2014/main" val="525003913"/>
                    </a:ext>
                  </a:extLst>
                </a:gridCol>
                <a:gridCol w="179438">
                  <a:extLst>
                    <a:ext uri="{9D8B030D-6E8A-4147-A177-3AD203B41FA5}">
                      <a16:colId xmlns:a16="http://schemas.microsoft.com/office/drawing/2014/main" val="2104341781"/>
                    </a:ext>
                  </a:extLst>
                </a:gridCol>
                <a:gridCol w="179438">
                  <a:extLst>
                    <a:ext uri="{9D8B030D-6E8A-4147-A177-3AD203B41FA5}">
                      <a16:colId xmlns:a16="http://schemas.microsoft.com/office/drawing/2014/main" val="3915484340"/>
                    </a:ext>
                  </a:extLst>
                </a:gridCol>
              </a:tblGrid>
              <a:tr h="215594">
                <a:tc>
                  <a:txBody>
                    <a:bodyPr/>
                    <a:lstStyle/>
                    <a:p>
                      <a:pPr algn="l" fontAlgn="ctr"/>
                      <a:endParaRPr lang="en-US" sz="800" b="0" i="0" u="none" strike="noStrike">
                        <a:solidFill>
                          <a:srgbClr val="000000"/>
                        </a:solidFill>
                        <a:effectLst/>
                        <a:latin typeface="Century Gothic" panose="020B0502020202020204" pitchFamily="34" charset="0"/>
                      </a:endParaRPr>
                    </a:p>
                  </a:txBody>
                  <a:tcPr marL="3817" marR="3817" marT="3817" marB="0" anchor="ctr">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3817" marR="3817" marT="3817" marB="0" anchor="ctr">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3817" marR="3817" marT="3817" marB="0" anchor="ctr">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ctr"/>
                      <a:endParaRPr lang="en-US" sz="800" b="1" i="0" u="none" strike="noStrike">
                        <a:solidFill>
                          <a:srgbClr val="305496"/>
                        </a:solidFill>
                        <a:effectLst/>
                        <a:latin typeface="Century Gothic" panose="020B0502020202020204" pitchFamily="34" charset="0"/>
                      </a:endParaRPr>
                    </a:p>
                  </a:txBody>
                  <a:tcPr marL="3817" marR="3817" marT="3817" marB="0" anchor="ctr">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ctr"/>
                      <a:endParaRPr lang="en-US" sz="800" b="1" i="0" u="none" strike="noStrike">
                        <a:solidFill>
                          <a:srgbClr val="305496"/>
                        </a:solidFill>
                        <a:effectLst/>
                        <a:latin typeface="Century Gothic" panose="020B0502020202020204" pitchFamily="34" charset="0"/>
                      </a:endParaRPr>
                    </a:p>
                  </a:txBody>
                  <a:tcPr marL="3817" marR="3817" marT="3817" marB="0" anchor="ctr">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ctr"/>
                      <a:endParaRPr lang="en-US" sz="800" b="1" i="0" u="none" strike="noStrike">
                        <a:solidFill>
                          <a:srgbClr val="305496"/>
                        </a:solidFill>
                        <a:effectLst/>
                        <a:latin typeface="Century Gothic" panose="020B0502020202020204" pitchFamily="34" charset="0"/>
                      </a:endParaRPr>
                    </a:p>
                  </a:txBody>
                  <a:tcPr marL="3817" marR="3817" marT="3817" marB="0" anchor="ctr">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ctr"/>
                      <a:endParaRPr lang="en-US" sz="800" b="1" i="0" u="none" strike="noStrike">
                        <a:solidFill>
                          <a:srgbClr val="305496"/>
                        </a:solidFill>
                        <a:effectLst/>
                        <a:latin typeface="Century Gothic" panose="020B0502020202020204" pitchFamily="34" charset="0"/>
                      </a:endParaRPr>
                    </a:p>
                  </a:txBody>
                  <a:tcPr marL="3817" marR="3817" marT="3817" marB="0" anchor="ctr">
                    <a:lnL>
                      <a:noFill/>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noFill/>
                  </a:tcPr>
                </a:tc>
                <a:tc gridSpan="4">
                  <a:txBody>
                    <a:bodyPr/>
                    <a:lstStyle/>
                    <a:p>
                      <a:pPr algn="l" fontAlgn="ctr"/>
                      <a:r>
                        <a:rPr lang="en-US" sz="800" b="1" i="0" u="none" strike="noStrike">
                          <a:solidFill>
                            <a:srgbClr val="FFFFFF"/>
                          </a:solidFill>
                          <a:effectLst/>
                          <a:latin typeface="Century Gothic" panose="020B0502020202020204" pitchFamily="34" charset="0"/>
                        </a:rPr>
                        <a:t>Phase One</a:t>
                      </a:r>
                    </a:p>
                  </a:txBody>
                  <a:tcPr marL="57254" marR="3817" marT="3817" marB="0" anchor="ctr">
                    <a:lnL w="6350" cap="flat" cmpd="sng" algn="ctr">
                      <a:solidFill>
                        <a:srgbClr val="BFBFBF"/>
                      </a:solidFill>
                      <a:prstDash val="solid"/>
                      <a:round/>
                      <a:headEnd type="none" w="med" len="med"/>
                      <a:tailEnd type="none" w="med" len="med"/>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03764"/>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03764"/>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03764"/>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03764"/>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03764"/>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03764"/>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03764"/>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03764"/>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03764"/>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03764"/>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03764"/>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03764"/>
                    </a:solidFill>
                  </a:tcPr>
                </a:tc>
                <a:tc gridSpan="4">
                  <a:txBody>
                    <a:bodyPr/>
                    <a:lstStyle/>
                    <a:p>
                      <a:pPr algn="l" fontAlgn="ctr"/>
                      <a:r>
                        <a:rPr lang="en-US" sz="800" b="1" i="0" u="none" strike="noStrike">
                          <a:solidFill>
                            <a:srgbClr val="FFFFFF"/>
                          </a:solidFill>
                          <a:effectLst/>
                          <a:latin typeface="Century Gothic" panose="020B0502020202020204" pitchFamily="34" charset="0"/>
                        </a:rPr>
                        <a:t>Phase Two</a:t>
                      </a:r>
                    </a:p>
                  </a:txBody>
                  <a:tcPr marL="57254" marR="3817" marT="3817" marB="0" anchor="ctr">
                    <a:lnL w="6350" cap="flat" cmpd="sng" algn="ctr">
                      <a:solidFill>
                        <a:srgbClr val="BFBFBF"/>
                      </a:solidFill>
                      <a:prstDash val="solid"/>
                      <a:round/>
                      <a:headEnd type="none" w="med" len="med"/>
                      <a:tailEnd type="none" w="med" len="med"/>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33C0C"/>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33C0C"/>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33C0C"/>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33C0C"/>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33C0C"/>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33C0C"/>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33C0C"/>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33C0C"/>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33C0C"/>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33C0C"/>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33C0C"/>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33C0C"/>
                    </a:solidFill>
                  </a:tcPr>
                </a:tc>
                <a:extLst>
                  <a:ext uri="{0D108BD9-81ED-4DB2-BD59-A6C34878D82A}">
                    <a16:rowId xmlns:a16="http://schemas.microsoft.com/office/drawing/2014/main" val="4108499854"/>
                  </a:ext>
                </a:extLst>
              </a:tr>
              <a:tr h="269491">
                <a:tc rowSpan="2">
                  <a:txBody>
                    <a:bodyPr/>
                    <a:lstStyle/>
                    <a:p>
                      <a:pPr algn="l" fontAlgn="ctr"/>
                      <a:r>
                        <a:rPr lang="en-US" sz="800" b="1" i="0" u="none" strike="noStrike">
                          <a:solidFill>
                            <a:srgbClr val="000000"/>
                          </a:solidFill>
                          <a:effectLst/>
                          <a:latin typeface="Century Gothic" panose="020B0502020202020204" pitchFamily="34" charset="0"/>
                        </a:rPr>
                        <a:t>WBS Number</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EA9DB"/>
                    </a:solidFill>
                  </a:tcPr>
                </a:tc>
                <a:tc rowSpan="2">
                  <a:txBody>
                    <a:bodyPr/>
                    <a:lstStyle/>
                    <a:p>
                      <a:pPr algn="l" fontAlgn="ctr"/>
                      <a:r>
                        <a:rPr lang="en-US" sz="800" b="1" i="0" u="none" strike="noStrike">
                          <a:solidFill>
                            <a:srgbClr val="000000"/>
                          </a:solidFill>
                          <a:effectLst/>
                          <a:latin typeface="Century Gothic" panose="020B0502020202020204" pitchFamily="34" charset="0"/>
                        </a:rPr>
                        <a:t>Task Title</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EA9DB"/>
                    </a:solidFill>
                  </a:tcPr>
                </a:tc>
                <a:tc rowSpan="2">
                  <a:txBody>
                    <a:bodyPr/>
                    <a:lstStyle/>
                    <a:p>
                      <a:pPr algn="l" fontAlgn="ctr"/>
                      <a:r>
                        <a:rPr lang="en-US" sz="800" b="1" i="0" u="none" strike="noStrike">
                          <a:solidFill>
                            <a:srgbClr val="000000"/>
                          </a:solidFill>
                          <a:effectLst/>
                          <a:latin typeface="Century Gothic" panose="020B0502020202020204" pitchFamily="34" charset="0"/>
                        </a:rPr>
                        <a:t>Task Owner</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EA9DB"/>
                    </a:solidFill>
                  </a:tcPr>
                </a:tc>
                <a:tc rowSpan="2">
                  <a:txBody>
                    <a:bodyPr/>
                    <a:lstStyle/>
                    <a:p>
                      <a:pPr algn="l" fontAlgn="ctr"/>
                      <a:r>
                        <a:rPr lang="en-US" sz="800" b="1" i="0" u="none" strike="noStrike">
                          <a:solidFill>
                            <a:srgbClr val="000000"/>
                          </a:solidFill>
                          <a:effectLst/>
                          <a:latin typeface="Century Gothic" panose="020B0502020202020204" pitchFamily="34" charset="0"/>
                        </a:rPr>
                        <a:t>Start Date</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EA9DB"/>
                    </a:solidFill>
                  </a:tcPr>
                </a:tc>
                <a:tc rowSpan="2">
                  <a:txBody>
                    <a:bodyPr/>
                    <a:lstStyle/>
                    <a:p>
                      <a:pPr algn="l" fontAlgn="ctr"/>
                      <a:r>
                        <a:rPr lang="en-US" sz="800" b="1" i="0" u="none" strike="noStrike">
                          <a:solidFill>
                            <a:srgbClr val="000000"/>
                          </a:solidFill>
                          <a:effectLst/>
                          <a:latin typeface="Century Gothic" panose="020B0502020202020204" pitchFamily="34" charset="0"/>
                        </a:rPr>
                        <a:t>Due Date</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EA9DB"/>
                    </a:solidFill>
                  </a:tcPr>
                </a:tc>
                <a:tc rowSpan="2">
                  <a:txBody>
                    <a:bodyPr/>
                    <a:lstStyle/>
                    <a:p>
                      <a:pPr algn="l" fontAlgn="ctr"/>
                      <a:r>
                        <a:rPr lang="en-US" sz="800" b="1" i="0" u="none" strike="noStrike">
                          <a:solidFill>
                            <a:srgbClr val="000000"/>
                          </a:solidFill>
                          <a:effectLst/>
                          <a:latin typeface="Century Gothic" panose="020B0502020202020204" pitchFamily="34" charset="0"/>
                        </a:rPr>
                        <a:t>Duration</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EA9DB"/>
                    </a:solidFill>
                  </a:tcPr>
                </a:tc>
                <a:tc rowSpan="2">
                  <a:txBody>
                    <a:bodyPr/>
                    <a:lstStyle/>
                    <a:p>
                      <a:pPr algn="l" fontAlgn="ctr"/>
                      <a:r>
                        <a:rPr lang="en-US" sz="800" b="1" i="0" u="none" strike="noStrike">
                          <a:solidFill>
                            <a:srgbClr val="000000"/>
                          </a:solidFill>
                          <a:effectLst/>
                          <a:latin typeface="Century Gothic" panose="020B0502020202020204" pitchFamily="34" charset="0"/>
                        </a:rPr>
                        <a:t>% of Task Complete</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EA9DB"/>
                    </a:solidFill>
                  </a:tcPr>
                </a:tc>
                <a:tc gridSpan="3">
                  <a:txBody>
                    <a:bodyPr/>
                    <a:lstStyle/>
                    <a:p>
                      <a:pPr algn="l" fontAlgn="ctr"/>
                      <a:r>
                        <a:rPr lang="en-US" sz="800" b="1" i="0" u="none" strike="noStrike">
                          <a:solidFill>
                            <a:srgbClr val="FFFFFF"/>
                          </a:solidFill>
                          <a:effectLst/>
                          <a:latin typeface="Century Gothic" panose="020B0502020202020204" pitchFamily="34" charset="0"/>
                        </a:rPr>
                        <a:t>Week 1</a:t>
                      </a:r>
                    </a:p>
                  </a:txBody>
                  <a:tcPr marL="57254" marR="3817" marT="3817" marB="0" anchor="ctr">
                    <a:lnL w="6350" cap="flat" cmpd="sng" algn="ctr">
                      <a:solidFill>
                        <a:srgbClr val="BFBFBF"/>
                      </a:solidFill>
                      <a:prstDash val="solid"/>
                      <a:round/>
                      <a:headEnd type="none" w="med" len="med"/>
                      <a:tailEnd type="none" w="med" len="med"/>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305496"/>
                    </a:solidFill>
                  </a:tcPr>
                </a:tc>
                <a:tc hMerge="1">
                  <a:txBody>
                    <a:bodyPr/>
                    <a:lstStyle/>
                    <a:p>
                      <a:endParaRPr lang="en-US"/>
                    </a:p>
                  </a:txBody>
                  <a:tcPr/>
                </a:tc>
                <a:tc hMerge="1">
                  <a:txBody>
                    <a:bodyPr/>
                    <a:lstStyle/>
                    <a:p>
                      <a:endParaRPr lang="en-US"/>
                    </a:p>
                  </a:txBody>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305496"/>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305496"/>
                    </a:solidFill>
                  </a:tcPr>
                </a:tc>
                <a:tc gridSpan="3">
                  <a:txBody>
                    <a:bodyPr/>
                    <a:lstStyle/>
                    <a:p>
                      <a:pPr algn="l" fontAlgn="ctr"/>
                      <a:r>
                        <a:rPr lang="en-US" sz="800" b="1" i="0" u="none" strike="noStrike">
                          <a:solidFill>
                            <a:srgbClr val="FFFFFF"/>
                          </a:solidFill>
                          <a:effectLst/>
                          <a:latin typeface="Century Gothic" panose="020B0502020202020204" pitchFamily="34" charset="0"/>
                        </a:rPr>
                        <a:t>Week 2</a:t>
                      </a:r>
                    </a:p>
                  </a:txBody>
                  <a:tcPr marL="57254" marR="3817" marT="3817" marB="0" anchor="ctr">
                    <a:lnL w="6350" cap="flat" cmpd="sng" algn="ctr">
                      <a:solidFill>
                        <a:srgbClr val="BFBFBF"/>
                      </a:solidFill>
                      <a:prstDash val="solid"/>
                      <a:round/>
                      <a:headEnd type="none" w="med" len="med"/>
                      <a:tailEnd type="none" w="med" len="med"/>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305496"/>
                    </a:solidFill>
                  </a:tcPr>
                </a:tc>
                <a:tc hMerge="1">
                  <a:txBody>
                    <a:bodyPr/>
                    <a:lstStyle/>
                    <a:p>
                      <a:endParaRPr lang="en-US"/>
                    </a:p>
                  </a:txBody>
                  <a:tcPr/>
                </a:tc>
                <a:tc hMerge="1">
                  <a:txBody>
                    <a:bodyPr/>
                    <a:lstStyle/>
                    <a:p>
                      <a:endParaRPr lang="en-US"/>
                    </a:p>
                  </a:txBody>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305496"/>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305496"/>
                    </a:solidFill>
                  </a:tcPr>
                </a:tc>
                <a:tc gridSpan="3">
                  <a:txBody>
                    <a:bodyPr/>
                    <a:lstStyle/>
                    <a:p>
                      <a:pPr algn="l" fontAlgn="ctr"/>
                      <a:r>
                        <a:rPr lang="en-US" sz="800" b="1" i="0" u="none" strike="noStrike">
                          <a:solidFill>
                            <a:srgbClr val="FFFFFF"/>
                          </a:solidFill>
                          <a:effectLst/>
                          <a:latin typeface="Century Gothic" panose="020B0502020202020204" pitchFamily="34" charset="0"/>
                        </a:rPr>
                        <a:t>Week 3</a:t>
                      </a:r>
                    </a:p>
                  </a:txBody>
                  <a:tcPr marL="57254" marR="3817" marT="3817" marB="0" anchor="ctr">
                    <a:lnL w="6350" cap="flat" cmpd="sng" algn="ctr">
                      <a:solidFill>
                        <a:srgbClr val="BFBFBF"/>
                      </a:solidFill>
                      <a:prstDash val="solid"/>
                      <a:round/>
                      <a:headEnd type="none" w="med" len="med"/>
                      <a:tailEnd type="none" w="med" len="med"/>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305496"/>
                    </a:solidFill>
                  </a:tcPr>
                </a:tc>
                <a:tc hMerge="1">
                  <a:txBody>
                    <a:bodyPr/>
                    <a:lstStyle/>
                    <a:p>
                      <a:endParaRPr lang="en-US"/>
                    </a:p>
                  </a:txBody>
                  <a:tcPr/>
                </a:tc>
                <a:tc hMerge="1">
                  <a:txBody>
                    <a:bodyPr/>
                    <a:lstStyle/>
                    <a:p>
                      <a:endParaRPr lang="en-US"/>
                    </a:p>
                  </a:txBody>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305496"/>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305496"/>
                    </a:solidFill>
                  </a:tcPr>
                </a:tc>
                <a:tc gridSpan="3">
                  <a:txBody>
                    <a:bodyPr/>
                    <a:lstStyle/>
                    <a:p>
                      <a:pPr algn="l" fontAlgn="ctr"/>
                      <a:r>
                        <a:rPr lang="en-US" sz="800" b="1" i="0" u="none" strike="noStrike">
                          <a:solidFill>
                            <a:srgbClr val="FFFFFF"/>
                          </a:solidFill>
                          <a:effectLst/>
                          <a:latin typeface="Century Gothic" panose="020B0502020202020204" pitchFamily="34" charset="0"/>
                        </a:rPr>
                        <a:t>Week 4</a:t>
                      </a:r>
                    </a:p>
                  </a:txBody>
                  <a:tcPr marL="57254" marR="3817" marT="3817" marB="0" anchor="ctr">
                    <a:lnL w="6350" cap="flat" cmpd="sng" algn="ctr">
                      <a:solidFill>
                        <a:srgbClr val="BFBFBF"/>
                      </a:solidFill>
                      <a:prstDash val="solid"/>
                      <a:round/>
                      <a:headEnd type="none" w="med" len="med"/>
                      <a:tailEnd type="none" w="med" len="med"/>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5911"/>
                    </a:solidFill>
                  </a:tcPr>
                </a:tc>
                <a:tc hMerge="1">
                  <a:txBody>
                    <a:bodyPr/>
                    <a:lstStyle/>
                    <a:p>
                      <a:endParaRPr lang="en-US"/>
                    </a:p>
                  </a:txBody>
                  <a:tcPr/>
                </a:tc>
                <a:tc hMerge="1">
                  <a:txBody>
                    <a:bodyPr/>
                    <a:lstStyle/>
                    <a:p>
                      <a:endParaRPr lang="en-US"/>
                    </a:p>
                  </a:txBody>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5911"/>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5911"/>
                    </a:solidFill>
                  </a:tcPr>
                </a:tc>
                <a:tc gridSpan="3">
                  <a:txBody>
                    <a:bodyPr/>
                    <a:lstStyle/>
                    <a:p>
                      <a:pPr algn="l" fontAlgn="ctr"/>
                      <a:r>
                        <a:rPr lang="en-US" sz="800" b="1" i="0" u="none" strike="noStrike">
                          <a:solidFill>
                            <a:srgbClr val="FFFFFF"/>
                          </a:solidFill>
                          <a:effectLst/>
                          <a:latin typeface="Century Gothic" panose="020B0502020202020204" pitchFamily="34" charset="0"/>
                        </a:rPr>
                        <a:t>Week 5</a:t>
                      </a:r>
                    </a:p>
                  </a:txBody>
                  <a:tcPr marL="57254" marR="3817" marT="3817" marB="0" anchor="ctr">
                    <a:lnL w="6350" cap="flat" cmpd="sng" algn="ctr">
                      <a:solidFill>
                        <a:srgbClr val="BFBFBF"/>
                      </a:solidFill>
                      <a:prstDash val="solid"/>
                      <a:round/>
                      <a:headEnd type="none" w="med" len="med"/>
                      <a:tailEnd type="none" w="med" len="med"/>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5911"/>
                    </a:solidFill>
                  </a:tcPr>
                </a:tc>
                <a:tc hMerge="1">
                  <a:txBody>
                    <a:bodyPr/>
                    <a:lstStyle/>
                    <a:p>
                      <a:endParaRPr lang="en-US"/>
                    </a:p>
                  </a:txBody>
                  <a:tcPr/>
                </a:tc>
                <a:tc hMerge="1">
                  <a:txBody>
                    <a:bodyPr/>
                    <a:lstStyle/>
                    <a:p>
                      <a:endParaRPr lang="en-US"/>
                    </a:p>
                  </a:txBody>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5911"/>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5911"/>
                    </a:solidFill>
                  </a:tcPr>
                </a:tc>
                <a:tc gridSpan="3">
                  <a:txBody>
                    <a:bodyPr/>
                    <a:lstStyle/>
                    <a:p>
                      <a:pPr algn="l" fontAlgn="ctr"/>
                      <a:r>
                        <a:rPr lang="en-US" sz="800" b="1" i="0" u="none" strike="noStrike">
                          <a:solidFill>
                            <a:srgbClr val="FFFFFF"/>
                          </a:solidFill>
                          <a:effectLst/>
                          <a:latin typeface="Century Gothic" panose="020B0502020202020204" pitchFamily="34" charset="0"/>
                        </a:rPr>
                        <a:t>Week 6</a:t>
                      </a:r>
                    </a:p>
                  </a:txBody>
                  <a:tcPr marL="57254" marR="3817" marT="3817" marB="0" anchor="ctr">
                    <a:lnL w="6350" cap="flat" cmpd="sng" algn="ctr">
                      <a:solidFill>
                        <a:srgbClr val="BFBFBF"/>
                      </a:solidFill>
                      <a:prstDash val="solid"/>
                      <a:round/>
                      <a:headEnd type="none" w="med" len="med"/>
                      <a:tailEnd type="none" w="med" len="med"/>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5911"/>
                    </a:solidFill>
                  </a:tcPr>
                </a:tc>
                <a:tc hMerge="1">
                  <a:txBody>
                    <a:bodyPr/>
                    <a:lstStyle/>
                    <a:p>
                      <a:endParaRPr lang="en-US"/>
                    </a:p>
                  </a:txBody>
                  <a:tcPr/>
                </a:tc>
                <a:tc hMerge="1">
                  <a:txBody>
                    <a:bodyPr/>
                    <a:lstStyle/>
                    <a:p>
                      <a:endParaRPr lang="en-US"/>
                    </a:p>
                  </a:txBody>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5911"/>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5911"/>
                    </a:solidFill>
                  </a:tcPr>
                </a:tc>
                <a:extLst>
                  <a:ext uri="{0D108BD9-81ED-4DB2-BD59-A6C34878D82A}">
                    <a16:rowId xmlns:a16="http://schemas.microsoft.com/office/drawing/2014/main" val="2839066896"/>
                  </a:ext>
                </a:extLst>
              </a:tr>
              <a:tr h="269491">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800" b="1" i="0" u="none" strike="noStrike">
                          <a:solidFill>
                            <a:srgbClr val="000000"/>
                          </a:solidFill>
                          <a:effectLst/>
                          <a:latin typeface="Century Gothic" panose="020B0502020202020204" pitchFamily="34" charset="0"/>
                        </a:rPr>
                        <a:t>M</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fontAlgn="ctr"/>
                      <a:r>
                        <a:rPr lang="en-US" sz="800" b="1" i="0" u="none" strike="noStrike">
                          <a:solidFill>
                            <a:srgbClr val="000000"/>
                          </a:solidFill>
                          <a:effectLst/>
                          <a:latin typeface="Century Gothic" panose="020B0502020202020204" pitchFamily="34" charset="0"/>
                        </a:rPr>
                        <a:t>T</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fontAlgn="ctr"/>
                      <a:r>
                        <a:rPr lang="en-US" sz="800" b="1" i="0" u="none" strike="noStrike">
                          <a:solidFill>
                            <a:srgbClr val="000000"/>
                          </a:solidFill>
                          <a:effectLst/>
                          <a:latin typeface="Century Gothic" panose="020B0502020202020204" pitchFamily="34" charset="0"/>
                        </a:rPr>
                        <a:t>W</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fontAlgn="ctr"/>
                      <a:r>
                        <a:rPr lang="en-US" sz="800" b="1" i="0" u="none" strike="noStrike">
                          <a:solidFill>
                            <a:srgbClr val="000000"/>
                          </a:solidFill>
                          <a:effectLst/>
                          <a:latin typeface="Century Gothic" panose="020B0502020202020204" pitchFamily="34" charset="0"/>
                        </a:rPr>
                        <a:t>R</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fontAlgn="ctr"/>
                      <a:r>
                        <a:rPr lang="en-US" sz="800" b="1" i="0" u="none" strike="noStrike">
                          <a:solidFill>
                            <a:srgbClr val="000000"/>
                          </a:solidFill>
                          <a:effectLst/>
                          <a:latin typeface="Century Gothic" panose="020B0502020202020204" pitchFamily="34" charset="0"/>
                        </a:rPr>
                        <a:t>F</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fontAlgn="ctr"/>
                      <a:r>
                        <a:rPr lang="en-US" sz="800" b="1" i="0" u="none" strike="noStrike">
                          <a:solidFill>
                            <a:srgbClr val="000000"/>
                          </a:solidFill>
                          <a:effectLst/>
                          <a:latin typeface="Century Gothic" panose="020B0502020202020204" pitchFamily="34" charset="0"/>
                        </a:rPr>
                        <a:t>M</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fontAlgn="ctr"/>
                      <a:r>
                        <a:rPr lang="en-US" sz="800" b="1" i="0" u="none" strike="noStrike">
                          <a:solidFill>
                            <a:srgbClr val="000000"/>
                          </a:solidFill>
                          <a:effectLst/>
                          <a:latin typeface="Century Gothic" panose="020B0502020202020204" pitchFamily="34" charset="0"/>
                        </a:rPr>
                        <a:t>T</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fontAlgn="ctr"/>
                      <a:r>
                        <a:rPr lang="en-US" sz="800" b="1" i="0" u="none" strike="noStrike">
                          <a:solidFill>
                            <a:srgbClr val="000000"/>
                          </a:solidFill>
                          <a:effectLst/>
                          <a:latin typeface="Century Gothic" panose="020B0502020202020204" pitchFamily="34" charset="0"/>
                        </a:rPr>
                        <a:t>W</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fontAlgn="ctr"/>
                      <a:r>
                        <a:rPr lang="en-US" sz="800" b="1" i="0" u="none" strike="noStrike">
                          <a:solidFill>
                            <a:srgbClr val="000000"/>
                          </a:solidFill>
                          <a:effectLst/>
                          <a:latin typeface="Century Gothic" panose="020B0502020202020204" pitchFamily="34" charset="0"/>
                        </a:rPr>
                        <a:t>R</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fontAlgn="ctr"/>
                      <a:r>
                        <a:rPr lang="en-US" sz="800" b="1" i="0" u="none" strike="noStrike">
                          <a:solidFill>
                            <a:srgbClr val="000000"/>
                          </a:solidFill>
                          <a:effectLst/>
                          <a:latin typeface="Century Gothic" panose="020B0502020202020204" pitchFamily="34" charset="0"/>
                        </a:rPr>
                        <a:t>F</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fontAlgn="ctr"/>
                      <a:r>
                        <a:rPr lang="en-US" sz="800" b="1" i="0" u="none" strike="noStrike">
                          <a:solidFill>
                            <a:srgbClr val="000000"/>
                          </a:solidFill>
                          <a:effectLst/>
                          <a:latin typeface="Century Gothic" panose="020B0502020202020204" pitchFamily="34" charset="0"/>
                        </a:rPr>
                        <a:t>M</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fontAlgn="ctr"/>
                      <a:r>
                        <a:rPr lang="en-US" sz="800" b="1" i="0" u="none" strike="noStrike">
                          <a:solidFill>
                            <a:srgbClr val="000000"/>
                          </a:solidFill>
                          <a:effectLst/>
                          <a:latin typeface="Century Gothic" panose="020B0502020202020204" pitchFamily="34" charset="0"/>
                        </a:rPr>
                        <a:t>T</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fontAlgn="ctr"/>
                      <a:r>
                        <a:rPr lang="en-US" sz="800" b="1" i="0" u="none" strike="noStrike">
                          <a:solidFill>
                            <a:srgbClr val="000000"/>
                          </a:solidFill>
                          <a:effectLst/>
                          <a:latin typeface="Century Gothic" panose="020B0502020202020204" pitchFamily="34" charset="0"/>
                        </a:rPr>
                        <a:t>W</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fontAlgn="ctr"/>
                      <a:r>
                        <a:rPr lang="en-US" sz="800" b="1" i="0" u="none" strike="noStrike">
                          <a:solidFill>
                            <a:srgbClr val="000000"/>
                          </a:solidFill>
                          <a:effectLst/>
                          <a:latin typeface="Century Gothic" panose="020B0502020202020204" pitchFamily="34" charset="0"/>
                        </a:rPr>
                        <a:t>R</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fontAlgn="ctr"/>
                      <a:r>
                        <a:rPr lang="en-US" sz="800" b="1" i="0" u="none" strike="noStrike">
                          <a:solidFill>
                            <a:srgbClr val="000000"/>
                          </a:solidFill>
                          <a:effectLst/>
                          <a:latin typeface="Century Gothic" panose="020B0502020202020204" pitchFamily="34" charset="0"/>
                        </a:rPr>
                        <a:t>F</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fontAlgn="ctr"/>
                      <a:r>
                        <a:rPr lang="en-US" sz="800" b="1" i="0" u="none" strike="noStrike">
                          <a:solidFill>
                            <a:srgbClr val="000000"/>
                          </a:solidFill>
                          <a:effectLst/>
                          <a:latin typeface="Century Gothic" panose="020B0502020202020204" pitchFamily="34" charset="0"/>
                        </a:rPr>
                        <a:t>M</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800" b="1" i="0" u="none" strike="noStrike">
                          <a:solidFill>
                            <a:srgbClr val="000000"/>
                          </a:solidFill>
                          <a:effectLst/>
                          <a:latin typeface="Century Gothic" panose="020B0502020202020204" pitchFamily="34" charset="0"/>
                        </a:rPr>
                        <a:t>T</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800" b="1" i="0" u="none" strike="noStrike">
                          <a:solidFill>
                            <a:srgbClr val="000000"/>
                          </a:solidFill>
                          <a:effectLst/>
                          <a:latin typeface="Century Gothic" panose="020B0502020202020204" pitchFamily="34" charset="0"/>
                        </a:rPr>
                        <a:t>W</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800" b="1" i="0" u="none" strike="noStrike">
                          <a:solidFill>
                            <a:srgbClr val="000000"/>
                          </a:solidFill>
                          <a:effectLst/>
                          <a:latin typeface="Century Gothic" panose="020B0502020202020204" pitchFamily="34" charset="0"/>
                        </a:rPr>
                        <a:t>R</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800" b="1" i="0" u="none" strike="noStrike">
                          <a:solidFill>
                            <a:srgbClr val="000000"/>
                          </a:solidFill>
                          <a:effectLst/>
                          <a:latin typeface="Century Gothic" panose="020B0502020202020204" pitchFamily="34" charset="0"/>
                        </a:rPr>
                        <a:t>F</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800" b="1" i="0" u="none" strike="noStrike">
                          <a:solidFill>
                            <a:srgbClr val="000000"/>
                          </a:solidFill>
                          <a:effectLst/>
                          <a:latin typeface="Century Gothic" panose="020B0502020202020204" pitchFamily="34" charset="0"/>
                        </a:rPr>
                        <a:t>M</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800" b="1" i="0" u="none" strike="noStrike">
                          <a:solidFill>
                            <a:srgbClr val="000000"/>
                          </a:solidFill>
                          <a:effectLst/>
                          <a:latin typeface="Century Gothic" panose="020B0502020202020204" pitchFamily="34" charset="0"/>
                        </a:rPr>
                        <a:t>T</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800" b="1" i="0" u="none" strike="noStrike">
                          <a:solidFill>
                            <a:srgbClr val="000000"/>
                          </a:solidFill>
                          <a:effectLst/>
                          <a:latin typeface="Century Gothic" panose="020B0502020202020204" pitchFamily="34" charset="0"/>
                        </a:rPr>
                        <a:t>W</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800" b="1" i="0" u="none" strike="noStrike">
                          <a:solidFill>
                            <a:srgbClr val="000000"/>
                          </a:solidFill>
                          <a:effectLst/>
                          <a:latin typeface="Century Gothic" panose="020B0502020202020204" pitchFamily="34" charset="0"/>
                        </a:rPr>
                        <a:t>R</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800" b="1" i="0" u="none" strike="noStrike">
                          <a:solidFill>
                            <a:srgbClr val="000000"/>
                          </a:solidFill>
                          <a:effectLst/>
                          <a:latin typeface="Century Gothic" panose="020B0502020202020204" pitchFamily="34" charset="0"/>
                        </a:rPr>
                        <a:t>F</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800" b="1" i="0" u="none" strike="noStrike">
                          <a:solidFill>
                            <a:srgbClr val="000000"/>
                          </a:solidFill>
                          <a:effectLst/>
                          <a:latin typeface="Century Gothic" panose="020B0502020202020204" pitchFamily="34" charset="0"/>
                        </a:rPr>
                        <a:t>M</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800" b="1" i="0" u="none" strike="noStrike">
                          <a:solidFill>
                            <a:srgbClr val="000000"/>
                          </a:solidFill>
                          <a:effectLst/>
                          <a:latin typeface="Century Gothic" panose="020B0502020202020204" pitchFamily="34" charset="0"/>
                        </a:rPr>
                        <a:t>T</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800" b="1" i="0" u="none" strike="noStrike">
                          <a:solidFill>
                            <a:srgbClr val="000000"/>
                          </a:solidFill>
                          <a:effectLst/>
                          <a:latin typeface="Century Gothic" panose="020B0502020202020204" pitchFamily="34" charset="0"/>
                        </a:rPr>
                        <a:t>W</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800" b="1" i="0" u="none" strike="noStrike">
                          <a:solidFill>
                            <a:srgbClr val="000000"/>
                          </a:solidFill>
                          <a:effectLst/>
                          <a:latin typeface="Century Gothic" panose="020B0502020202020204" pitchFamily="34" charset="0"/>
                        </a:rPr>
                        <a:t>R</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800" b="1" i="0" u="none" strike="noStrike">
                          <a:solidFill>
                            <a:srgbClr val="000000"/>
                          </a:solidFill>
                          <a:effectLst/>
                          <a:latin typeface="Century Gothic" panose="020B0502020202020204" pitchFamily="34" charset="0"/>
                        </a:rPr>
                        <a:t>F</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extLst>
                  <a:ext uri="{0D108BD9-81ED-4DB2-BD59-A6C34878D82A}">
                    <a16:rowId xmlns:a16="http://schemas.microsoft.com/office/drawing/2014/main" val="625151348"/>
                  </a:ext>
                </a:extLst>
              </a:tr>
              <a:tr h="215594">
                <a:tc>
                  <a:txBody>
                    <a:bodyPr/>
                    <a:lstStyle/>
                    <a:p>
                      <a:pPr algn="l" fontAlgn="ctr"/>
                      <a:r>
                        <a:rPr lang="en-US" sz="800" b="0" i="0" u="none" strike="noStrike">
                          <a:solidFill>
                            <a:srgbClr val="000000"/>
                          </a:solidFill>
                          <a:effectLst/>
                          <a:latin typeface="Century Gothic" panose="020B0502020202020204" pitchFamily="34" charset="0"/>
                        </a:rPr>
                        <a:t>1</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Project Conception &amp; Initiation</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800" b="1"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extLst>
                  <a:ext uri="{0D108BD9-81ED-4DB2-BD59-A6C34878D82A}">
                    <a16:rowId xmlns:a16="http://schemas.microsoft.com/office/drawing/2014/main" val="2557257050"/>
                  </a:ext>
                </a:extLst>
              </a:tr>
              <a:tr h="215594">
                <a:tc>
                  <a:txBody>
                    <a:bodyPr/>
                    <a:lstStyle/>
                    <a:p>
                      <a:pPr algn="l" fontAlgn="ctr"/>
                      <a:r>
                        <a:rPr lang="en-US" sz="800" b="0" i="0" u="none" strike="noStrike">
                          <a:solidFill>
                            <a:srgbClr val="000000"/>
                          </a:solidFill>
                          <a:effectLst/>
                          <a:latin typeface="Century Gothic" panose="020B0502020202020204" pitchFamily="34" charset="0"/>
                        </a:rPr>
                        <a:t>1.1</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Project Charter</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Leon W</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3/12/55</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3/15/55</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3</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1" i="0" u="none" strike="noStrike">
                          <a:solidFill>
                            <a:srgbClr val="000000"/>
                          </a:solidFill>
                          <a:effectLst/>
                          <a:latin typeface="Century Gothic" panose="020B0502020202020204" pitchFamily="34" charset="0"/>
                        </a:rPr>
                        <a:t>100%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472C4"/>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472C4"/>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472C4"/>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472C4"/>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314638074"/>
                  </a:ext>
                </a:extLst>
              </a:tr>
              <a:tr h="215594">
                <a:tc>
                  <a:txBody>
                    <a:bodyPr/>
                    <a:lstStyle/>
                    <a:p>
                      <a:pPr algn="l" fontAlgn="ctr"/>
                      <a:r>
                        <a:rPr lang="en-US" sz="800" b="0" i="0" u="none" strike="noStrike">
                          <a:solidFill>
                            <a:srgbClr val="000000"/>
                          </a:solidFill>
                          <a:effectLst/>
                          <a:latin typeface="Century Gothic" panose="020B0502020202020204" pitchFamily="34" charset="0"/>
                        </a:rPr>
                        <a:t>1.1.1</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Project Charter Revisions</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Kylie R</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3/15/55</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3/16/55</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1</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1" i="0" u="none" strike="noStrike">
                          <a:solidFill>
                            <a:srgbClr val="000000"/>
                          </a:solidFill>
                          <a:effectLst/>
                          <a:latin typeface="Century Gothic" panose="020B0502020202020204" pitchFamily="34" charset="0"/>
                        </a:rPr>
                        <a:t>100%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472C4"/>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472C4"/>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556538970"/>
                  </a:ext>
                </a:extLst>
              </a:tr>
              <a:tr h="215594">
                <a:tc>
                  <a:txBody>
                    <a:bodyPr/>
                    <a:lstStyle/>
                    <a:p>
                      <a:pPr algn="l" fontAlgn="ctr"/>
                      <a:r>
                        <a:rPr lang="en-US" sz="800" b="0" i="0" u="none" strike="noStrike">
                          <a:solidFill>
                            <a:srgbClr val="000000"/>
                          </a:solidFill>
                          <a:effectLst/>
                          <a:latin typeface="Century Gothic" panose="020B0502020202020204" pitchFamily="34" charset="0"/>
                        </a:rPr>
                        <a:t>1.2</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Research</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Pete S</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3/15/55</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3/21/55</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6</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1" i="0" u="none" strike="noStrike">
                          <a:solidFill>
                            <a:srgbClr val="000000"/>
                          </a:solidFill>
                          <a:effectLst/>
                          <a:latin typeface="Century Gothic" panose="020B0502020202020204" pitchFamily="34" charset="0"/>
                        </a:rPr>
                        <a:t>90%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472C4"/>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472C4"/>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472C4"/>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472C4"/>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472C4"/>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472C4"/>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472C4"/>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77958030"/>
                  </a:ext>
                </a:extLst>
              </a:tr>
              <a:tr h="215594">
                <a:tc>
                  <a:txBody>
                    <a:bodyPr/>
                    <a:lstStyle/>
                    <a:p>
                      <a:pPr algn="l" fontAlgn="ctr"/>
                      <a:r>
                        <a:rPr lang="en-US" sz="800" b="0" i="0" u="none" strike="noStrike">
                          <a:solidFill>
                            <a:srgbClr val="000000"/>
                          </a:solidFill>
                          <a:effectLst/>
                          <a:latin typeface="Century Gothic" panose="020B0502020202020204" pitchFamily="34" charset="0"/>
                        </a:rPr>
                        <a:t>1.3</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Projections</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Steve L</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3/16/55</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3/22/55</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6</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1" i="0" u="none" strike="noStrike">
                          <a:solidFill>
                            <a:srgbClr val="000000"/>
                          </a:solidFill>
                          <a:effectLst/>
                          <a:latin typeface="Century Gothic" panose="020B0502020202020204" pitchFamily="34" charset="0"/>
                        </a:rPr>
                        <a:t>40%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472C4"/>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472C4"/>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472C4"/>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472C4"/>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472C4"/>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472C4"/>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037157418"/>
                  </a:ext>
                </a:extLst>
              </a:tr>
              <a:tr h="215594">
                <a:tc>
                  <a:txBody>
                    <a:bodyPr/>
                    <a:lstStyle/>
                    <a:p>
                      <a:pPr algn="l" fontAlgn="ctr"/>
                      <a:r>
                        <a:rPr lang="en-US" sz="800" b="0" i="0" u="none" strike="noStrike">
                          <a:solidFill>
                            <a:srgbClr val="000000"/>
                          </a:solidFill>
                          <a:effectLst/>
                          <a:latin typeface="Century Gothic" panose="020B0502020202020204" pitchFamily="34" charset="0"/>
                        </a:rPr>
                        <a:t>1.4</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Stakeholders</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Allen W</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3/17/55</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3/22/55</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5</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1" i="0" u="none" strike="noStrike">
                          <a:solidFill>
                            <a:srgbClr val="000000"/>
                          </a:solidFill>
                          <a:effectLst/>
                          <a:latin typeface="Century Gothic" panose="020B0502020202020204" pitchFamily="34" charset="0"/>
                        </a:rPr>
                        <a:t>70%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472C4"/>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472C4"/>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472C4"/>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472C4"/>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472C4"/>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687836436"/>
                  </a:ext>
                </a:extLst>
              </a:tr>
              <a:tr h="215594">
                <a:tc>
                  <a:txBody>
                    <a:bodyPr/>
                    <a:lstStyle/>
                    <a:p>
                      <a:pPr algn="l" fontAlgn="ctr"/>
                      <a:r>
                        <a:rPr lang="en-US" sz="800" b="0" i="0" u="none" strike="noStrike">
                          <a:solidFill>
                            <a:srgbClr val="000000"/>
                          </a:solidFill>
                          <a:effectLst/>
                          <a:latin typeface="Century Gothic" panose="020B0502020202020204" pitchFamily="34" charset="0"/>
                        </a:rPr>
                        <a:t>1.5</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Guidelines</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Malik M</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3/18/55</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3/22/55</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4</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1" i="0" u="none" strike="noStrike">
                          <a:solidFill>
                            <a:srgbClr val="000000"/>
                          </a:solidFill>
                          <a:effectLst/>
                          <a:latin typeface="Century Gothic" panose="020B0502020202020204" pitchFamily="34" charset="0"/>
                        </a:rPr>
                        <a:t>60%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472C4"/>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472C4"/>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472C4"/>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472C4"/>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598814987"/>
                  </a:ext>
                </a:extLst>
              </a:tr>
              <a:tr h="215594">
                <a:tc>
                  <a:txBody>
                    <a:bodyPr/>
                    <a:lstStyle/>
                    <a:p>
                      <a:pPr algn="l" fontAlgn="ctr"/>
                      <a:r>
                        <a:rPr lang="en-US" sz="800" b="0" i="0" u="none" strike="noStrike">
                          <a:solidFill>
                            <a:srgbClr val="000000"/>
                          </a:solidFill>
                          <a:effectLst/>
                          <a:latin typeface="Century Gothic" panose="020B0502020202020204" pitchFamily="34" charset="0"/>
                        </a:rPr>
                        <a:t>1.6</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Project Initiation</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Malik M</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3/23/55</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3/23/55</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1" i="0" u="none" strike="noStrike">
                          <a:solidFill>
                            <a:srgbClr val="000000"/>
                          </a:solidFill>
                          <a:effectLst/>
                          <a:latin typeface="Century Gothic" panose="020B0502020202020204" pitchFamily="34" charset="0"/>
                        </a:rPr>
                        <a:t>50%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472C4"/>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0513280"/>
                  </a:ext>
                </a:extLst>
              </a:tr>
              <a:tr h="215594">
                <a:tc>
                  <a:txBody>
                    <a:bodyPr/>
                    <a:lstStyle/>
                    <a:p>
                      <a:pPr algn="l" fontAlgn="ctr"/>
                      <a:r>
                        <a:rPr lang="en-US" sz="800" b="0" i="0" u="none" strike="noStrike">
                          <a:solidFill>
                            <a:srgbClr val="000000"/>
                          </a:solidFill>
                          <a:effectLst/>
                          <a:latin typeface="Century Gothic" panose="020B0502020202020204" pitchFamily="34" charset="0"/>
                        </a:rPr>
                        <a:t>2</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Project Definition &amp; Planning</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800" b="1"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extLst>
                  <a:ext uri="{0D108BD9-81ED-4DB2-BD59-A6C34878D82A}">
                    <a16:rowId xmlns:a16="http://schemas.microsoft.com/office/drawing/2014/main" val="3805753185"/>
                  </a:ext>
                </a:extLst>
              </a:tr>
              <a:tr h="215594">
                <a:tc>
                  <a:txBody>
                    <a:bodyPr/>
                    <a:lstStyle/>
                    <a:p>
                      <a:pPr algn="l" fontAlgn="ctr"/>
                      <a:r>
                        <a:rPr lang="en-US" sz="800" b="0" i="0" u="none" strike="noStrike">
                          <a:solidFill>
                            <a:srgbClr val="000000"/>
                          </a:solidFill>
                          <a:effectLst/>
                          <a:latin typeface="Century Gothic" panose="020B0502020202020204" pitchFamily="34" charset="0"/>
                        </a:rPr>
                        <a:t>2.1</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Scope &amp; Goal Setting</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Steve L</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3/24/55</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3/28/55</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4</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1" i="0" u="none" strike="noStrike">
                          <a:solidFill>
                            <a:srgbClr val="000000"/>
                          </a:solidFill>
                          <a:effectLst/>
                          <a:latin typeface="Century Gothic" panose="020B0502020202020204" pitchFamily="34" charset="0"/>
                        </a:rPr>
                        <a:t>5%</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7D31"/>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7D31"/>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7D31"/>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7D31"/>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7D31"/>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435376943"/>
                  </a:ext>
                </a:extLst>
              </a:tr>
              <a:tr h="215594">
                <a:tc>
                  <a:txBody>
                    <a:bodyPr/>
                    <a:lstStyle/>
                    <a:p>
                      <a:pPr algn="l" fontAlgn="ctr"/>
                      <a:r>
                        <a:rPr lang="en-US" sz="800" b="0" i="0" u="none" strike="noStrike">
                          <a:solidFill>
                            <a:srgbClr val="000000"/>
                          </a:solidFill>
                          <a:effectLst/>
                          <a:latin typeface="Century Gothic" panose="020B0502020202020204" pitchFamily="34" charset="0"/>
                        </a:rPr>
                        <a:t>2.2</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Budget</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Allen W</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3/29/55</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4/2/55</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4</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1" i="0" u="none" strike="noStrike">
                          <a:solidFill>
                            <a:srgbClr val="000000"/>
                          </a:solidFill>
                          <a:effectLst/>
                          <a:latin typeface="Century Gothic" panose="020B0502020202020204" pitchFamily="34" charset="0"/>
                        </a:rPr>
                        <a:t>30%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7D31"/>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7D31"/>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7D31"/>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7D31"/>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7D31"/>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656936317"/>
                  </a:ext>
                </a:extLst>
              </a:tr>
              <a:tr h="215594">
                <a:tc>
                  <a:txBody>
                    <a:bodyPr/>
                    <a:lstStyle/>
                    <a:p>
                      <a:pPr algn="l" fontAlgn="ctr"/>
                      <a:r>
                        <a:rPr lang="en-US" sz="800" b="0" i="0" u="none" strike="noStrike">
                          <a:solidFill>
                            <a:srgbClr val="000000"/>
                          </a:solidFill>
                          <a:effectLst/>
                          <a:latin typeface="Century Gothic" panose="020B0502020202020204" pitchFamily="34" charset="0"/>
                        </a:rPr>
                        <a:t>2.3</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Communication Plan</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Malik M</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1" i="0" u="none" strike="noStrike">
                          <a:solidFill>
                            <a:srgbClr val="000000"/>
                          </a:solidFill>
                          <a:effectLst/>
                          <a:latin typeface="Century Gothic" panose="020B0502020202020204" pitchFamily="34" charset="0"/>
                        </a:rPr>
                        <a:t>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156489888"/>
                  </a:ext>
                </a:extLst>
              </a:tr>
              <a:tr h="215594">
                <a:tc>
                  <a:txBody>
                    <a:bodyPr/>
                    <a:lstStyle/>
                    <a:p>
                      <a:pPr algn="l" fontAlgn="ctr"/>
                      <a:r>
                        <a:rPr lang="en-US" sz="800" b="0" i="0" u="none" strike="noStrike">
                          <a:solidFill>
                            <a:srgbClr val="000000"/>
                          </a:solidFill>
                          <a:effectLst/>
                          <a:latin typeface="Century Gothic" panose="020B0502020202020204" pitchFamily="34" charset="0"/>
                        </a:rPr>
                        <a:t>2.4</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Risk Management</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Malik M</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1" i="0" u="none" strike="noStrike">
                          <a:solidFill>
                            <a:srgbClr val="000000"/>
                          </a:solidFill>
                          <a:effectLst/>
                          <a:latin typeface="Century Gothic" panose="020B0502020202020204" pitchFamily="34" charset="0"/>
                        </a:rPr>
                        <a:t>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691250765"/>
                  </a:ext>
                </a:extLst>
              </a:tr>
              <a:tr h="215594">
                <a:tc>
                  <a:txBody>
                    <a:bodyPr/>
                    <a:lstStyle/>
                    <a:p>
                      <a:pPr algn="l" fontAlgn="ctr"/>
                      <a:r>
                        <a:rPr lang="en-US" sz="800" b="0" i="0" u="none" strike="noStrike">
                          <a:solidFill>
                            <a:srgbClr val="000000"/>
                          </a:solidFill>
                          <a:effectLst/>
                          <a:latin typeface="Century Gothic" panose="020B0502020202020204" pitchFamily="34" charset="0"/>
                        </a:rPr>
                        <a:t>3</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Project Launch &amp; Execution</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800" b="1"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extLst>
                  <a:ext uri="{0D108BD9-81ED-4DB2-BD59-A6C34878D82A}">
                    <a16:rowId xmlns:a16="http://schemas.microsoft.com/office/drawing/2014/main" val="358780969"/>
                  </a:ext>
                </a:extLst>
              </a:tr>
              <a:tr h="215594">
                <a:tc>
                  <a:txBody>
                    <a:bodyPr/>
                    <a:lstStyle/>
                    <a:p>
                      <a:pPr algn="l" fontAlgn="ctr"/>
                      <a:r>
                        <a:rPr lang="en-US" sz="800" b="0" i="0" u="none" strike="noStrike">
                          <a:solidFill>
                            <a:srgbClr val="000000"/>
                          </a:solidFill>
                          <a:effectLst/>
                          <a:latin typeface="Century Gothic" panose="020B0502020202020204" pitchFamily="34" charset="0"/>
                        </a:rPr>
                        <a:t>3.1</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Status &amp; Tracking</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Pete S</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1" i="0" u="none" strike="noStrike">
                          <a:solidFill>
                            <a:srgbClr val="000000"/>
                          </a:solidFill>
                          <a:effectLst/>
                          <a:latin typeface="Century Gothic" panose="020B0502020202020204" pitchFamily="34" charset="0"/>
                        </a:rPr>
                        <a:t>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22437554"/>
                  </a:ext>
                </a:extLst>
              </a:tr>
              <a:tr h="215594">
                <a:tc>
                  <a:txBody>
                    <a:bodyPr/>
                    <a:lstStyle/>
                    <a:p>
                      <a:pPr algn="l" fontAlgn="ctr"/>
                      <a:r>
                        <a:rPr lang="en-US" sz="800" b="0" i="0" u="none" strike="noStrike">
                          <a:solidFill>
                            <a:srgbClr val="000000"/>
                          </a:solidFill>
                          <a:effectLst/>
                          <a:latin typeface="Century Gothic" panose="020B0502020202020204" pitchFamily="34" charset="0"/>
                        </a:rPr>
                        <a:t>3.2</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KPIs</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Leon W</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1" i="0" u="none" strike="noStrike">
                          <a:solidFill>
                            <a:srgbClr val="000000"/>
                          </a:solidFill>
                          <a:effectLst/>
                          <a:latin typeface="Century Gothic" panose="020B0502020202020204" pitchFamily="34" charset="0"/>
                        </a:rPr>
                        <a:t>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953846069"/>
                  </a:ext>
                </a:extLst>
              </a:tr>
              <a:tr h="215594">
                <a:tc>
                  <a:txBody>
                    <a:bodyPr/>
                    <a:lstStyle/>
                    <a:p>
                      <a:pPr algn="l" fontAlgn="ctr"/>
                      <a:r>
                        <a:rPr lang="en-US" sz="800" b="0" i="0" u="none" strike="noStrike">
                          <a:solidFill>
                            <a:srgbClr val="000000"/>
                          </a:solidFill>
                          <a:effectLst/>
                          <a:latin typeface="Century Gothic" panose="020B0502020202020204" pitchFamily="34" charset="0"/>
                        </a:rPr>
                        <a:t>3.2.1</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Monitoring</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Kylie R</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1" i="0" u="none" strike="noStrike">
                          <a:solidFill>
                            <a:srgbClr val="000000"/>
                          </a:solidFill>
                          <a:effectLst/>
                          <a:latin typeface="Century Gothic" panose="020B0502020202020204" pitchFamily="34" charset="0"/>
                        </a:rPr>
                        <a:t>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669081209"/>
                  </a:ext>
                </a:extLst>
              </a:tr>
              <a:tr h="215594">
                <a:tc>
                  <a:txBody>
                    <a:bodyPr/>
                    <a:lstStyle/>
                    <a:p>
                      <a:pPr algn="l" fontAlgn="ctr"/>
                      <a:r>
                        <a:rPr lang="en-US" sz="800" b="0" i="0" u="none" strike="noStrike">
                          <a:solidFill>
                            <a:srgbClr val="000000"/>
                          </a:solidFill>
                          <a:effectLst/>
                          <a:latin typeface="Century Gothic" panose="020B0502020202020204" pitchFamily="34" charset="0"/>
                        </a:rPr>
                        <a:t>3.2.2</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Forecasts</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Kylie R</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1" i="0" u="none" strike="noStrike">
                          <a:solidFill>
                            <a:srgbClr val="000000"/>
                          </a:solidFill>
                          <a:effectLst/>
                          <a:latin typeface="Century Gothic" panose="020B0502020202020204" pitchFamily="34" charset="0"/>
                        </a:rPr>
                        <a:t>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945815002"/>
                  </a:ext>
                </a:extLst>
              </a:tr>
              <a:tr h="215594">
                <a:tc>
                  <a:txBody>
                    <a:bodyPr/>
                    <a:lstStyle/>
                    <a:p>
                      <a:pPr algn="l" fontAlgn="ctr"/>
                      <a:r>
                        <a:rPr lang="en-US" sz="800" b="0" i="0" u="none" strike="noStrike">
                          <a:solidFill>
                            <a:srgbClr val="000000"/>
                          </a:solidFill>
                          <a:effectLst/>
                          <a:latin typeface="Century Gothic" panose="020B0502020202020204" pitchFamily="34" charset="0"/>
                        </a:rPr>
                        <a:t>3.3</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Project Updates</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Pete S</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1" i="0" u="none" strike="noStrike">
                          <a:solidFill>
                            <a:srgbClr val="000000"/>
                          </a:solidFill>
                          <a:effectLst/>
                          <a:latin typeface="Century Gothic" panose="020B0502020202020204" pitchFamily="34" charset="0"/>
                        </a:rPr>
                        <a:t>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695295991"/>
                  </a:ext>
                </a:extLst>
              </a:tr>
              <a:tr h="215594">
                <a:tc>
                  <a:txBody>
                    <a:bodyPr/>
                    <a:lstStyle/>
                    <a:p>
                      <a:pPr algn="l" fontAlgn="ctr"/>
                      <a:r>
                        <a:rPr lang="en-US" sz="800" b="0" i="0" u="none" strike="noStrike">
                          <a:solidFill>
                            <a:srgbClr val="000000"/>
                          </a:solidFill>
                          <a:effectLst/>
                          <a:latin typeface="Century Gothic" panose="020B0502020202020204" pitchFamily="34" charset="0"/>
                        </a:rPr>
                        <a:t>3.3.1</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Chart Updates</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Malik M</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1" i="0" u="none" strike="noStrike">
                          <a:solidFill>
                            <a:srgbClr val="000000"/>
                          </a:solidFill>
                          <a:effectLst/>
                          <a:latin typeface="Century Gothic" panose="020B0502020202020204" pitchFamily="34" charset="0"/>
                        </a:rPr>
                        <a:t>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082644007"/>
                  </a:ext>
                </a:extLst>
              </a:tr>
              <a:tr h="215594">
                <a:tc>
                  <a:txBody>
                    <a:bodyPr/>
                    <a:lstStyle/>
                    <a:p>
                      <a:pPr algn="l" fontAlgn="ctr"/>
                      <a:r>
                        <a:rPr lang="en-US" sz="800" b="0" i="0" u="none" strike="noStrike">
                          <a:solidFill>
                            <a:srgbClr val="000000"/>
                          </a:solidFill>
                          <a:effectLst/>
                          <a:latin typeface="Century Gothic" panose="020B0502020202020204" pitchFamily="34" charset="0"/>
                        </a:rPr>
                        <a:t>4</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Project Performance / Monitoring</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extLst>
                  <a:ext uri="{0D108BD9-81ED-4DB2-BD59-A6C34878D82A}">
                    <a16:rowId xmlns:a16="http://schemas.microsoft.com/office/drawing/2014/main" val="1761993704"/>
                  </a:ext>
                </a:extLst>
              </a:tr>
              <a:tr h="215594">
                <a:tc>
                  <a:txBody>
                    <a:bodyPr/>
                    <a:lstStyle/>
                    <a:p>
                      <a:pPr algn="l" fontAlgn="ctr"/>
                      <a:r>
                        <a:rPr lang="en-US" sz="800" b="0" i="0" u="none" strike="noStrike">
                          <a:solidFill>
                            <a:srgbClr val="000000"/>
                          </a:solidFill>
                          <a:effectLst/>
                          <a:latin typeface="Century Gothic" panose="020B0502020202020204" pitchFamily="34" charset="0"/>
                        </a:rPr>
                        <a:t>4.1</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Project Objectives</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Steve L</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1" i="0" u="none" strike="noStrike">
                          <a:solidFill>
                            <a:srgbClr val="000000"/>
                          </a:solidFill>
                          <a:effectLst/>
                          <a:latin typeface="Century Gothic" panose="020B0502020202020204" pitchFamily="34" charset="0"/>
                        </a:rPr>
                        <a:t>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622431180"/>
                  </a:ext>
                </a:extLst>
              </a:tr>
              <a:tr h="215594">
                <a:tc>
                  <a:txBody>
                    <a:bodyPr/>
                    <a:lstStyle/>
                    <a:p>
                      <a:pPr algn="l" fontAlgn="ctr"/>
                      <a:r>
                        <a:rPr lang="en-US" sz="800" b="0" i="0" u="none" strike="noStrike">
                          <a:solidFill>
                            <a:srgbClr val="000000"/>
                          </a:solidFill>
                          <a:effectLst/>
                          <a:latin typeface="Century Gothic" panose="020B0502020202020204" pitchFamily="34" charset="0"/>
                        </a:rPr>
                        <a:t>4.2</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Quality Deliverables</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Allen W</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1" i="0" u="none" strike="noStrike">
                          <a:solidFill>
                            <a:srgbClr val="000000"/>
                          </a:solidFill>
                          <a:effectLst/>
                          <a:latin typeface="Century Gothic" panose="020B0502020202020204" pitchFamily="34" charset="0"/>
                        </a:rPr>
                        <a:t>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91438121"/>
                  </a:ext>
                </a:extLst>
              </a:tr>
              <a:tr h="215594">
                <a:tc>
                  <a:txBody>
                    <a:bodyPr/>
                    <a:lstStyle/>
                    <a:p>
                      <a:pPr algn="l" fontAlgn="ctr"/>
                      <a:r>
                        <a:rPr lang="en-US" sz="800" b="0" i="0" u="none" strike="noStrike">
                          <a:solidFill>
                            <a:srgbClr val="000000"/>
                          </a:solidFill>
                          <a:effectLst/>
                          <a:latin typeface="Century Gothic" panose="020B0502020202020204" pitchFamily="34" charset="0"/>
                        </a:rPr>
                        <a:t>4.3</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Effort &amp; Cost Tracking</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Malik M</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1" i="0" u="none" strike="noStrike">
                          <a:solidFill>
                            <a:srgbClr val="000000"/>
                          </a:solidFill>
                          <a:effectLst/>
                          <a:latin typeface="Century Gothic" panose="020B0502020202020204" pitchFamily="34" charset="0"/>
                        </a:rPr>
                        <a:t>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957493669"/>
                  </a:ext>
                </a:extLst>
              </a:tr>
              <a:tr h="215594">
                <a:tc>
                  <a:txBody>
                    <a:bodyPr/>
                    <a:lstStyle/>
                    <a:p>
                      <a:pPr algn="l" fontAlgn="ctr"/>
                      <a:r>
                        <a:rPr lang="en-US" sz="800" b="0" i="0" u="none" strike="noStrike">
                          <a:solidFill>
                            <a:srgbClr val="000000"/>
                          </a:solidFill>
                          <a:effectLst/>
                          <a:latin typeface="Century Gothic" panose="020B0502020202020204" pitchFamily="34" charset="0"/>
                        </a:rPr>
                        <a:t>4.4</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Project Performance</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Malik M</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1" i="0" u="none" strike="noStrike">
                          <a:solidFill>
                            <a:srgbClr val="000000"/>
                          </a:solidFill>
                          <a:effectLst/>
                          <a:latin typeface="Century Gothic" panose="020B0502020202020204" pitchFamily="34" charset="0"/>
                        </a:rPr>
                        <a:t>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dirty="0">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524269761"/>
                  </a:ext>
                </a:extLst>
              </a:tr>
            </a:tbl>
          </a:graphicData>
        </a:graphic>
      </p:graphicFrame>
    </p:spTree>
    <p:extLst>
      <p:ext uri="{BB962C8B-B14F-4D97-AF65-F5344CB8AC3E}">
        <p14:creationId xmlns:p14="http://schemas.microsoft.com/office/powerpoint/2010/main" val="33250909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a:extLst>
              <a:ext uri="{FF2B5EF4-FFF2-40B4-BE49-F238E27FC236}">
                <a16:creationId xmlns:a16="http://schemas.microsoft.com/office/drawing/2014/main" id="{6CFF6AFF-043F-CDB7-48F3-E5CA0047976E}"/>
              </a:ext>
            </a:extLst>
          </p:cNvPr>
          <p:cNvGraphicFramePr>
            <a:graphicFrameLocks noGrp="1"/>
          </p:cNvGraphicFramePr>
          <p:nvPr>
            <p:extLst>
              <p:ext uri="{D42A27DB-BD31-4B8C-83A1-F6EECF244321}">
                <p14:modId xmlns:p14="http://schemas.microsoft.com/office/powerpoint/2010/main" val="4221929208"/>
              </p:ext>
            </p:extLst>
          </p:nvPr>
        </p:nvGraphicFramePr>
        <p:xfrm>
          <a:off x="327598" y="356787"/>
          <a:ext cx="11536804" cy="6144426"/>
        </p:xfrm>
        <a:graphic>
          <a:graphicData uri="http://schemas.openxmlformats.org/drawingml/2006/table">
            <a:tbl>
              <a:tblPr/>
              <a:tblGrid>
                <a:gridCol w="643865">
                  <a:extLst>
                    <a:ext uri="{9D8B030D-6E8A-4147-A177-3AD203B41FA5}">
                      <a16:colId xmlns:a16="http://schemas.microsoft.com/office/drawing/2014/main" val="910230035"/>
                    </a:ext>
                  </a:extLst>
                </a:gridCol>
                <a:gridCol w="2153255">
                  <a:extLst>
                    <a:ext uri="{9D8B030D-6E8A-4147-A177-3AD203B41FA5}">
                      <a16:colId xmlns:a16="http://schemas.microsoft.com/office/drawing/2014/main" val="3591455162"/>
                    </a:ext>
                  </a:extLst>
                </a:gridCol>
                <a:gridCol w="876080">
                  <a:extLst>
                    <a:ext uri="{9D8B030D-6E8A-4147-A177-3AD203B41FA5}">
                      <a16:colId xmlns:a16="http://schemas.microsoft.com/office/drawing/2014/main" val="1699534628"/>
                    </a:ext>
                  </a:extLst>
                </a:gridCol>
                <a:gridCol w="559423">
                  <a:extLst>
                    <a:ext uri="{9D8B030D-6E8A-4147-A177-3AD203B41FA5}">
                      <a16:colId xmlns:a16="http://schemas.microsoft.com/office/drawing/2014/main" val="952453846"/>
                    </a:ext>
                  </a:extLst>
                </a:gridCol>
                <a:gridCol w="559423">
                  <a:extLst>
                    <a:ext uri="{9D8B030D-6E8A-4147-A177-3AD203B41FA5}">
                      <a16:colId xmlns:a16="http://schemas.microsoft.com/office/drawing/2014/main" val="1301156861"/>
                    </a:ext>
                  </a:extLst>
                </a:gridCol>
                <a:gridCol w="622756">
                  <a:extLst>
                    <a:ext uri="{9D8B030D-6E8A-4147-A177-3AD203B41FA5}">
                      <a16:colId xmlns:a16="http://schemas.microsoft.com/office/drawing/2014/main" val="2163322275"/>
                    </a:ext>
                  </a:extLst>
                </a:gridCol>
                <a:gridCol w="738862">
                  <a:extLst>
                    <a:ext uri="{9D8B030D-6E8A-4147-A177-3AD203B41FA5}">
                      <a16:colId xmlns:a16="http://schemas.microsoft.com/office/drawing/2014/main" val="4130062924"/>
                    </a:ext>
                  </a:extLst>
                </a:gridCol>
                <a:gridCol w="179438">
                  <a:extLst>
                    <a:ext uri="{9D8B030D-6E8A-4147-A177-3AD203B41FA5}">
                      <a16:colId xmlns:a16="http://schemas.microsoft.com/office/drawing/2014/main" val="2205226483"/>
                    </a:ext>
                  </a:extLst>
                </a:gridCol>
                <a:gridCol w="179438">
                  <a:extLst>
                    <a:ext uri="{9D8B030D-6E8A-4147-A177-3AD203B41FA5}">
                      <a16:colId xmlns:a16="http://schemas.microsoft.com/office/drawing/2014/main" val="2787523301"/>
                    </a:ext>
                  </a:extLst>
                </a:gridCol>
                <a:gridCol w="179438">
                  <a:extLst>
                    <a:ext uri="{9D8B030D-6E8A-4147-A177-3AD203B41FA5}">
                      <a16:colId xmlns:a16="http://schemas.microsoft.com/office/drawing/2014/main" val="4117718763"/>
                    </a:ext>
                  </a:extLst>
                </a:gridCol>
                <a:gridCol w="179438">
                  <a:extLst>
                    <a:ext uri="{9D8B030D-6E8A-4147-A177-3AD203B41FA5}">
                      <a16:colId xmlns:a16="http://schemas.microsoft.com/office/drawing/2014/main" val="321626861"/>
                    </a:ext>
                  </a:extLst>
                </a:gridCol>
                <a:gridCol w="179438">
                  <a:extLst>
                    <a:ext uri="{9D8B030D-6E8A-4147-A177-3AD203B41FA5}">
                      <a16:colId xmlns:a16="http://schemas.microsoft.com/office/drawing/2014/main" val="3108581072"/>
                    </a:ext>
                  </a:extLst>
                </a:gridCol>
                <a:gridCol w="179438">
                  <a:extLst>
                    <a:ext uri="{9D8B030D-6E8A-4147-A177-3AD203B41FA5}">
                      <a16:colId xmlns:a16="http://schemas.microsoft.com/office/drawing/2014/main" val="694827894"/>
                    </a:ext>
                  </a:extLst>
                </a:gridCol>
                <a:gridCol w="179438">
                  <a:extLst>
                    <a:ext uri="{9D8B030D-6E8A-4147-A177-3AD203B41FA5}">
                      <a16:colId xmlns:a16="http://schemas.microsoft.com/office/drawing/2014/main" val="473756751"/>
                    </a:ext>
                  </a:extLst>
                </a:gridCol>
                <a:gridCol w="179438">
                  <a:extLst>
                    <a:ext uri="{9D8B030D-6E8A-4147-A177-3AD203B41FA5}">
                      <a16:colId xmlns:a16="http://schemas.microsoft.com/office/drawing/2014/main" val="1192578150"/>
                    </a:ext>
                  </a:extLst>
                </a:gridCol>
                <a:gridCol w="179438">
                  <a:extLst>
                    <a:ext uri="{9D8B030D-6E8A-4147-A177-3AD203B41FA5}">
                      <a16:colId xmlns:a16="http://schemas.microsoft.com/office/drawing/2014/main" val="3982927585"/>
                    </a:ext>
                  </a:extLst>
                </a:gridCol>
                <a:gridCol w="179438">
                  <a:extLst>
                    <a:ext uri="{9D8B030D-6E8A-4147-A177-3AD203B41FA5}">
                      <a16:colId xmlns:a16="http://schemas.microsoft.com/office/drawing/2014/main" val="3236088899"/>
                    </a:ext>
                  </a:extLst>
                </a:gridCol>
                <a:gridCol w="179438">
                  <a:extLst>
                    <a:ext uri="{9D8B030D-6E8A-4147-A177-3AD203B41FA5}">
                      <a16:colId xmlns:a16="http://schemas.microsoft.com/office/drawing/2014/main" val="2028186916"/>
                    </a:ext>
                  </a:extLst>
                </a:gridCol>
                <a:gridCol w="179438">
                  <a:extLst>
                    <a:ext uri="{9D8B030D-6E8A-4147-A177-3AD203B41FA5}">
                      <a16:colId xmlns:a16="http://schemas.microsoft.com/office/drawing/2014/main" val="266036478"/>
                    </a:ext>
                  </a:extLst>
                </a:gridCol>
                <a:gridCol w="179438">
                  <a:extLst>
                    <a:ext uri="{9D8B030D-6E8A-4147-A177-3AD203B41FA5}">
                      <a16:colId xmlns:a16="http://schemas.microsoft.com/office/drawing/2014/main" val="430678619"/>
                    </a:ext>
                  </a:extLst>
                </a:gridCol>
                <a:gridCol w="179438">
                  <a:extLst>
                    <a:ext uri="{9D8B030D-6E8A-4147-A177-3AD203B41FA5}">
                      <a16:colId xmlns:a16="http://schemas.microsoft.com/office/drawing/2014/main" val="2006379491"/>
                    </a:ext>
                  </a:extLst>
                </a:gridCol>
                <a:gridCol w="179438">
                  <a:extLst>
                    <a:ext uri="{9D8B030D-6E8A-4147-A177-3AD203B41FA5}">
                      <a16:colId xmlns:a16="http://schemas.microsoft.com/office/drawing/2014/main" val="1659105927"/>
                    </a:ext>
                  </a:extLst>
                </a:gridCol>
                <a:gridCol w="179438">
                  <a:extLst>
                    <a:ext uri="{9D8B030D-6E8A-4147-A177-3AD203B41FA5}">
                      <a16:colId xmlns:a16="http://schemas.microsoft.com/office/drawing/2014/main" val="4061510168"/>
                    </a:ext>
                  </a:extLst>
                </a:gridCol>
                <a:gridCol w="179438">
                  <a:extLst>
                    <a:ext uri="{9D8B030D-6E8A-4147-A177-3AD203B41FA5}">
                      <a16:colId xmlns:a16="http://schemas.microsoft.com/office/drawing/2014/main" val="4179210953"/>
                    </a:ext>
                  </a:extLst>
                </a:gridCol>
                <a:gridCol w="179438">
                  <a:extLst>
                    <a:ext uri="{9D8B030D-6E8A-4147-A177-3AD203B41FA5}">
                      <a16:colId xmlns:a16="http://schemas.microsoft.com/office/drawing/2014/main" val="2039960705"/>
                    </a:ext>
                  </a:extLst>
                </a:gridCol>
                <a:gridCol w="179438">
                  <a:extLst>
                    <a:ext uri="{9D8B030D-6E8A-4147-A177-3AD203B41FA5}">
                      <a16:colId xmlns:a16="http://schemas.microsoft.com/office/drawing/2014/main" val="2389155421"/>
                    </a:ext>
                  </a:extLst>
                </a:gridCol>
                <a:gridCol w="179438">
                  <a:extLst>
                    <a:ext uri="{9D8B030D-6E8A-4147-A177-3AD203B41FA5}">
                      <a16:colId xmlns:a16="http://schemas.microsoft.com/office/drawing/2014/main" val="3457592325"/>
                    </a:ext>
                  </a:extLst>
                </a:gridCol>
                <a:gridCol w="179438">
                  <a:extLst>
                    <a:ext uri="{9D8B030D-6E8A-4147-A177-3AD203B41FA5}">
                      <a16:colId xmlns:a16="http://schemas.microsoft.com/office/drawing/2014/main" val="1060864869"/>
                    </a:ext>
                  </a:extLst>
                </a:gridCol>
                <a:gridCol w="179438">
                  <a:extLst>
                    <a:ext uri="{9D8B030D-6E8A-4147-A177-3AD203B41FA5}">
                      <a16:colId xmlns:a16="http://schemas.microsoft.com/office/drawing/2014/main" val="3677564224"/>
                    </a:ext>
                  </a:extLst>
                </a:gridCol>
                <a:gridCol w="179438">
                  <a:extLst>
                    <a:ext uri="{9D8B030D-6E8A-4147-A177-3AD203B41FA5}">
                      <a16:colId xmlns:a16="http://schemas.microsoft.com/office/drawing/2014/main" val="1107862870"/>
                    </a:ext>
                  </a:extLst>
                </a:gridCol>
                <a:gridCol w="179438">
                  <a:extLst>
                    <a:ext uri="{9D8B030D-6E8A-4147-A177-3AD203B41FA5}">
                      <a16:colId xmlns:a16="http://schemas.microsoft.com/office/drawing/2014/main" val="2297448160"/>
                    </a:ext>
                  </a:extLst>
                </a:gridCol>
                <a:gridCol w="179438">
                  <a:extLst>
                    <a:ext uri="{9D8B030D-6E8A-4147-A177-3AD203B41FA5}">
                      <a16:colId xmlns:a16="http://schemas.microsoft.com/office/drawing/2014/main" val="2707351302"/>
                    </a:ext>
                  </a:extLst>
                </a:gridCol>
                <a:gridCol w="179438">
                  <a:extLst>
                    <a:ext uri="{9D8B030D-6E8A-4147-A177-3AD203B41FA5}">
                      <a16:colId xmlns:a16="http://schemas.microsoft.com/office/drawing/2014/main" val="3853586900"/>
                    </a:ext>
                  </a:extLst>
                </a:gridCol>
                <a:gridCol w="179438">
                  <a:extLst>
                    <a:ext uri="{9D8B030D-6E8A-4147-A177-3AD203B41FA5}">
                      <a16:colId xmlns:a16="http://schemas.microsoft.com/office/drawing/2014/main" val="3603746524"/>
                    </a:ext>
                  </a:extLst>
                </a:gridCol>
                <a:gridCol w="179438">
                  <a:extLst>
                    <a:ext uri="{9D8B030D-6E8A-4147-A177-3AD203B41FA5}">
                      <a16:colId xmlns:a16="http://schemas.microsoft.com/office/drawing/2014/main" val="1440392051"/>
                    </a:ext>
                  </a:extLst>
                </a:gridCol>
                <a:gridCol w="179438">
                  <a:extLst>
                    <a:ext uri="{9D8B030D-6E8A-4147-A177-3AD203B41FA5}">
                      <a16:colId xmlns:a16="http://schemas.microsoft.com/office/drawing/2014/main" val="789967495"/>
                    </a:ext>
                  </a:extLst>
                </a:gridCol>
                <a:gridCol w="179438">
                  <a:extLst>
                    <a:ext uri="{9D8B030D-6E8A-4147-A177-3AD203B41FA5}">
                      <a16:colId xmlns:a16="http://schemas.microsoft.com/office/drawing/2014/main" val="3053949037"/>
                    </a:ext>
                  </a:extLst>
                </a:gridCol>
              </a:tblGrid>
              <a:tr h="215594">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3817" marR="3817" marT="3817" marB="0" anchor="ctr">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3817" marR="3817" marT="3817" marB="0" anchor="ctr">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3817" marR="3817" marT="3817" marB="0" anchor="ctr">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ctr"/>
                      <a:endParaRPr lang="en-US" sz="800" b="1" i="0" u="none" strike="noStrike">
                        <a:solidFill>
                          <a:srgbClr val="305496"/>
                        </a:solidFill>
                        <a:effectLst/>
                        <a:latin typeface="Century Gothic" panose="020B0502020202020204" pitchFamily="34" charset="0"/>
                      </a:endParaRPr>
                    </a:p>
                  </a:txBody>
                  <a:tcPr marL="3817" marR="3817" marT="3817" marB="0" anchor="ctr">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ctr"/>
                      <a:endParaRPr lang="en-US" sz="800" b="1" i="0" u="none" strike="noStrike">
                        <a:solidFill>
                          <a:srgbClr val="305496"/>
                        </a:solidFill>
                        <a:effectLst/>
                        <a:latin typeface="Century Gothic" panose="020B0502020202020204" pitchFamily="34" charset="0"/>
                      </a:endParaRPr>
                    </a:p>
                  </a:txBody>
                  <a:tcPr marL="3817" marR="3817" marT="3817" marB="0" anchor="ctr">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ctr"/>
                      <a:endParaRPr lang="en-US" sz="800" b="1" i="0" u="none" strike="noStrike">
                        <a:solidFill>
                          <a:srgbClr val="305496"/>
                        </a:solidFill>
                        <a:effectLst/>
                        <a:latin typeface="Century Gothic" panose="020B0502020202020204" pitchFamily="34" charset="0"/>
                      </a:endParaRPr>
                    </a:p>
                  </a:txBody>
                  <a:tcPr marL="3817" marR="3817" marT="3817" marB="0" anchor="ctr">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ctr"/>
                      <a:endParaRPr lang="en-US" sz="800" b="1" i="0" u="none" strike="noStrike">
                        <a:solidFill>
                          <a:srgbClr val="305496"/>
                        </a:solidFill>
                        <a:effectLst/>
                        <a:latin typeface="Century Gothic" panose="020B0502020202020204" pitchFamily="34" charset="0"/>
                      </a:endParaRPr>
                    </a:p>
                  </a:txBody>
                  <a:tcPr marL="3817" marR="3817" marT="3817" marB="0" anchor="ctr">
                    <a:lnL>
                      <a:noFill/>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noFill/>
                  </a:tcPr>
                </a:tc>
                <a:tc gridSpan="5">
                  <a:txBody>
                    <a:bodyPr/>
                    <a:lstStyle/>
                    <a:p>
                      <a:pPr algn="l" fontAlgn="ctr"/>
                      <a:r>
                        <a:rPr lang="en-US" sz="800" b="1" i="0" u="none" strike="noStrike">
                          <a:solidFill>
                            <a:srgbClr val="FFFFFF"/>
                          </a:solidFill>
                          <a:effectLst/>
                          <a:latin typeface="Century Gothic" panose="020B0502020202020204" pitchFamily="34" charset="0"/>
                        </a:rPr>
                        <a:t>Phase Three</a:t>
                      </a:r>
                    </a:p>
                  </a:txBody>
                  <a:tcPr marL="57254" marR="3817" marT="3817" marB="0" anchor="ctr">
                    <a:lnL w="6350" cap="flat" cmpd="sng" algn="ctr">
                      <a:solidFill>
                        <a:srgbClr val="BFBFBF"/>
                      </a:solidFill>
                      <a:prstDash val="solid"/>
                      <a:round/>
                      <a:headEnd type="none" w="med" len="med"/>
                      <a:tailEnd type="none" w="med" len="med"/>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25252"/>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25252"/>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25252"/>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25252"/>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25252"/>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25252"/>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25252"/>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25252"/>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25252"/>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25252"/>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25252"/>
                    </a:solidFill>
                  </a:tcPr>
                </a:tc>
                <a:tc gridSpan="4">
                  <a:txBody>
                    <a:bodyPr/>
                    <a:lstStyle/>
                    <a:p>
                      <a:pPr algn="l" fontAlgn="ctr"/>
                      <a:r>
                        <a:rPr lang="en-US" sz="800" b="1" i="0" u="none" strike="noStrike">
                          <a:solidFill>
                            <a:srgbClr val="FFFFFF"/>
                          </a:solidFill>
                          <a:effectLst/>
                          <a:latin typeface="Century Gothic" panose="020B0502020202020204" pitchFamily="34" charset="0"/>
                        </a:rPr>
                        <a:t>Phase Four</a:t>
                      </a:r>
                    </a:p>
                  </a:txBody>
                  <a:tcPr marL="57254" marR="3817" marT="3817" marB="0" anchor="ctr">
                    <a:lnL w="6350" cap="flat" cmpd="sng" algn="ctr">
                      <a:solidFill>
                        <a:srgbClr val="BFBFBF"/>
                      </a:solidFill>
                      <a:prstDash val="solid"/>
                      <a:round/>
                      <a:headEnd type="none" w="med" len="med"/>
                      <a:tailEnd type="none" w="med" len="med"/>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06000"/>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06000"/>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06000"/>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06000"/>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06000"/>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06000"/>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06000"/>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06000"/>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06000"/>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06000"/>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06000"/>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06000"/>
                    </a:solidFill>
                  </a:tcPr>
                </a:tc>
                <a:extLst>
                  <a:ext uri="{0D108BD9-81ED-4DB2-BD59-A6C34878D82A}">
                    <a16:rowId xmlns:a16="http://schemas.microsoft.com/office/drawing/2014/main" val="1546481887"/>
                  </a:ext>
                </a:extLst>
              </a:tr>
              <a:tr h="269491">
                <a:tc rowSpan="2">
                  <a:txBody>
                    <a:bodyPr/>
                    <a:lstStyle/>
                    <a:p>
                      <a:pPr algn="l" fontAlgn="ctr"/>
                      <a:r>
                        <a:rPr lang="en-US" sz="800" b="1" i="0" u="none" strike="noStrike">
                          <a:solidFill>
                            <a:srgbClr val="000000"/>
                          </a:solidFill>
                          <a:effectLst/>
                          <a:latin typeface="Century Gothic" panose="020B0502020202020204" pitchFamily="34" charset="0"/>
                        </a:rPr>
                        <a:t>WBS Number</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EA9DB"/>
                    </a:solidFill>
                  </a:tcPr>
                </a:tc>
                <a:tc rowSpan="2">
                  <a:txBody>
                    <a:bodyPr/>
                    <a:lstStyle/>
                    <a:p>
                      <a:pPr algn="l" fontAlgn="ctr"/>
                      <a:r>
                        <a:rPr lang="en-US" sz="800" b="1" i="0" u="none" strike="noStrike" dirty="0">
                          <a:solidFill>
                            <a:srgbClr val="000000"/>
                          </a:solidFill>
                          <a:effectLst/>
                          <a:latin typeface="Century Gothic" panose="020B0502020202020204" pitchFamily="34" charset="0"/>
                        </a:rPr>
                        <a:t>Task Title</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EA9DB"/>
                    </a:solidFill>
                  </a:tcPr>
                </a:tc>
                <a:tc rowSpan="2">
                  <a:txBody>
                    <a:bodyPr/>
                    <a:lstStyle/>
                    <a:p>
                      <a:pPr algn="l" fontAlgn="ctr"/>
                      <a:r>
                        <a:rPr lang="en-US" sz="800" b="1" i="0" u="none" strike="noStrike">
                          <a:solidFill>
                            <a:srgbClr val="000000"/>
                          </a:solidFill>
                          <a:effectLst/>
                          <a:latin typeface="Century Gothic" panose="020B0502020202020204" pitchFamily="34" charset="0"/>
                        </a:rPr>
                        <a:t>Task Owner</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EA9DB"/>
                    </a:solidFill>
                  </a:tcPr>
                </a:tc>
                <a:tc rowSpan="2">
                  <a:txBody>
                    <a:bodyPr/>
                    <a:lstStyle/>
                    <a:p>
                      <a:pPr algn="l" fontAlgn="ctr"/>
                      <a:r>
                        <a:rPr lang="en-US" sz="800" b="1" i="0" u="none" strike="noStrike">
                          <a:solidFill>
                            <a:srgbClr val="000000"/>
                          </a:solidFill>
                          <a:effectLst/>
                          <a:latin typeface="Century Gothic" panose="020B0502020202020204" pitchFamily="34" charset="0"/>
                        </a:rPr>
                        <a:t>Start Date</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EA9DB"/>
                    </a:solidFill>
                  </a:tcPr>
                </a:tc>
                <a:tc rowSpan="2">
                  <a:txBody>
                    <a:bodyPr/>
                    <a:lstStyle/>
                    <a:p>
                      <a:pPr algn="l" fontAlgn="ctr"/>
                      <a:r>
                        <a:rPr lang="en-US" sz="800" b="1" i="0" u="none" strike="noStrike">
                          <a:solidFill>
                            <a:srgbClr val="000000"/>
                          </a:solidFill>
                          <a:effectLst/>
                          <a:latin typeface="Century Gothic" panose="020B0502020202020204" pitchFamily="34" charset="0"/>
                        </a:rPr>
                        <a:t>Due Date</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EA9DB"/>
                    </a:solidFill>
                  </a:tcPr>
                </a:tc>
                <a:tc rowSpan="2">
                  <a:txBody>
                    <a:bodyPr/>
                    <a:lstStyle/>
                    <a:p>
                      <a:pPr algn="l" fontAlgn="ctr"/>
                      <a:r>
                        <a:rPr lang="en-US" sz="800" b="1" i="0" u="none" strike="noStrike">
                          <a:solidFill>
                            <a:srgbClr val="000000"/>
                          </a:solidFill>
                          <a:effectLst/>
                          <a:latin typeface="Century Gothic" panose="020B0502020202020204" pitchFamily="34" charset="0"/>
                        </a:rPr>
                        <a:t>Duration</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EA9DB"/>
                    </a:solidFill>
                  </a:tcPr>
                </a:tc>
                <a:tc rowSpan="2">
                  <a:txBody>
                    <a:bodyPr/>
                    <a:lstStyle/>
                    <a:p>
                      <a:pPr algn="l" fontAlgn="ctr"/>
                      <a:r>
                        <a:rPr lang="en-US" sz="800" b="1" i="0" u="none" strike="noStrike">
                          <a:solidFill>
                            <a:srgbClr val="000000"/>
                          </a:solidFill>
                          <a:effectLst/>
                          <a:latin typeface="Century Gothic" panose="020B0502020202020204" pitchFamily="34" charset="0"/>
                        </a:rPr>
                        <a:t>% of Task Complete</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EA9DB"/>
                    </a:solidFill>
                  </a:tcPr>
                </a:tc>
                <a:tc gridSpan="3">
                  <a:txBody>
                    <a:bodyPr/>
                    <a:lstStyle/>
                    <a:p>
                      <a:pPr algn="l" fontAlgn="ctr"/>
                      <a:r>
                        <a:rPr lang="en-US" sz="800" b="1" i="0" u="none" strike="noStrike">
                          <a:solidFill>
                            <a:srgbClr val="FFFFFF"/>
                          </a:solidFill>
                          <a:effectLst/>
                          <a:latin typeface="Century Gothic" panose="020B0502020202020204" pitchFamily="34" charset="0"/>
                        </a:rPr>
                        <a:t>Week 7</a:t>
                      </a:r>
                    </a:p>
                  </a:txBody>
                  <a:tcPr marL="57254" marR="3817" marT="3817" marB="0" anchor="ctr">
                    <a:lnL w="6350" cap="flat" cmpd="sng" algn="ctr">
                      <a:solidFill>
                        <a:srgbClr val="BFBFBF"/>
                      </a:solidFill>
                      <a:prstDash val="solid"/>
                      <a:round/>
                      <a:headEnd type="none" w="med" len="med"/>
                      <a:tailEnd type="none" w="med" len="med"/>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7B7B7B"/>
                    </a:solidFill>
                  </a:tcPr>
                </a:tc>
                <a:tc hMerge="1">
                  <a:txBody>
                    <a:bodyPr/>
                    <a:lstStyle/>
                    <a:p>
                      <a:endParaRPr lang="en-US"/>
                    </a:p>
                  </a:txBody>
                  <a:tcPr/>
                </a:tc>
                <a:tc hMerge="1">
                  <a:txBody>
                    <a:bodyPr/>
                    <a:lstStyle/>
                    <a:p>
                      <a:endParaRPr lang="en-US"/>
                    </a:p>
                  </a:txBody>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7B7B7B"/>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7B7B7B"/>
                    </a:solidFill>
                  </a:tcPr>
                </a:tc>
                <a:tc gridSpan="3">
                  <a:txBody>
                    <a:bodyPr/>
                    <a:lstStyle/>
                    <a:p>
                      <a:pPr algn="l" fontAlgn="ctr"/>
                      <a:r>
                        <a:rPr lang="en-US" sz="800" b="1" i="0" u="none" strike="noStrike">
                          <a:solidFill>
                            <a:srgbClr val="FFFFFF"/>
                          </a:solidFill>
                          <a:effectLst/>
                          <a:latin typeface="Century Gothic" panose="020B0502020202020204" pitchFamily="34" charset="0"/>
                        </a:rPr>
                        <a:t>Week 8</a:t>
                      </a:r>
                    </a:p>
                  </a:txBody>
                  <a:tcPr marL="57254" marR="3817" marT="3817" marB="0" anchor="ctr">
                    <a:lnL w="6350" cap="flat" cmpd="sng" algn="ctr">
                      <a:solidFill>
                        <a:srgbClr val="BFBFBF"/>
                      </a:solidFill>
                      <a:prstDash val="solid"/>
                      <a:round/>
                      <a:headEnd type="none" w="med" len="med"/>
                      <a:tailEnd type="none" w="med" len="med"/>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7B7B7B"/>
                    </a:solidFill>
                  </a:tcPr>
                </a:tc>
                <a:tc hMerge="1">
                  <a:txBody>
                    <a:bodyPr/>
                    <a:lstStyle/>
                    <a:p>
                      <a:endParaRPr lang="en-US"/>
                    </a:p>
                  </a:txBody>
                  <a:tcPr/>
                </a:tc>
                <a:tc hMerge="1">
                  <a:txBody>
                    <a:bodyPr/>
                    <a:lstStyle/>
                    <a:p>
                      <a:endParaRPr lang="en-US"/>
                    </a:p>
                  </a:txBody>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7B7B7B"/>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7B7B7B"/>
                    </a:solidFill>
                  </a:tcPr>
                </a:tc>
                <a:tc gridSpan="3">
                  <a:txBody>
                    <a:bodyPr/>
                    <a:lstStyle/>
                    <a:p>
                      <a:pPr algn="l" fontAlgn="ctr"/>
                      <a:r>
                        <a:rPr lang="en-US" sz="800" b="1" i="0" u="none" strike="noStrike">
                          <a:solidFill>
                            <a:srgbClr val="FFFFFF"/>
                          </a:solidFill>
                          <a:effectLst/>
                          <a:latin typeface="Century Gothic" panose="020B0502020202020204" pitchFamily="34" charset="0"/>
                        </a:rPr>
                        <a:t>Week 9</a:t>
                      </a:r>
                    </a:p>
                  </a:txBody>
                  <a:tcPr marL="57254" marR="3817" marT="3817" marB="0" anchor="ctr">
                    <a:lnL w="6350" cap="flat" cmpd="sng" algn="ctr">
                      <a:solidFill>
                        <a:srgbClr val="BFBFBF"/>
                      </a:solidFill>
                      <a:prstDash val="solid"/>
                      <a:round/>
                      <a:headEnd type="none" w="med" len="med"/>
                      <a:tailEnd type="none" w="med" len="med"/>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7B7B7B"/>
                    </a:solidFill>
                  </a:tcPr>
                </a:tc>
                <a:tc hMerge="1">
                  <a:txBody>
                    <a:bodyPr/>
                    <a:lstStyle/>
                    <a:p>
                      <a:endParaRPr lang="en-US"/>
                    </a:p>
                  </a:txBody>
                  <a:tcPr/>
                </a:tc>
                <a:tc hMerge="1">
                  <a:txBody>
                    <a:bodyPr/>
                    <a:lstStyle/>
                    <a:p>
                      <a:endParaRPr lang="en-US"/>
                    </a:p>
                  </a:txBody>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7B7B7B"/>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7B7B7B"/>
                    </a:solidFill>
                  </a:tcPr>
                </a:tc>
                <a:tc gridSpan="4">
                  <a:txBody>
                    <a:bodyPr/>
                    <a:lstStyle/>
                    <a:p>
                      <a:pPr algn="l" fontAlgn="ctr"/>
                      <a:r>
                        <a:rPr lang="en-US" sz="800" b="1" i="0" u="none" strike="noStrike">
                          <a:solidFill>
                            <a:srgbClr val="FFFFFF"/>
                          </a:solidFill>
                          <a:effectLst/>
                          <a:latin typeface="Century Gothic" panose="020B0502020202020204" pitchFamily="34" charset="0"/>
                        </a:rPr>
                        <a:t>Week 10</a:t>
                      </a:r>
                    </a:p>
                  </a:txBody>
                  <a:tcPr marL="57254" marR="3817" marT="3817" marB="0" anchor="ctr">
                    <a:lnL w="6350" cap="flat" cmpd="sng" algn="ctr">
                      <a:solidFill>
                        <a:srgbClr val="BFBFBF"/>
                      </a:solidFill>
                      <a:prstDash val="solid"/>
                      <a:round/>
                      <a:headEnd type="none" w="med" len="med"/>
                      <a:tailEnd type="none" w="med" len="med"/>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8F00"/>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8F00"/>
                    </a:solidFill>
                  </a:tcPr>
                </a:tc>
                <a:tc gridSpan="4">
                  <a:txBody>
                    <a:bodyPr/>
                    <a:lstStyle/>
                    <a:p>
                      <a:pPr algn="l" fontAlgn="ctr"/>
                      <a:r>
                        <a:rPr lang="en-US" sz="800" b="1" i="0" u="none" strike="noStrike">
                          <a:solidFill>
                            <a:srgbClr val="FFFFFF"/>
                          </a:solidFill>
                          <a:effectLst/>
                          <a:latin typeface="Century Gothic" panose="020B0502020202020204" pitchFamily="34" charset="0"/>
                        </a:rPr>
                        <a:t>Week 11</a:t>
                      </a:r>
                    </a:p>
                  </a:txBody>
                  <a:tcPr marL="57254" marR="3817" marT="3817" marB="0" anchor="ctr">
                    <a:lnL w="6350" cap="flat" cmpd="sng" algn="ctr">
                      <a:solidFill>
                        <a:srgbClr val="BFBFBF"/>
                      </a:solidFill>
                      <a:prstDash val="solid"/>
                      <a:round/>
                      <a:headEnd type="none" w="med" len="med"/>
                      <a:tailEnd type="none" w="med" len="med"/>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8F00"/>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8F00"/>
                    </a:solidFill>
                  </a:tcPr>
                </a:tc>
                <a:tc gridSpan="4">
                  <a:txBody>
                    <a:bodyPr/>
                    <a:lstStyle/>
                    <a:p>
                      <a:pPr algn="l" fontAlgn="ctr"/>
                      <a:r>
                        <a:rPr lang="en-US" sz="800" b="1" i="0" u="none" strike="noStrike">
                          <a:solidFill>
                            <a:srgbClr val="FFFFFF"/>
                          </a:solidFill>
                          <a:effectLst/>
                          <a:latin typeface="Century Gothic" panose="020B0502020202020204" pitchFamily="34" charset="0"/>
                        </a:rPr>
                        <a:t>Week 12</a:t>
                      </a:r>
                    </a:p>
                  </a:txBody>
                  <a:tcPr marL="57254" marR="3817" marT="3817" marB="0" anchor="ctr">
                    <a:lnL w="6350" cap="flat" cmpd="sng" algn="ctr">
                      <a:solidFill>
                        <a:srgbClr val="BFBFBF"/>
                      </a:solidFill>
                      <a:prstDash val="solid"/>
                      <a:round/>
                      <a:headEnd type="none" w="med" len="med"/>
                      <a:tailEnd type="none" w="med" len="med"/>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8F00"/>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r>
                        <a:rPr lang="en-US" sz="800" b="1" i="0" u="none" strike="noStrike" dirty="0">
                          <a:solidFill>
                            <a:srgbClr val="FFFFFF"/>
                          </a:solidFill>
                          <a:effectLst/>
                          <a:latin typeface="Century Gothic" panose="020B0502020202020204" pitchFamily="34" charset="0"/>
                        </a:rPr>
                        <a:t> </a:t>
                      </a:r>
                    </a:p>
                  </a:txBody>
                  <a:tcPr marL="57254" marR="3817" marT="3817"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8F00"/>
                    </a:solidFill>
                  </a:tcPr>
                </a:tc>
                <a:extLst>
                  <a:ext uri="{0D108BD9-81ED-4DB2-BD59-A6C34878D82A}">
                    <a16:rowId xmlns:a16="http://schemas.microsoft.com/office/drawing/2014/main" val="118378484"/>
                  </a:ext>
                </a:extLst>
              </a:tr>
              <a:tr h="269491">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800" b="1" i="0" u="none" strike="noStrike">
                          <a:solidFill>
                            <a:srgbClr val="000000"/>
                          </a:solidFill>
                          <a:effectLst/>
                          <a:latin typeface="Century Gothic" panose="020B0502020202020204" pitchFamily="34" charset="0"/>
                        </a:rPr>
                        <a:t>M</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800" b="1" i="0" u="none" strike="noStrike">
                          <a:solidFill>
                            <a:srgbClr val="000000"/>
                          </a:solidFill>
                          <a:effectLst/>
                          <a:latin typeface="Century Gothic" panose="020B0502020202020204" pitchFamily="34" charset="0"/>
                        </a:rPr>
                        <a:t>T</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800" b="1" i="0" u="none" strike="noStrike">
                          <a:solidFill>
                            <a:srgbClr val="000000"/>
                          </a:solidFill>
                          <a:effectLst/>
                          <a:latin typeface="Century Gothic" panose="020B0502020202020204" pitchFamily="34" charset="0"/>
                        </a:rPr>
                        <a:t>W</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800" b="1" i="0" u="none" strike="noStrike">
                          <a:solidFill>
                            <a:srgbClr val="000000"/>
                          </a:solidFill>
                          <a:effectLst/>
                          <a:latin typeface="Century Gothic" panose="020B0502020202020204" pitchFamily="34" charset="0"/>
                        </a:rPr>
                        <a:t>R</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800" b="1" i="0" u="none" strike="noStrike">
                          <a:solidFill>
                            <a:srgbClr val="000000"/>
                          </a:solidFill>
                          <a:effectLst/>
                          <a:latin typeface="Century Gothic" panose="020B0502020202020204" pitchFamily="34" charset="0"/>
                        </a:rPr>
                        <a:t>F</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800" b="1" i="0" u="none" strike="noStrike">
                          <a:solidFill>
                            <a:srgbClr val="000000"/>
                          </a:solidFill>
                          <a:effectLst/>
                          <a:latin typeface="Century Gothic" panose="020B0502020202020204" pitchFamily="34" charset="0"/>
                        </a:rPr>
                        <a:t>M</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800" b="1" i="0" u="none" strike="noStrike">
                          <a:solidFill>
                            <a:srgbClr val="000000"/>
                          </a:solidFill>
                          <a:effectLst/>
                          <a:latin typeface="Century Gothic" panose="020B0502020202020204" pitchFamily="34" charset="0"/>
                        </a:rPr>
                        <a:t>T</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800" b="1" i="0" u="none" strike="noStrike">
                          <a:solidFill>
                            <a:srgbClr val="000000"/>
                          </a:solidFill>
                          <a:effectLst/>
                          <a:latin typeface="Century Gothic" panose="020B0502020202020204" pitchFamily="34" charset="0"/>
                        </a:rPr>
                        <a:t>W</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800" b="1" i="0" u="none" strike="noStrike">
                          <a:solidFill>
                            <a:srgbClr val="000000"/>
                          </a:solidFill>
                          <a:effectLst/>
                          <a:latin typeface="Century Gothic" panose="020B0502020202020204" pitchFamily="34" charset="0"/>
                        </a:rPr>
                        <a:t>R</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800" b="1" i="0" u="none" strike="noStrike">
                          <a:solidFill>
                            <a:srgbClr val="000000"/>
                          </a:solidFill>
                          <a:effectLst/>
                          <a:latin typeface="Century Gothic" panose="020B0502020202020204" pitchFamily="34" charset="0"/>
                        </a:rPr>
                        <a:t>F</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800" b="1" i="0" u="none" strike="noStrike">
                          <a:solidFill>
                            <a:srgbClr val="000000"/>
                          </a:solidFill>
                          <a:effectLst/>
                          <a:latin typeface="Century Gothic" panose="020B0502020202020204" pitchFamily="34" charset="0"/>
                        </a:rPr>
                        <a:t>M</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800" b="1" i="0" u="none" strike="noStrike">
                          <a:solidFill>
                            <a:srgbClr val="000000"/>
                          </a:solidFill>
                          <a:effectLst/>
                          <a:latin typeface="Century Gothic" panose="020B0502020202020204" pitchFamily="34" charset="0"/>
                        </a:rPr>
                        <a:t>T</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800" b="1" i="0" u="none" strike="noStrike">
                          <a:solidFill>
                            <a:srgbClr val="000000"/>
                          </a:solidFill>
                          <a:effectLst/>
                          <a:latin typeface="Century Gothic" panose="020B0502020202020204" pitchFamily="34" charset="0"/>
                        </a:rPr>
                        <a:t>W</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800" b="1" i="0" u="none" strike="noStrike">
                          <a:solidFill>
                            <a:srgbClr val="000000"/>
                          </a:solidFill>
                          <a:effectLst/>
                          <a:latin typeface="Century Gothic" panose="020B0502020202020204" pitchFamily="34" charset="0"/>
                        </a:rPr>
                        <a:t>R</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800" b="1" i="0" u="none" strike="noStrike">
                          <a:solidFill>
                            <a:srgbClr val="000000"/>
                          </a:solidFill>
                          <a:effectLst/>
                          <a:latin typeface="Century Gothic" panose="020B0502020202020204" pitchFamily="34" charset="0"/>
                        </a:rPr>
                        <a:t>F</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800" b="1" i="0" u="none" strike="noStrike">
                          <a:solidFill>
                            <a:srgbClr val="000000"/>
                          </a:solidFill>
                          <a:effectLst/>
                          <a:latin typeface="Century Gothic" panose="020B0502020202020204" pitchFamily="34" charset="0"/>
                        </a:rPr>
                        <a:t>M</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800" b="1" i="0" u="none" strike="noStrike">
                          <a:solidFill>
                            <a:srgbClr val="000000"/>
                          </a:solidFill>
                          <a:effectLst/>
                          <a:latin typeface="Century Gothic" panose="020B0502020202020204" pitchFamily="34" charset="0"/>
                        </a:rPr>
                        <a:t>T</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800" b="1" i="0" u="none" strike="noStrike">
                          <a:solidFill>
                            <a:srgbClr val="000000"/>
                          </a:solidFill>
                          <a:effectLst/>
                          <a:latin typeface="Century Gothic" panose="020B0502020202020204" pitchFamily="34" charset="0"/>
                        </a:rPr>
                        <a:t>W</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800" b="1" i="0" u="none" strike="noStrike">
                          <a:solidFill>
                            <a:srgbClr val="000000"/>
                          </a:solidFill>
                          <a:effectLst/>
                          <a:latin typeface="Century Gothic" panose="020B0502020202020204" pitchFamily="34" charset="0"/>
                        </a:rPr>
                        <a:t>R</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800" b="1" i="0" u="none" strike="noStrike">
                          <a:solidFill>
                            <a:srgbClr val="000000"/>
                          </a:solidFill>
                          <a:effectLst/>
                          <a:latin typeface="Century Gothic" panose="020B0502020202020204" pitchFamily="34" charset="0"/>
                        </a:rPr>
                        <a:t>F</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800" b="1" i="0" u="none" strike="noStrike">
                          <a:solidFill>
                            <a:srgbClr val="000000"/>
                          </a:solidFill>
                          <a:effectLst/>
                          <a:latin typeface="Century Gothic" panose="020B0502020202020204" pitchFamily="34" charset="0"/>
                        </a:rPr>
                        <a:t>M</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800" b="1" i="0" u="none" strike="noStrike">
                          <a:solidFill>
                            <a:srgbClr val="000000"/>
                          </a:solidFill>
                          <a:effectLst/>
                          <a:latin typeface="Century Gothic" panose="020B0502020202020204" pitchFamily="34" charset="0"/>
                        </a:rPr>
                        <a:t>T</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800" b="1" i="0" u="none" strike="noStrike">
                          <a:solidFill>
                            <a:srgbClr val="000000"/>
                          </a:solidFill>
                          <a:effectLst/>
                          <a:latin typeface="Century Gothic" panose="020B0502020202020204" pitchFamily="34" charset="0"/>
                        </a:rPr>
                        <a:t>W</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800" b="1" i="0" u="none" strike="noStrike">
                          <a:solidFill>
                            <a:srgbClr val="000000"/>
                          </a:solidFill>
                          <a:effectLst/>
                          <a:latin typeface="Century Gothic" panose="020B0502020202020204" pitchFamily="34" charset="0"/>
                        </a:rPr>
                        <a:t>R</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800" b="1" i="0" u="none" strike="noStrike">
                          <a:solidFill>
                            <a:srgbClr val="000000"/>
                          </a:solidFill>
                          <a:effectLst/>
                          <a:latin typeface="Century Gothic" panose="020B0502020202020204" pitchFamily="34" charset="0"/>
                        </a:rPr>
                        <a:t>F</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800" b="1" i="0" u="none" strike="noStrike">
                          <a:solidFill>
                            <a:srgbClr val="000000"/>
                          </a:solidFill>
                          <a:effectLst/>
                          <a:latin typeface="Century Gothic" panose="020B0502020202020204" pitchFamily="34" charset="0"/>
                        </a:rPr>
                        <a:t>M</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800" b="1" i="0" u="none" strike="noStrike">
                          <a:solidFill>
                            <a:srgbClr val="000000"/>
                          </a:solidFill>
                          <a:effectLst/>
                          <a:latin typeface="Century Gothic" panose="020B0502020202020204" pitchFamily="34" charset="0"/>
                        </a:rPr>
                        <a:t>T</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800" b="1" i="0" u="none" strike="noStrike">
                          <a:solidFill>
                            <a:srgbClr val="000000"/>
                          </a:solidFill>
                          <a:effectLst/>
                          <a:latin typeface="Century Gothic" panose="020B0502020202020204" pitchFamily="34" charset="0"/>
                        </a:rPr>
                        <a:t>W</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800" b="1" i="0" u="none" strike="noStrike">
                          <a:solidFill>
                            <a:srgbClr val="000000"/>
                          </a:solidFill>
                          <a:effectLst/>
                          <a:latin typeface="Century Gothic" panose="020B0502020202020204" pitchFamily="34" charset="0"/>
                        </a:rPr>
                        <a:t>R</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800" b="1" i="0" u="none" strike="noStrike">
                          <a:solidFill>
                            <a:srgbClr val="000000"/>
                          </a:solidFill>
                          <a:effectLst/>
                          <a:latin typeface="Century Gothic" panose="020B0502020202020204" pitchFamily="34" charset="0"/>
                        </a:rPr>
                        <a:t>F</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extLst>
                  <a:ext uri="{0D108BD9-81ED-4DB2-BD59-A6C34878D82A}">
                    <a16:rowId xmlns:a16="http://schemas.microsoft.com/office/drawing/2014/main" val="3888750681"/>
                  </a:ext>
                </a:extLst>
              </a:tr>
              <a:tr h="215594">
                <a:tc>
                  <a:txBody>
                    <a:bodyPr/>
                    <a:lstStyle/>
                    <a:p>
                      <a:pPr algn="l" fontAlgn="ctr"/>
                      <a:r>
                        <a:rPr lang="en-US" sz="800" b="0" i="0" u="none" strike="noStrike">
                          <a:solidFill>
                            <a:srgbClr val="000000"/>
                          </a:solidFill>
                          <a:effectLst/>
                          <a:latin typeface="Century Gothic" panose="020B0502020202020204" pitchFamily="34" charset="0"/>
                        </a:rPr>
                        <a:t>1</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Project Conception &amp; Initiation</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800" b="1"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extLst>
                  <a:ext uri="{0D108BD9-81ED-4DB2-BD59-A6C34878D82A}">
                    <a16:rowId xmlns:a16="http://schemas.microsoft.com/office/drawing/2014/main" val="2982880081"/>
                  </a:ext>
                </a:extLst>
              </a:tr>
              <a:tr h="215594">
                <a:tc>
                  <a:txBody>
                    <a:bodyPr/>
                    <a:lstStyle/>
                    <a:p>
                      <a:pPr algn="l" fontAlgn="ctr"/>
                      <a:r>
                        <a:rPr lang="en-US" sz="800" b="0" i="0" u="none" strike="noStrike">
                          <a:solidFill>
                            <a:srgbClr val="000000"/>
                          </a:solidFill>
                          <a:effectLst/>
                          <a:latin typeface="Century Gothic" panose="020B0502020202020204" pitchFamily="34" charset="0"/>
                        </a:rPr>
                        <a:t>1.1</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Project Charter</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Leon W</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3/12/55</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3/15/55</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3</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1" i="0" u="none" strike="noStrike">
                          <a:solidFill>
                            <a:srgbClr val="000000"/>
                          </a:solidFill>
                          <a:effectLst/>
                          <a:latin typeface="Century Gothic" panose="020B0502020202020204" pitchFamily="34" charset="0"/>
                        </a:rPr>
                        <a:t>100%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512588666"/>
                  </a:ext>
                </a:extLst>
              </a:tr>
              <a:tr h="215594">
                <a:tc>
                  <a:txBody>
                    <a:bodyPr/>
                    <a:lstStyle/>
                    <a:p>
                      <a:pPr algn="l" fontAlgn="ctr"/>
                      <a:r>
                        <a:rPr lang="en-US" sz="800" b="0" i="0" u="none" strike="noStrike">
                          <a:solidFill>
                            <a:srgbClr val="000000"/>
                          </a:solidFill>
                          <a:effectLst/>
                          <a:latin typeface="Century Gothic" panose="020B0502020202020204" pitchFamily="34" charset="0"/>
                        </a:rPr>
                        <a:t>1.1.1</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Project Charter Revisions</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Kylie R</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3/15/55</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3/16/55</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1</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1" i="0" u="none" strike="noStrike">
                          <a:solidFill>
                            <a:srgbClr val="000000"/>
                          </a:solidFill>
                          <a:effectLst/>
                          <a:latin typeface="Century Gothic" panose="020B0502020202020204" pitchFamily="34" charset="0"/>
                        </a:rPr>
                        <a:t>100%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688905168"/>
                  </a:ext>
                </a:extLst>
              </a:tr>
              <a:tr h="215594">
                <a:tc>
                  <a:txBody>
                    <a:bodyPr/>
                    <a:lstStyle/>
                    <a:p>
                      <a:pPr algn="l" fontAlgn="ctr"/>
                      <a:r>
                        <a:rPr lang="en-US" sz="800" b="0" i="0" u="none" strike="noStrike">
                          <a:solidFill>
                            <a:srgbClr val="000000"/>
                          </a:solidFill>
                          <a:effectLst/>
                          <a:latin typeface="Century Gothic" panose="020B0502020202020204" pitchFamily="34" charset="0"/>
                        </a:rPr>
                        <a:t>1.2</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Research</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Pete S</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3/15/55</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3/21/55</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6</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1" i="0" u="none" strike="noStrike">
                          <a:solidFill>
                            <a:srgbClr val="000000"/>
                          </a:solidFill>
                          <a:effectLst/>
                          <a:latin typeface="Century Gothic" panose="020B0502020202020204" pitchFamily="34" charset="0"/>
                        </a:rPr>
                        <a:t>90%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207266854"/>
                  </a:ext>
                </a:extLst>
              </a:tr>
              <a:tr h="215594">
                <a:tc>
                  <a:txBody>
                    <a:bodyPr/>
                    <a:lstStyle/>
                    <a:p>
                      <a:pPr algn="l" fontAlgn="ctr"/>
                      <a:r>
                        <a:rPr lang="en-US" sz="800" b="0" i="0" u="none" strike="noStrike">
                          <a:solidFill>
                            <a:srgbClr val="000000"/>
                          </a:solidFill>
                          <a:effectLst/>
                          <a:latin typeface="Century Gothic" panose="020B0502020202020204" pitchFamily="34" charset="0"/>
                        </a:rPr>
                        <a:t>1.3</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Projections</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Steve L</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3/16/55</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3/22/55</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6</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1" i="0" u="none" strike="noStrike">
                          <a:solidFill>
                            <a:srgbClr val="000000"/>
                          </a:solidFill>
                          <a:effectLst/>
                          <a:latin typeface="Century Gothic" panose="020B0502020202020204" pitchFamily="34" charset="0"/>
                        </a:rPr>
                        <a:t>40%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912623805"/>
                  </a:ext>
                </a:extLst>
              </a:tr>
              <a:tr h="215594">
                <a:tc>
                  <a:txBody>
                    <a:bodyPr/>
                    <a:lstStyle/>
                    <a:p>
                      <a:pPr algn="l" fontAlgn="ctr"/>
                      <a:r>
                        <a:rPr lang="en-US" sz="800" b="0" i="0" u="none" strike="noStrike">
                          <a:solidFill>
                            <a:srgbClr val="000000"/>
                          </a:solidFill>
                          <a:effectLst/>
                          <a:latin typeface="Century Gothic" panose="020B0502020202020204" pitchFamily="34" charset="0"/>
                        </a:rPr>
                        <a:t>1.4</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Stakeholders</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Allen W</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3/17/55</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3/22/55</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5</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1" i="0" u="none" strike="noStrike">
                          <a:solidFill>
                            <a:srgbClr val="000000"/>
                          </a:solidFill>
                          <a:effectLst/>
                          <a:latin typeface="Century Gothic" panose="020B0502020202020204" pitchFamily="34" charset="0"/>
                        </a:rPr>
                        <a:t>70%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925396343"/>
                  </a:ext>
                </a:extLst>
              </a:tr>
              <a:tr h="215594">
                <a:tc>
                  <a:txBody>
                    <a:bodyPr/>
                    <a:lstStyle/>
                    <a:p>
                      <a:pPr algn="l" fontAlgn="ctr"/>
                      <a:r>
                        <a:rPr lang="en-US" sz="800" b="0" i="0" u="none" strike="noStrike">
                          <a:solidFill>
                            <a:srgbClr val="000000"/>
                          </a:solidFill>
                          <a:effectLst/>
                          <a:latin typeface="Century Gothic" panose="020B0502020202020204" pitchFamily="34" charset="0"/>
                        </a:rPr>
                        <a:t>1.5</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Guidelines</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Malik M</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3/18/55</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3/22/55</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4</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1" i="0" u="none" strike="noStrike">
                          <a:solidFill>
                            <a:srgbClr val="000000"/>
                          </a:solidFill>
                          <a:effectLst/>
                          <a:latin typeface="Century Gothic" panose="020B0502020202020204" pitchFamily="34" charset="0"/>
                        </a:rPr>
                        <a:t>60%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847696134"/>
                  </a:ext>
                </a:extLst>
              </a:tr>
              <a:tr h="215594">
                <a:tc>
                  <a:txBody>
                    <a:bodyPr/>
                    <a:lstStyle/>
                    <a:p>
                      <a:pPr algn="l" fontAlgn="ctr"/>
                      <a:r>
                        <a:rPr lang="en-US" sz="800" b="0" i="0" u="none" strike="noStrike">
                          <a:solidFill>
                            <a:srgbClr val="000000"/>
                          </a:solidFill>
                          <a:effectLst/>
                          <a:latin typeface="Century Gothic" panose="020B0502020202020204" pitchFamily="34" charset="0"/>
                        </a:rPr>
                        <a:t>1.6</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Project Initiation</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Malik M</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3/23/55</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3/23/55</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1" i="0" u="none" strike="noStrike">
                          <a:solidFill>
                            <a:srgbClr val="000000"/>
                          </a:solidFill>
                          <a:effectLst/>
                          <a:latin typeface="Century Gothic" panose="020B0502020202020204" pitchFamily="34" charset="0"/>
                        </a:rPr>
                        <a:t>50%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082036271"/>
                  </a:ext>
                </a:extLst>
              </a:tr>
              <a:tr h="215594">
                <a:tc>
                  <a:txBody>
                    <a:bodyPr/>
                    <a:lstStyle/>
                    <a:p>
                      <a:pPr algn="l" fontAlgn="ctr"/>
                      <a:r>
                        <a:rPr lang="en-US" sz="800" b="0" i="0" u="none" strike="noStrike">
                          <a:solidFill>
                            <a:srgbClr val="000000"/>
                          </a:solidFill>
                          <a:effectLst/>
                          <a:latin typeface="Century Gothic" panose="020B0502020202020204" pitchFamily="34" charset="0"/>
                        </a:rPr>
                        <a:t>2</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Project Definition &amp; Planning</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800" b="1"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extLst>
                  <a:ext uri="{0D108BD9-81ED-4DB2-BD59-A6C34878D82A}">
                    <a16:rowId xmlns:a16="http://schemas.microsoft.com/office/drawing/2014/main" val="690336929"/>
                  </a:ext>
                </a:extLst>
              </a:tr>
              <a:tr h="215594">
                <a:tc>
                  <a:txBody>
                    <a:bodyPr/>
                    <a:lstStyle/>
                    <a:p>
                      <a:pPr algn="l" fontAlgn="ctr"/>
                      <a:r>
                        <a:rPr lang="en-US" sz="800" b="0" i="0" u="none" strike="noStrike">
                          <a:solidFill>
                            <a:srgbClr val="000000"/>
                          </a:solidFill>
                          <a:effectLst/>
                          <a:latin typeface="Century Gothic" panose="020B0502020202020204" pitchFamily="34" charset="0"/>
                        </a:rPr>
                        <a:t>2.1</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Scope &amp; Goal Setting</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Steve L</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dirty="0">
                          <a:solidFill>
                            <a:srgbClr val="000000"/>
                          </a:solidFill>
                          <a:effectLst/>
                          <a:latin typeface="Century Gothic" panose="020B0502020202020204" pitchFamily="34" charset="0"/>
                        </a:rPr>
                        <a:t>3/24/55</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3/28/55</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4</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1" i="0" u="none" strike="noStrike">
                          <a:solidFill>
                            <a:srgbClr val="000000"/>
                          </a:solidFill>
                          <a:effectLst/>
                          <a:latin typeface="Century Gothic" panose="020B0502020202020204" pitchFamily="34" charset="0"/>
                        </a:rPr>
                        <a:t>5%</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31321122"/>
                  </a:ext>
                </a:extLst>
              </a:tr>
              <a:tr h="215594">
                <a:tc>
                  <a:txBody>
                    <a:bodyPr/>
                    <a:lstStyle/>
                    <a:p>
                      <a:pPr algn="l" fontAlgn="ctr"/>
                      <a:r>
                        <a:rPr lang="en-US" sz="800" b="0" i="0" u="none" strike="noStrike">
                          <a:solidFill>
                            <a:srgbClr val="000000"/>
                          </a:solidFill>
                          <a:effectLst/>
                          <a:latin typeface="Century Gothic" panose="020B0502020202020204" pitchFamily="34" charset="0"/>
                        </a:rPr>
                        <a:t>2.2</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Budget</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Allen W</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3/29/55</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4/2/55</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4</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1" i="0" u="none" strike="noStrike">
                          <a:solidFill>
                            <a:srgbClr val="000000"/>
                          </a:solidFill>
                          <a:effectLst/>
                          <a:latin typeface="Century Gothic" panose="020B0502020202020204" pitchFamily="34" charset="0"/>
                        </a:rPr>
                        <a:t>30%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337207768"/>
                  </a:ext>
                </a:extLst>
              </a:tr>
              <a:tr h="215594">
                <a:tc>
                  <a:txBody>
                    <a:bodyPr/>
                    <a:lstStyle/>
                    <a:p>
                      <a:pPr algn="l" fontAlgn="ctr"/>
                      <a:r>
                        <a:rPr lang="en-US" sz="800" b="0" i="0" u="none" strike="noStrike">
                          <a:solidFill>
                            <a:srgbClr val="000000"/>
                          </a:solidFill>
                          <a:effectLst/>
                          <a:latin typeface="Century Gothic" panose="020B0502020202020204" pitchFamily="34" charset="0"/>
                        </a:rPr>
                        <a:t>2.3</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Communication Plan</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Malik M</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1" i="0" u="none" strike="noStrike">
                          <a:solidFill>
                            <a:srgbClr val="000000"/>
                          </a:solidFill>
                          <a:effectLst/>
                          <a:latin typeface="Century Gothic" panose="020B0502020202020204" pitchFamily="34" charset="0"/>
                        </a:rPr>
                        <a:t>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91944622"/>
                  </a:ext>
                </a:extLst>
              </a:tr>
              <a:tr h="215594">
                <a:tc>
                  <a:txBody>
                    <a:bodyPr/>
                    <a:lstStyle/>
                    <a:p>
                      <a:pPr algn="l" fontAlgn="ctr"/>
                      <a:r>
                        <a:rPr lang="en-US" sz="800" b="0" i="0" u="none" strike="noStrike">
                          <a:solidFill>
                            <a:srgbClr val="000000"/>
                          </a:solidFill>
                          <a:effectLst/>
                          <a:latin typeface="Century Gothic" panose="020B0502020202020204" pitchFamily="34" charset="0"/>
                        </a:rPr>
                        <a:t>2.4</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Risk Management</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Malik M</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1" i="0" u="none" strike="noStrike">
                          <a:solidFill>
                            <a:srgbClr val="000000"/>
                          </a:solidFill>
                          <a:effectLst/>
                          <a:latin typeface="Century Gothic" panose="020B0502020202020204" pitchFamily="34" charset="0"/>
                        </a:rPr>
                        <a:t>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129029978"/>
                  </a:ext>
                </a:extLst>
              </a:tr>
              <a:tr h="215594">
                <a:tc>
                  <a:txBody>
                    <a:bodyPr/>
                    <a:lstStyle/>
                    <a:p>
                      <a:pPr algn="l" fontAlgn="ctr"/>
                      <a:r>
                        <a:rPr lang="en-US" sz="800" b="0" i="0" u="none" strike="noStrike">
                          <a:solidFill>
                            <a:srgbClr val="000000"/>
                          </a:solidFill>
                          <a:effectLst/>
                          <a:latin typeface="Century Gothic" panose="020B0502020202020204" pitchFamily="34" charset="0"/>
                        </a:rPr>
                        <a:t>3</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Project Launch &amp; Execution</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800" b="1"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extLst>
                  <a:ext uri="{0D108BD9-81ED-4DB2-BD59-A6C34878D82A}">
                    <a16:rowId xmlns:a16="http://schemas.microsoft.com/office/drawing/2014/main" val="710002448"/>
                  </a:ext>
                </a:extLst>
              </a:tr>
              <a:tr h="215594">
                <a:tc>
                  <a:txBody>
                    <a:bodyPr/>
                    <a:lstStyle/>
                    <a:p>
                      <a:pPr algn="l" fontAlgn="ctr"/>
                      <a:r>
                        <a:rPr lang="en-US" sz="800" b="0" i="0" u="none" strike="noStrike">
                          <a:solidFill>
                            <a:srgbClr val="000000"/>
                          </a:solidFill>
                          <a:effectLst/>
                          <a:latin typeface="Century Gothic" panose="020B0502020202020204" pitchFamily="34" charset="0"/>
                        </a:rPr>
                        <a:t>3.1</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Status &amp; Tracking</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Pete S</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1" i="0" u="none" strike="noStrike">
                          <a:solidFill>
                            <a:srgbClr val="000000"/>
                          </a:solidFill>
                          <a:effectLst/>
                          <a:latin typeface="Century Gothic" panose="020B0502020202020204" pitchFamily="34" charset="0"/>
                        </a:rPr>
                        <a:t>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639453386"/>
                  </a:ext>
                </a:extLst>
              </a:tr>
              <a:tr h="215594">
                <a:tc>
                  <a:txBody>
                    <a:bodyPr/>
                    <a:lstStyle/>
                    <a:p>
                      <a:pPr algn="l" fontAlgn="ctr"/>
                      <a:r>
                        <a:rPr lang="en-US" sz="800" b="0" i="0" u="none" strike="noStrike">
                          <a:solidFill>
                            <a:srgbClr val="000000"/>
                          </a:solidFill>
                          <a:effectLst/>
                          <a:latin typeface="Century Gothic" panose="020B0502020202020204" pitchFamily="34" charset="0"/>
                        </a:rPr>
                        <a:t>3.2</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KPIs</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Leon W</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1" i="0" u="none" strike="noStrike">
                          <a:solidFill>
                            <a:srgbClr val="000000"/>
                          </a:solidFill>
                          <a:effectLst/>
                          <a:latin typeface="Century Gothic" panose="020B0502020202020204" pitchFamily="34" charset="0"/>
                        </a:rPr>
                        <a:t>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74446035"/>
                  </a:ext>
                </a:extLst>
              </a:tr>
              <a:tr h="215594">
                <a:tc>
                  <a:txBody>
                    <a:bodyPr/>
                    <a:lstStyle/>
                    <a:p>
                      <a:pPr algn="l" fontAlgn="ctr"/>
                      <a:r>
                        <a:rPr lang="en-US" sz="800" b="0" i="0" u="none" strike="noStrike">
                          <a:solidFill>
                            <a:srgbClr val="000000"/>
                          </a:solidFill>
                          <a:effectLst/>
                          <a:latin typeface="Century Gothic" panose="020B0502020202020204" pitchFamily="34" charset="0"/>
                        </a:rPr>
                        <a:t>3.2.1</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Monitoring</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Kylie R</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1" i="0" u="none" strike="noStrike">
                          <a:solidFill>
                            <a:srgbClr val="000000"/>
                          </a:solidFill>
                          <a:effectLst/>
                          <a:latin typeface="Century Gothic" panose="020B0502020202020204" pitchFamily="34" charset="0"/>
                        </a:rPr>
                        <a:t>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05731567"/>
                  </a:ext>
                </a:extLst>
              </a:tr>
              <a:tr h="215594">
                <a:tc>
                  <a:txBody>
                    <a:bodyPr/>
                    <a:lstStyle/>
                    <a:p>
                      <a:pPr algn="l" fontAlgn="ctr"/>
                      <a:r>
                        <a:rPr lang="en-US" sz="800" b="0" i="0" u="none" strike="noStrike">
                          <a:solidFill>
                            <a:srgbClr val="000000"/>
                          </a:solidFill>
                          <a:effectLst/>
                          <a:latin typeface="Century Gothic" panose="020B0502020202020204" pitchFamily="34" charset="0"/>
                        </a:rPr>
                        <a:t>3.2.2</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Forecasts</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Kylie R</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1" i="0" u="none" strike="noStrike">
                          <a:solidFill>
                            <a:srgbClr val="000000"/>
                          </a:solidFill>
                          <a:effectLst/>
                          <a:latin typeface="Century Gothic" panose="020B0502020202020204" pitchFamily="34" charset="0"/>
                        </a:rPr>
                        <a:t>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790230492"/>
                  </a:ext>
                </a:extLst>
              </a:tr>
              <a:tr h="215594">
                <a:tc>
                  <a:txBody>
                    <a:bodyPr/>
                    <a:lstStyle/>
                    <a:p>
                      <a:pPr algn="l" fontAlgn="ctr"/>
                      <a:r>
                        <a:rPr lang="en-US" sz="800" b="0" i="0" u="none" strike="noStrike">
                          <a:solidFill>
                            <a:srgbClr val="000000"/>
                          </a:solidFill>
                          <a:effectLst/>
                          <a:latin typeface="Century Gothic" panose="020B0502020202020204" pitchFamily="34" charset="0"/>
                        </a:rPr>
                        <a:t>3.3</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Project Updates</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Pete S</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1" i="0" u="none" strike="noStrike">
                          <a:solidFill>
                            <a:srgbClr val="000000"/>
                          </a:solidFill>
                          <a:effectLst/>
                          <a:latin typeface="Century Gothic" panose="020B0502020202020204" pitchFamily="34" charset="0"/>
                        </a:rPr>
                        <a:t>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49239684"/>
                  </a:ext>
                </a:extLst>
              </a:tr>
              <a:tr h="215594">
                <a:tc>
                  <a:txBody>
                    <a:bodyPr/>
                    <a:lstStyle/>
                    <a:p>
                      <a:pPr algn="l" fontAlgn="ctr"/>
                      <a:r>
                        <a:rPr lang="en-US" sz="800" b="0" i="0" u="none" strike="noStrike">
                          <a:solidFill>
                            <a:srgbClr val="000000"/>
                          </a:solidFill>
                          <a:effectLst/>
                          <a:latin typeface="Century Gothic" panose="020B0502020202020204" pitchFamily="34" charset="0"/>
                        </a:rPr>
                        <a:t>3.3.1</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Chart Updates</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Malik M</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1" i="0" u="none" strike="noStrike">
                          <a:solidFill>
                            <a:srgbClr val="000000"/>
                          </a:solidFill>
                          <a:effectLst/>
                          <a:latin typeface="Century Gothic" panose="020B0502020202020204" pitchFamily="34" charset="0"/>
                        </a:rPr>
                        <a:t>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658531583"/>
                  </a:ext>
                </a:extLst>
              </a:tr>
              <a:tr h="215594">
                <a:tc>
                  <a:txBody>
                    <a:bodyPr/>
                    <a:lstStyle/>
                    <a:p>
                      <a:pPr algn="l" fontAlgn="ctr"/>
                      <a:r>
                        <a:rPr lang="en-US" sz="800" b="0" i="0" u="none" strike="noStrike">
                          <a:solidFill>
                            <a:srgbClr val="000000"/>
                          </a:solidFill>
                          <a:effectLst/>
                          <a:latin typeface="Century Gothic" panose="020B0502020202020204" pitchFamily="34" charset="0"/>
                        </a:rPr>
                        <a:t>4</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Project Performance / Monitoring</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extLst>
                  <a:ext uri="{0D108BD9-81ED-4DB2-BD59-A6C34878D82A}">
                    <a16:rowId xmlns:a16="http://schemas.microsoft.com/office/drawing/2014/main" val="1456647743"/>
                  </a:ext>
                </a:extLst>
              </a:tr>
              <a:tr h="215594">
                <a:tc>
                  <a:txBody>
                    <a:bodyPr/>
                    <a:lstStyle/>
                    <a:p>
                      <a:pPr algn="l" fontAlgn="ctr"/>
                      <a:r>
                        <a:rPr lang="en-US" sz="800" b="0" i="0" u="none" strike="noStrike">
                          <a:solidFill>
                            <a:srgbClr val="000000"/>
                          </a:solidFill>
                          <a:effectLst/>
                          <a:latin typeface="Century Gothic" panose="020B0502020202020204" pitchFamily="34" charset="0"/>
                        </a:rPr>
                        <a:t>4.1</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Project Objectives</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Steve L</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1" i="0" u="none" strike="noStrike">
                          <a:solidFill>
                            <a:srgbClr val="000000"/>
                          </a:solidFill>
                          <a:effectLst/>
                          <a:latin typeface="Century Gothic" panose="020B0502020202020204" pitchFamily="34" charset="0"/>
                        </a:rPr>
                        <a:t>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65706211"/>
                  </a:ext>
                </a:extLst>
              </a:tr>
              <a:tr h="215594">
                <a:tc>
                  <a:txBody>
                    <a:bodyPr/>
                    <a:lstStyle/>
                    <a:p>
                      <a:pPr algn="l" fontAlgn="ctr"/>
                      <a:r>
                        <a:rPr lang="en-US" sz="800" b="0" i="0" u="none" strike="noStrike">
                          <a:solidFill>
                            <a:srgbClr val="000000"/>
                          </a:solidFill>
                          <a:effectLst/>
                          <a:latin typeface="Century Gothic" panose="020B0502020202020204" pitchFamily="34" charset="0"/>
                        </a:rPr>
                        <a:t>4.2</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Quality Deliverables</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Allen W</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1" i="0" u="none" strike="noStrike">
                          <a:solidFill>
                            <a:srgbClr val="000000"/>
                          </a:solidFill>
                          <a:effectLst/>
                          <a:latin typeface="Century Gothic" panose="020B0502020202020204" pitchFamily="34" charset="0"/>
                        </a:rPr>
                        <a:t>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930495678"/>
                  </a:ext>
                </a:extLst>
              </a:tr>
              <a:tr h="215594">
                <a:tc>
                  <a:txBody>
                    <a:bodyPr/>
                    <a:lstStyle/>
                    <a:p>
                      <a:pPr algn="l" fontAlgn="ctr"/>
                      <a:r>
                        <a:rPr lang="en-US" sz="800" b="0" i="0" u="none" strike="noStrike">
                          <a:solidFill>
                            <a:srgbClr val="000000"/>
                          </a:solidFill>
                          <a:effectLst/>
                          <a:latin typeface="Century Gothic" panose="020B0502020202020204" pitchFamily="34" charset="0"/>
                        </a:rPr>
                        <a:t>4.3</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Effort &amp; Cost Tracking</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Malik M</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1" i="0" u="none" strike="noStrike">
                          <a:solidFill>
                            <a:srgbClr val="000000"/>
                          </a:solidFill>
                          <a:effectLst/>
                          <a:latin typeface="Century Gothic" panose="020B0502020202020204" pitchFamily="34" charset="0"/>
                        </a:rPr>
                        <a:t>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835599214"/>
                  </a:ext>
                </a:extLst>
              </a:tr>
              <a:tr h="215594">
                <a:tc>
                  <a:txBody>
                    <a:bodyPr/>
                    <a:lstStyle/>
                    <a:p>
                      <a:pPr algn="l" fontAlgn="ctr"/>
                      <a:r>
                        <a:rPr lang="en-US" sz="800" b="0" i="0" u="none" strike="noStrike">
                          <a:solidFill>
                            <a:srgbClr val="000000"/>
                          </a:solidFill>
                          <a:effectLst/>
                          <a:latin typeface="Century Gothic" panose="020B0502020202020204" pitchFamily="34" charset="0"/>
                        </a:rPr>
                        <a:t>4.4</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Project Performance</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800" b="0" i="0" u="none" strike="noStrike">
                          <a:solidFill>
                            <a:srgbClr val="000000"/>
                          </a:solidFill>
                          <a:effectLst/>
                          <a:latin typeface="Century Gothic" panose="020B0502020202020204" pitchFamily="34" charset="0"/>
                        </a:rPr>
                        <a:t>Malik M</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1" i="0" u="none" strike="noStrike">
                          <a:solidFill>
                            <a:srgbClr val="000000"/>
                          </a:solidFill>
                          <a:effectLst/>
                          <a:latin typeface="Century Gothic" panose="020B0502020202020204" pitchFamily="34" charset="0"/>
                        </a:rPr>
                        <a:t>0%</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dirty="0">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896623462"/>
                  </a:ext>
                </a:extLst>
              </a:tr>
            </a:tbl>
          </a:graphicData>
        </a:graphic>
      </p:graphicFrame>
    </p:spTree>
    <p:extLst>
      <p:ext uri="{BB962C8B-B14F-4D97-AF65-F5344CB8AC3E}">
        <p14:creationId xmlns:p14="http://schemas.microsoft.com/office/powerpoint/2010/main" val="2186823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14324A-566A-5490-C66E-134E452AC55F}"/>
            </a:ext>
          </a:extLst>
        </p:cNvPr>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F500C76F-360F-487C-E508-3759E541398D}"/>
              </a:ext>
            </a:extLst>
          </p:cNvPr>
          <p:cNvGraphicFramePr>
            <a:graphicFrameLocks noGrp="1"/>
          </p:cNvGraphicFramePr>
          <p:nvPr>
            <p:extLst>
              <p:ext uri="{D42A27DB-BD31-4B8C-83A1-F6EECF244321}">
                <p14:modId xmlns:p14="http://schemas.microsoft.com/office/powerpoint/2010/main" val="3469945085"/>
              </p:ext>
            </p:extLst>
          </p:nvPr>
        </p:nvGraphicFramePr>
        <p:xfrm>
          <a:off x="327598" y="356787"/>
          <a:ext cx="11536804" cy="6144426"/>
        </p:xfrm>
        <a:graphic>
          <a:graphicData uri="http://schemas.openxmlformats.org/drawingml/2006/table">
            <a:tbl>
              <a:tblPr/>
              <a:tblGrid>
                <a:gridCol w="643865">
                  <a:extLst>
                    <a:ext uri="{9D8B030D-6E8A-4147-A177-3AD203B41FA5}">
                      <a16:colId xmlns:a16="http://schemas.microsoft.com/office/drawing/2014/main" val="3421861925"/>
                    </a:ext>
                  </a:extLst>
                </a:gridCol>
                <a:gridCol w="2153255">
                  <a:extLst>
                    <a:ext uri="{9D8B030D-6E8A-4147-A177-3AD203B41FA5}">
                      <a16:colId xmlns:a16="http://schemas.microsoft.com/office/drawing/2014/main" val="3938115341"/>
                    </a:ext>
                  </a:extLst>
                </a:gridCol>
                <a:gridCol w="876080">
                  <a:extLst>
                    <a:ext uri="{9D8B030D-6E8A-4147-A177-3AD203B41FA5}">
                      <a16:colId xmlns:a16="http://schemas.microsoft.com/office/drawing/2014/main" val="2555657825"/>
                    </a:ext>
                  </a:extLst>
                </a:gridCol>
                <a:gridCol w="559423">
                  <a:extLst>
                    <a:ext uri="{9D8B030D-6E8A-4147-A177-3AD203B41FA5}">
                      <a16:colId xmlns:a16="http://schemas.microsoft.com/office/drawing/2014/main" val="1765829056"/>
                    </a:ext>
                  </a:extLst>
                </a:gridCol>
                <a:gridCol w="559423">
                  <a:extLst>
                    <a:ext uri="{9D8B030D-6E8A-4147-A177-3AD203B41FA5}">
                      <a16:colId xmlns:a16="http://schemas.microsoft.com/office/drawing/2014/main" val="2868186742"/>
                    </a:ext>
                  </a:extLst>
                </a:gridCol>
                <a:gridCol w="622756">
                  <a:extLst>
                    <a:ext uri="{9D8B030D-6E8A-4147-A177-3AD203B41FA5}">
                      <a16:colId xmlns:a16="http://schemas.microsoft.com/office/drawing/2014/main" val="1133385586"/>
                    </a:ext>
                  </a:extLst>
                </a:gridCol>
                <a:gridCol w="738862">
                  <a:extLst>
                    <a:ext uri="{9D8B030D-6E8A-4147-A177-3AD203B41FA5}">
                      <a16:colId xmlns:a16="http://schemas.microsoft.com/office/drawing/2014/main" val="2668387646"/>
                    </a:ext>
                  </a:extLst>
                </a:gridCol>
                <a:gridCol w="179438">
                  <a:extLst>
                    <a:ext uri="{9D8B030D-6E8A-4147-A177-3AD203B41FA5}">
                      <a16:colId xmlns:a16="http://schemas.microsoft.com/office/drawing/2014/main" val="292024794"/>
                    </a:ext>
                  </a:extLst>
                </a:gridCol>
                <a:gridCol w="179438">
                  <a:extLst>
                    <a:ext uri="{9D8B030D-6E8A-4147-A177-3AD203B41FA5}">
                      <a16:colId xmlns:a16="http://schemas.microsoft.com/office/drawing/2014/main" val="3447129908"/>
                    </a:ext>
                  </a:extLst>
                </a:gridCol>
                <a:gridCol w="179438">
                  <a:extLst>
                    <a:ext uri="{9D8B030D-6E8A-4147-A177-3AD203B41FA5}">
                      <a16:colId xmlns:a16="http://schemas.microsoft.com/office/drawing/2014/main" val="1318595558"/>
                    </a:ext>
                  </a:extLst>
                </a:gridCol>
                <a:gridCol w="179438">
                  <a:extLst>
                    <a:ext uri="{9D8B030D-6E8A-4147-A177-3AD203B41FA5}">
                      <a16:colId xmlns:a16="http://schemas.microsoft.com/office/drawing/2014/main" val="2756745367"/>
                    </a:ext>
                  </a:extLst>
                </a:gridCol>
                <a:gridCol w="179438">
                  <a:extLst>
                    <a:ext uri="{9D8B030D-6E8A-4147-A177-3AD203B41FA5}">
                      <a16:colId xmlns:a16="http://schemas.microsoft.com/office/drawing/2014/main" val="13129746"/>
                    </a:ext>
                  </a:extLst>
                </a:gridCol>
                <a:gridCol w="179438">
                  <a:extLst>
                    <a:ext uri="{9D8B030D-6E8A-4147-A177-3AD203B41FA5}">
                      <a16:colId xmlns:a16="http://schemas.microsoft.com/office/drawing/2014/main" val="3626252822"/>
                    </a:ext>
                  </a:extLst>
                </a:gridCol>
                <a:gridCol w="179438">
                  <a:extLst>
                    <a:ext uri="{9D8B030D-6E8A-4147-A177-3AD203B41FA5}">
                      <a16:colId xmlns:a16="http://schemas.microsoft.com/office/drawing/2014/main" val="2447022842"/>
                    </a:ext>
                  </a:extLst>
                </a:gridCol>
                <a:gridCol w="179438">
                  <a:extLst>
                    <a:ext uri="{9D8B030D-6E8A-4147-A177-3AD203B41FA5}">
                      <a16:colId xmlns:a16="http://schemas.microsoft.com/office/drawing/2014/main" val="3850100732"/>
                    </a:ext>
                  </a:extLst>
                </a:gridCol>
                <a:gridCol w="179438">
                  <a:extLst>
                    <a:ext uri="{9D8B030D-6E8A-4147-A177-3AD203B41FA5}">
                      <a16:colId xmlns:a16="http://schemas.microsoft.com/office/drawing/2014/main" val="1401143027"/>
                    </a:ext>
                  </a:extLst>
                </a:gridCol>
                <a:gridCol w="179438">
                  <a:extLst>
                    <a:ext uri="{9D8B030D-6E8A-4147-A177-3AD203B41FA5}">
                      <a16:colId xmlns:a16="http://schemas.microsoft.com/office/drawing/2014/main" val="2125188791"/>
                    </a:ext>
                  </a:extLst>
                </a:gridCol>
                <a:gridCol w="179438">
                  <a:extLst>
                    <a:ext uri="{9D8B030D-6E8A-4147-A177-3AD203B41FA5}">
                      <a16:colId xmlns:a16="http://schemas.microsoft.com/office/drawing/2014/main" val="3688115753"/>
                    </a:ext>
                  </a:extLst>
                </a:gridCol>
                <a:gridCol w="179438">
                  <a:extLst>
                    <a:ext uri="{9D8B030D-6E8A-4147-A177-3AD203B41FA5}">
                      <a16:colId xmlns:a16="http://schemas.microsoft.com/office/drawing/2014/main" val="1414022278"/>
                    </a:ext>
                  </a:extLst>
                </a:gridCol>
                <a:gridCol w="179438">
                  <a:extLst>
                    <a:ext uri="{9D8B030D-6E8A-4147-A177-3AD203B41FA5}">
                      <a16:colId xmlns:a16="http://schemas.microsoft.com/office/drawing/2014/main" val="297243327"/>
                    </a:ext>
                  </a:extLst>
                </a:gridCol>
                <a:gridCol w="179438">
                  <a:extLst>
                    <a:ext uri="{9D8B030D-6E8A-4147-A177-3AD203B41FA5}">
                      <a16:colId xmlns:a16="http://schemas.microsoft.com/office/drawing/2014/main" val="134570702"/>
                    </a:ext>
                  </a:extLst>
                </a:gridCol>
                <a:gridCol w="179438">
                  <a:extLst>
                    <a:ext uri="{9D8B030D-6E8A-4147-A177-3AD203B41FA5}">
                      <a16:colId xmlns:a16="http://schemas.microsoft.com/office/drawing/2014/main" val="2033982902"/>
                    </a:ext>
                  </a:extLst>
                </a:gridCol>
                <a:gridCol w="179438">
                  <a:extLst>
                    <a:ext uri="{9D8B030D-6E8A-4147-A177-3AD203B41FA5}">
                      <a16:colId xmlns:a16="http://schemas.microsoft.com/office/drawing/2014/main" val="4282912465"/>
                    </a:ext>
                  </a:extLst>
                </a:gridCol>
                <a:gridCol w="179438">
                  <a:extLst>
                    <a:ext uri="{9D8B030D-6E8A-4147-A177-3AD203B41FA5}">
                      <a16:colId xmlns:a16="http://schemas.microsoft.com/office/drawing/2014/main" val="1912775739"/>
                    </a:ext>
                  </a:extLst>
                </a:gridCol>
                <a:gridCol w="179438">
                  <a:extLst>
                    <a:ext uri="{9D8B030D-6E8A-4147-A177-3AD203B41FA5}">
                      <a16:colId xmlns:a16="http://schemas.microsoft.com/office/drawing/2014/main" val="4018215762"/>
                    </a:ext>
                  </a:extLst>
                </a:gridCol>
                <a:gridCol w="179438">
                  <a:extLst>
                    <a:ext uri="{9D8B030D-6E8A-4147-A177-3AD203B41FA5}">
                      <a16:colId xmlns:a16="http://schemas.microsoft.com/office/drawing/2014/main" val="132067923"/>
                    </a:ext>
                  </a:extLst>
                </a:gridCol>
                <a:gridCol w="179438">
                  <a:extLst>
                    <a:ext uri="{9D8B030D-6E8A-4147-A177-3AD203B41FA5}">
                      <a16:colId xmlns:a16="http://schemas.microsoft.com/office/drawing/2014/main" val="430661111"/>
                    </a:ext>
                  </a:extLst>
                </a:gridCol>
                <a:gridCol w="179438">
                  <a:extLst>
                    <a:ext uri="{9D8B030D-6E8A-4147-A177-3AD203B41FA5}">
                      <a16:colId xmlns:a16="http://schemas.microsoft.com/office/drawing/2014/main" val="2481335472"/>
                    </a:ext>
                  </a:extLst>
                </a:gridCol>
                <a:gridCol w="179438">
                  <a:extLst>
                    <a:ext uri="{9D8B030D-6E8A-4147-A177-3AD203B41FA5}">
                      <a16:colId xmlns:a16="http://schemas.microsoft.com/office/drawing/2014/main" val="2741569180"/>
                    </a:ext>
                  </a:extLst>
                </a:gridCol>
                <a:gridCol w="179438">
                  <a:extLst>
                    <a:ext uri="{9D8B030D-6E8A-4147-A177-3AD203B41FA5}">
                      <a16:colId xmlns:a16="http://schemas.microsoft.com/office/drawing/2014/main" val="3005212392"/>
                    </a:ext>
                  </a:extLst>
                </a:gridCol>
                <a:gridCol w="179438">
                  <a:extLst>
                    <a:ext uri="{9D8B030D-6E8A-4147-A177-3AD203B41FA5}">
                      <a16:colId xmlns:a16="http://schemas.microsoft.com/office/drawing/2014/main" val="34174543"/>
                    </a:ext>
                  </a:extLst>
                </a:gridCol>
                <a:gridCol w="179438">
                  <a:extLst>
                    <a:ext uri="{9D8B030D-6E8A-4147-A177-3AD203B41FA5}">
                      <a16:colId xmlns:a16="http://schemas.microsoft.com/office/drawing/2014/main" val="4173712246"/>
                    </a:ext>
                  </a:extLst>
                </a:gridCol>
                <a:gridCol w="179438">
                  <a:extLst>
                    <a:ext uri="{9D8B030D-6E8A-4147-A177-3AD203B41FA5}">
                      <a16:colId xmlns:a16="http://schemas.microsoft.com/office/drawing/2014/main" val="3551906480"/>
                    </a:ext>
                  </a:extLst>
                </a:gridCol>
                <a:gridCol w="179438">
                  <a:extLst>
                    <a:ext uri="{9D8B030D-6E8A-4147-A177-3AD203B41FA5}">
                      <a16:colId xmlns:a16="http://schemas.microsoft.com/office/drawing/2014/main" val="2712984723"/>
                    </a:ext>
                  </a:extLst>
                </a:gridCol>
                <a:gridCol w="179438">
                  <a:extLst>
                    <a:ext uri="{9D8B030D-6E8A-4147-A177-3AD203B41FA5}">
                      <a16:colId xmlns:a16="http://schemas.microsoft.com/office/drawing/2014/main" val="525003913"/>
                    </a:ext>
                  </a:extLst>
                </a:gridCol>
                <a:gridCol w="179438">
                  <a:extLst>
                    <a:ext uri="{9D8B030D-6E8A-4147-A177-3AD203B41FA5}">
                      <a16:colId xmlns:a16="http://schemas.microsoft.com/office/drawing/2014/main" val="2104341781"/>
                    </a:ext>
                  </a:extLst>
                </a:gridCol>
                <a:gridCol w="179438">
                  <a:extLst>
                    <a:ext uri="{9D8B030D-6E8A-4147-A177-3AD203B41FA5}">
                      <a16:colId xmlns:a16="http://schemas.microsoft.com/office/drawing/2014/main" val="3915484340"/>
                    </a:ext>
                  </a:extLst>
                </a:gridCol>
              </a:tblGrid>
              <a:tr h="215594">
                <a:tc>
                  <a:txBody>
                    <a:bodyPr/>
                    <a:lstStyle/>
                    <a:p>
                      <a:pPr algn="l" fontAlgn="ctr"/>
                      <a:endParaRPr lang="en-US" sz="800" b="0" i="0" u="none" strike="noStrike">
                        <a:solidFill>
                          <a:srgbClr val="000000"/>
                        </a:solidFill>
                        <a:effectLst/>
                        <a:latin typeface="Century Gothic" panose="020B0502020202020204" pitchFamily="34" charset="0"/>
                      </a:endParaRPr>
                    </a:p>
                  </a:txBody>
                  <a:tcPr marL="3817" marR="3817" marT="3817" marB="0" anchor="ctr">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3817" marR="3817" marT="3817" marB="0" anchor="ctr">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3817" marR="3817" marT="3817" marB="0" anchor="ctr">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ctr"/>
                      <a:endParaRPr lang="en-US" sz="800" b="1" i="0" u="none" strike="noStrike">
                        <a:solidFill>
                          <a:srgbClr val="305496"/>
                        </a:solidFill>
                        <a:effectLst/>
                        <a:latin typeface="Century Gothic" panose="020B0502020202020204" pitchFamily="34" charset="0"/>
                      </a:endParaRPr>
                    </a:p>
                  </a:txBody>
                  <a:tcPr marL="3817" marR="3817" marT="3817" marB="0" anchor="ctr">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ctr"/>
                      <a:endParaRPr lang="en-US" sz="800" b="1" i="0" u="none" strike="noStrike">
                        <a:solidFill>
                          <a:srgbClr val="305496"/>
                        </a:solidFill>
                        <a:effectLst/>
                        <a:latin typeface="Century Gothic" panose="020B0502020202020204" pitchFamily="34" charset="0"/>
                      </a:endParaRPr>
                    </a:p>
                  </a:txBody>
                  <a:tcPr marL="3817" marR="3817" marT="3817" marB="0" anchor="ctr">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ctr"/>
                      <a:endParaRPr lang="en-US" sz="800" b="1" i="0" u="none" strike="noStrike">
                        <a:solidFill>
                          <a:srgbClr val="305496"/>
                        </a:solidFill>
                        <a:effectLst/>
                        <a:latin typeface="Century Gothic" panose="020B0502020202020204" pitchFamily="34" charset="0"/>
                      </a:endParaRPr>
                    </a:p>
                  </a:txBody>
                  <a:tcPr marL="3817" marR="3817" marT="3817" marB="0" anchor="ctr">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ctr"/>
                      <a:endParaRPr lang="en-US" sz="800" b="1" i="0" u="none" strike="noStrike">
                        <a:solidFill>
                          <a:srgbClr val="305496"/>
                        </a:solidFill>
                        <a:effectLst/>
                        <a:latin typeface="Century Gothic" panose="020B0502020202020204" pitchFamily="34" charset="0"/>
                      </a:endParaRPr>
                    </a:p>
                  </a:txBody>
                  <a:tcPr marL="3817" marR="3817" marT="3817" marB="0" anchor="ctr">
                    <a:lnL>
                      <a:noFill/>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noFill/>
                  </a:tcPr>
                </a:tc>
                <a:tc gridSpan="4">
                  <a:txBody>
                    <a:bodyPr/>
                    <a:lstStyle/>
                    <a:p>
                      <a:pPr algn="l" fontAlgn="ctr"/>
                      <a:r>
                        <a:rPr lang="en-US" sz="800" b="1" i="0" u="none" strike="noStrike">
                          <a:solidFill>
                            <a:srgbClr val="FFFFFF"/>
                          </a:solidFill>
                          <a:effectLst/>
                          <a:latin typeface="Century Gothic" panose="020B0502020202020204" pitchFamily="34" charset="0"/>
                        </a:rPr>
                        <a:t>Phase One</a:t>
                      </a:r>
                    </a:p>
                  </a:txBody>
                  <a:tcPr marL="57254" marR="3817" marT="3817" marB="0" anchor="ctr">
                    <a:lnL w="6350" cap="flat" cmpd="sng" algn="ctr">
                      <a:solidFill>
                        <a:srgbClr val="BFBFBF"/>
                      </a:solidFill>
                      <a:prstDash val="solid"/>
                      <a:round/>
                      <a:headEnd type="none" w="med" len="med"/>
                      <a:tailEnd type="none" w="med" len="med"/>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03764"/>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03764"/>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03764"/>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03764"/>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03764"/>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03764"/>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03764"/>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03764"/>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03764"/>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03764"/>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03764"/>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03764"/>
                    </a:solidFill>
                  </a:tcPr>
                </a:tc>
                <a:tc gridSpan="4">
                  <a:txBody>
                    <a:bodyPr/>
                    <a:lstStyle/>
                    <a:p>
                      <a:pPr algn="l" fontAlgn="ctr"/>
                      <a:r>
                        <a:rPr lang="en-US" sz="800" b="1" i="0" u="none" strike="noStrike">
                          <a:solidFill>
                            <a:srgbClr val="FFFFFF"/>
                          </a:solidFill>
                          <a:effectLst/>
                          <a:latin typeface="Century Gothic" panose="020B0502020202020204" pitchFamily="34" charset="0"/>
                        </a:rPr>
                        <a:t>Phase Two</a:t>
                      </a:r>
                    </a:p>
                  </a:txBody>
                  <a:tcPr marL="57254" marR="3817" marT="3817" marB="0" anchor="ctr">
                    <a:lnL w="6350" cap="flat" cmpd="sng" algn="ctr">
                      <a:solidFill>
                        <a:srgbClr val="BFBFBF"/>
                      </a:solidFill>
                      <a:prstDash val="solid"/>
                      <a:round/>
                      <a:headEnd type="none" w="med" len="med"/>
                      <a:tailEnd type="none" w="med" len="med"/>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33C0C"/>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33C0C"/>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33C0C"/>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33C0C"/>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33C0C"/>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33C0C"/>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33C0C"/>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33C0C"/>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33C0C"/>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33C0C"/>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33C0C"/>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33C0C"/>
                    </a:solidFill>
                  </a:tcPr>
                </a:tc>
                <a:extLst>
                  <a:ext uri="{0D108BD9-81ED-4DB2-BD59-A6C34878D82A}">
                    <a16:rowId xmlns:a16="http://schemas.microsoft.com/office/drawing/2014/main" val="4108499854"/>
                  </a:ext>
                </a:extLst>
              </a:tr>
              <a:tr h="269491">
                <a:tc rowSpan="2">
                  <a:txBody>
                    <a:bodyPr/>
                    <a:lstStyle/>
                    <a:p>
                      <a:pPr algn="l" fontAlgn="ctr"/>
                      <a:r>
                        <a:rPr lang="en-US" sz="800" b="1" i="0" u="none" strike="noStrike">
                          <a:solidFill>
                            <a:srgbClr val="000000"/>
                          </a:solidFill>
                          <a:effectLst/>
                          <a:latin typeface="Century Gothic" panose="020B0502020202020204" pitchFamily="34" charset="0"/>
                        </a:rPr>
                        <a:t>WBS Number</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EA9DB"/>
                    </a:solidFill>
                  </a:tcPr>
                </a:tc>
                <a:tc rowSpan="2">
                  <a:txBody>
                    <a:bodyPr/>
                    <a:lstStyle/>
                    <a:p>
                      <a:pPr algn="l" fontAlgn="ctr"/>
                      <a:r>
                        <a:rPr lang="en-US" sz="800" b="1" i="0" u="none" strike="noStrike">
                          <a:solidFill>
                            <a:srgbClr val="000000"/>
                          </a:solidFill>
                          <a:effectLst/>
                          <a:latin typeface="Century Gothic" panose="020B0502020202020204" pitchFamily="34" charset="0"/>
                        </a:rPr>
                        <a:t>Task Title</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EA9DB"/>
                    </a:solidFill>
                  </a:tcPr>
                </a:tc>
                <a:tc rowSpan="2">
                  <a:txBody>
                    <a:bodyPr/>
                    <a:lstStyle/>
                    <a:p>
                      <a:pPr algn="l" fontAlgn="ctr"/>
                      <a:r>
                        <a:rPr lang="en-US" sz="800" b="1" i="0" u="none" strike="noStrike">
                          <a:solidFill>
                            <a:srgbClr val="000000"/>
                          </a:solidFill>
                          <a:effectLst/>
                          <a:latin typeface="Century Gothic" panose="020B0502020202020204" pitchFamily="34" charset="0"/>
                        </a:rPr>
                        <a:t>Task Owner</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EA9DB"/>
                    </a:solidFill>
                  </a:tcPr>
                </a:tc>
                <a:tc rowSpan="2">
                  <a:txBody>
                    <a:bodyPr/>
                    <a:lstStyle/>
                    <a:p>
                      <a:pPr algn="l" fontAlgn="ctr"/>
                      <a:r>
                        <a:rPr lang="en-US" sz="800" b="1" i="0" u="none" strike="noStrike">
                          <a:solidFill>
                            <a:srgbClr val="000000"/>
                          </a:solidFill>
                          <a:effectLst/>
                          <a:latin typeface="Century Gothic" panose="020B0502020202020204" pitchFamily="34" charset="0"/>
                        </a:rPr>
                        <a:t>Start Date</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EA9DB"/>
                    </a:solidFill>
                  </a:tcPr>
                </a:tc>
                <a:tc rowSpan="2">
                  <a:txBody>
                    <a:bodyPr/>
                    <a:lstStyle/>
                    <a:p>
                      <a:pPr algn="l" fontAlgn="ctr"/>
                      <a:r>
                        <a:rPr lang="en-US" sz="800" b="1" i="0" u="none" strike="noStrike">
                          <a:solidFill>
                            <a:srgbClr val="000000"/>
                          </a:solidFill>
                          <a:effectLst/>
                          <a:latin typeface="Century Gothic" panose="020B0502020202020204" pitchFamily="34" charset="0"/>
                        </a:rPr>
                        <a:t>Due Date</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EA9DB"/>
                    </a:solidFill>
                  </a:tcPr>
                </a:tc>
                <a:tc rowSpan="2">
                  <a:txBody>
                    <a:bodyPr/>
                    <a:lstStyle/>
                    <a:p>
                      <a:pPr algn="l" fontAlgn="ctr"/>
                      <a:r>
                        <a:rPr lang="en-US" sz="800" b="1" i="0" u="none" strike="noStrike">
                          <a:solidFill>
                            <a:srgbClr val="000000"/>
                          </a:solidFill>
                          <a:effectLst/>
                          <a:latin typeface="Century Gothic" panose="020B0502020202020204" pitchFamily="34" charset="0"/>
                        </a:rPr>
                        <a:t>Duration</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EA9DB"/>
                    </a:solidFill>
                  </a:tcPr>
                </a:tc>
                <a:tc rowSpan="2">
                  <a:txBody>
                    <a:bodyPr/>
                    <a:lstStyle/>
                    <a:p>
                      <a:pPr algn="l" fontAlgn="ctr"/>
                      <a:r>
                        <a:rPr lang="en-US" sz="800" b="1" i="0" u="none" strike="noStrike">
                          <a:solidFill>
                            <a:srgbClr val="000000"/>
                          </a:solidFill>
                          <a:effectLst/>
                          <a:latin typeface="Century Gothic" panose="020B0502020202020204" pitchFamily="34" charset="0"/>
                        </a:rPr>
                        <a:t>% of Task Complete</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EA9DB"/>
                    </a:solidFill>
                  </a:tcPr>
                </a:tc>
                <a:tc gridSpan="3">
                  <a:txBody>
                    <a:bodyPr/>
                    <a:lstStyle/>
                    <a:p>
                      <a:pPr algn="l" fontAlgn="ctr"/>
                      <a:r>
                        <a:rPr lang="en-US" sz="800" b="1" i="0" u="none" strike="noStrike">
                          <a:solidFill>
                            <a:srgbClr val="FFFFFF"/>
                          </a:solidFill>
                          <a:effectLst/>
                          <a:latin typeface="Century Gothic" panose="020B0502020202020204" pitchFamily="34" charset="0"/>
                        </a:rPr>
                        <a:t>Week 1</a:t>
                      </a:r>
                    </a:p>
                  </a:txBody>
                  <a:tcPr marL="57254" marR="3817" marT="3817" marB="0" anchor="ctr">
                    <a:lnL w="6350" cap="flat" cmpd="sng" algn="ctr">
                      <a:solidFill>
                        <a:srgbClr val="BFBFBF"/>
                      </a:solidFill>
                      <a:prstDash val="solid"/>
                      <a:round/>
                      <a:headEnd type="none" w="med" len="med"/>
                      <a:tailEnd type="none" w="med" len="med"/>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305496"/>
                    </a:solidFill>
                  </a:tcPr>
                </a:tc>
                <a:tc hMerge="1">
                  <a:txBody>
                    <a:bodyPr/>
                    <a:lstStyle/>
                    <a:p>
                      <a:endParaRPr lang="en-US"/>
                    </a:p>
                  </a:txBody>
                  <a:tcPr/>
                </a:tc>
                <a:tc hMerge="1">
                  <a:txBody>
                    <a:bodyPr/>
                    <a:lstStyle/>
                    <a:p>
                      <a:endParaRPr lang="en-US"/>
                    </a:p>
                  </a:txBody>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305496"/>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305496"/>
                    </a:solidFill>
                  </a:tcPr>
                </a:tc>
                <a:tc gridSpan="3">
                  <a:txBody>
                    <a:bodyPr/>
                    <a:lstStyle/>
                    <a:p>
                      <a:pPr algn="l" fontAlgn="ctr"/>
                      <a:r>
                        <a:rPr lang="en-US" sz="800" b="1" i="0" u="none" strike="noStrike">
                          <a:solidFill>
                            <a:srgbClr val="FFFFFF"/>
                          </a:solidFill>
                          <a:effectLst/>
                          <a:latin typeface="Century Gothic" panose="020B0502020202020204" pitchFamily="34" charset="0"/>
                        </a:rPr>
                        <a:t>Week 2</a:t>
                      </a:r>
                    </a:p>
                  </a:txBody>
                  <a:tcPr marL="57254" marR="3817" marT="3817" marB="0" anchor="ctr">
                    <a:lnL w="6350" cap="flat" cmpd="sng" algn="ctr">
                      <a:solidFill>
                        <a:srgbClr val="BFBFBF"/>
                      </a:solidFill>
                      <a:prstDash val="solid"/>
                      <a:round/>
                      <a:headEnd type="none" w="med" len="med"/>
                      <a:tailEnd type="none" w="med" len="med"/>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305496"/>
                    </a:solidFill>
                  </a:tcPr>
                </a:tc>
                <a:tc hMerge="1">
                  <a:txBody>
                    <a:bodyPr/>
                    <a:lstStyle/>
                    <a:p>
                      <a:endParaRPr lang="en-US"/>
                    </a:p>
                  </a:txBody>
                  <a:tcPr/>
                </a:tc>
                <a:tc hMerge="1">
                  <a:txBody>
                    <a:bodyPr/>
                    <a:lstStyle/>
                    <a:p>
                      <a:endParaRPr lang="en-US"/>
                    </a:p>
                  </a:txBody>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305496"/>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305496"/>
                    </a:solidFill>
                  </a:tcPr>
                </a:tc>
                <a:tc gridSpan="3">
                  <a:txBody>
                    <a:bodyPr/>
                    <a:lstStyle/>
                    <a:p>
                      <a:pPr algn="l" fontAlgn="ctr"/>
                      <a:r>
                        <a:rPr lang="en-US" sz="800" b="1" i="0" u="none" strike="noStrike">
                          <a:solidFill>
                            <a:srgbClr val="FFFFFF"/>
                          </a:solidFill>
                          <a:effectLst/>
                          <a:latin typeface="Century Gothic" panose="020B0502020202020204" pitchFamily="34" charset="0"/>
                        </a:rPr>
                        <a:t>Week 3</a:t>
                      </a:r>
                    </a:p>
                  </a:txBody>
                  <a:tcPr marL="57254" marR="3817" marT="3817" marB="0" anchor="ctr">
                    <a:lnL w="6350" cap="flat" cmpd="sng" algn="ctr">
                      <a:solidFill>
                        <a:srgbClr val="BFBFBF"/>
                      </a:solidFill>
                      <a:prstDash val="solid"/>
                      <a:round/>
                      <a:headEnd type="none" w="med" len="med"/>
                      <a:tailEnd type="none" w="med" len="med"/>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305496"/>
                    </a:solidFill>
                  </a:tcPr>
                </a:tc>
                <a:tc hMerge="1">
                  <a:txBody>
                    <a:bodyPr/>
                    <a:lstStyle/>
                    <a:p>
                      <a:endParaRPr lang="en-US"/>
                    </a:p>
                  </a:txBody>
                  <a:tcPr/>
                </a:tc>
                <a:tc hMerge="1">
                  <a:txBody>
                    <a:bodyPr/>
                    <a:lstStyle/>
                    <a:p>
                      <a:endParaRPr lang="en-US"/>
                    </a:p>
                  </a:txBody>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305496"/>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305496"/>
                    </a:solidFill>
                  </a:tcPr>
                </a:tc>
                <a:tc gridSpan="3">
                  <a:txBody>
                    <a:bodyPr/>
                    <a:lstStyle/>
                    <a:p>
                      <a:pPr algn="l" fontAlgn="ctr"/>
                      <a:r>
                        <a:rPr lang="en-US" sz="800" b="1" i="0" u="none" strike="noStrike">
                          <a:solidFill>
                            <a:srgbClr val="FFFFFF"/>
                          </a:solidFill>
                          <a:effectLst/>
                          <a:latin typeface="Century Gothic" panose="020B0502020202020204" pitchFamily="34" charset="0"/>
                        </a:rPr>
                        <a:t>Week 4</a:t>
                      </a:r>
                    </a:p>
                  </a:txBody>
                  <a:tcPr marL="57254" marR="3817" marT="3817" marB="0" anchor="ctr">
                    <a:lnL w="6350" cap="flat" cmpd="sng" algn="ctr">
                      <a:solidFill>
                        <a:srgbClr val="BFBFBF"/>
                      </a:solidFill>
                      <a:prstDash val="solid"/>
                      <a:round/>
                      <a:headEnd type="none" w="med" len="med"/>
                      <a:tailEnd type="none" w="med" len="med"/>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5911"/>
                    </a:solidFill>
                  </a:tcPr>
                </a:tc>
                <a:tc hMerge="1">
                  <a:txBody>
                    <a:bodyPr/>
                    <a:lstStyle/>
                    <a:p>
                      <a:endParaRPr lang="en-US"/>
                    </a:p>
                  </a:txBody>
                  <a:tcPr/>
                </a:tc>
                <a:tc hMerge="1">
                  <a:txBody>
                    <a:bodyPr/>
                    <a:lstStyle/>
                    <a:p>
                      <a:endParaRPr lang="en-US"/>
                    </a:p>
                  </a:txBody>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5911"/>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5911"/>
                    </a:solidFill>
                  </a:tcPr>
                </a:tc>
                <a:tc gridSpan="3">
                  <a:txBody>
                    <a:bodyPr/>
                    <a:lstStyle/>
                    <a:p>
                      <a:pPr algn="l" fontAlgn="ctr"/>
                      <a:r>
                        <a:rPr lang="en-US" sz="800" b="1" i="0" u="none" strike="noStrike">
                          <a:solidFill>
                            <a:srgbClr val="FFFFFF"/>
                          </a:solidFill>
                          <a:effectLst/>
                          <a:latin typeface="Century Gothic" panose="020B0502020202020204" pitchFamily="34" charset="0"/>
                        </a:rPr>
                        <a:t>Week 5</a:t>
                      </a:r>
                    </a:p>
                  </a:txBody>
                  <a:tcPr marL="57254" marR="3817" marT="3817" marB="0" anchor="ctr">
                    <a:lnL w="6350" cap="flat" cmpd="sng" algn="ctr">
                      <a:solidFill>
                        <a:srgbClr val="BFBFBF"/>
                      </a:solidFill>
                      <a:prstDash val="solid"/>
                      <a:round/>
                      <a:headEnd type="none" w="med" len="med"/>
                      <a:tailEnd type="none" w="med" len="med"/>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5911"/>
                    </a:solidFill>
                  </a:tcPr>
                </a:tc>
                <a:tc hMerge="1">
                  <a:txBody>
                    <a:bodyPr/>
                    <a:lstStyle/>
                    <a:p>
                      <a:endParaRPr lang="en-US"/>
                    </a:p>
                  </a:txBody>
                  <a:tcPr/>
                </a:tc>
                <a:tc hMerge="1">
                  <a:txBody>
                    <a:bodyPr/>
                    <a:lstStyle/>
                    <a:p>
                      <a:endParaRPr lang="en-US"/>
                    </a:p>
                  </a:txBody>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5911"/>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5911"/>
                    </a:solidFill>
                  </a:tcPr>
                </a:tc>
                <a:tc gridSpan="3">
                  <a:txBody>
                    <a:bodyPr/>
                    <a:lstStyle/>
                    <a:p>
                      <a:pPr algn="l" fontAlgn="ctr"/>
                      <a:r>
                        <a:rPr lang="en-US" sz="800" b="1" i="0" u="none" strike="noStrike">
                          <a:solidFill>
                            <a:srgbClr val="FFFFFF"/>
                          </a:solidFill>
                          <a:effectLst/>
                          <a:latin typeface="Century Gothic" panose="020B0502020202020204" pitchFamily="34" charset="0"/>
                        </a:rPr>
                        <a:t>Week 6</a:t>
                      </a:r>
                    </a:p>
                  </a:txBody>
                  <a:tcPr marL="57254" marR="3817" marT="3817" marB="0" anchor="ctr">
                    <a:lnL w="6350" cap="flat" cmpd="sng" algn="ctr">
                      <a:solidFill>
                        <a:srgbClr val="BFBFBF"/>
                      </a:solidFill>
                      <a:prstDash val="solid"/>
                      <a:round/>
                      <a:headEnd type="none" w="med" len="med"/>
                      <a:tailEnd type="none" w="med" len="med"/>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5911"/>
                    </a:solidFill>
                  </a:tcPr>
                </a:tc>
                <a:tc hMerge="1">
                  <a:txBody>
                    <a:bodyPr/>
                    <a:lstStyle/>
                    <a:p>
                      <a:endParaRPr lang="en-US"/>
                    </a:p>
                  </a:txBody>
                  <a:tcPr/>
                </a:tc>
                <a:tc hMerge="1">
                  <a:txBody>
                    <a:bodyPr/>
                    <a:lstStyle/>
                    <a:p>
                      <a:endParaRPr lang="en-US"/>
                    </a:p>
                  </a:txBody>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5911"/>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5911"/>
                    </a:solidFill>
                  </a:tcPr>
                </a:tc>
                <a:extLst>
                  <a:ext uri="{0D108BD9-81ED-4DB2-BD59-A6C34878D82A}">
                    <a16:rowId xmlns:a16="http://schemas.microsoft.com/office/drawing/2014/main" val="2839066896"/>
                  </a:ext>
                </a:extLst>
              </a:tr>
              <a:tr h="269491">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800" b="1" i="0" u="none" strike="noStrike">
                          <a:solidFill>
                            <a:srgbClr val="000000"/>
                          </a:solidFill>
                          <a:effectLst/>
                          <a:latin typeface="Century Gothic" panose="020B0502020202020204" pitchFamily="34" charset="0"/>
                        </a:rPr>
                        <a:t>M</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fontAlgn="ctr"/>
                      <a:r>
                        <a:rPr lang="en-US" sz="800" b="1" i="0" u="none" strike="noStrike">
                          <a:solidFill>
                            <a:srgbClr val="000000"/>
                          </a:solidFill>
                          <a:effectLst/>
                          <a:latin typeface="Century Gothic" panose="020B0502020202020204" pitchFamily="34" charset="0"/>
                        </a:rPr>
                        <a:t>T</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fontAlgn="ctr"/>
                      <a:r>
                        <a:rPr lang="en-US" sz="800" b="1" i="0" u="none" strike="noStrike">
                          <a:solidFill>
                            <a:srgbClr val="000000"/>
                          </a:solidFill>
                          <a:effectLst/>
                          <a:latin typeface="Century Gothic" panose="020B0502020202020204" pitchFamily="34" charset="0"/>
                        </a:rPr>
                        <a:t>W</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fontAlgn="ctr"/>
                      <a:r>
                        <a:rPr lang="en-US" sz="800" b="1" i="0" u="none" strike="noStrike">
                          <a:solidFill>
                            <a:srgbClr val="000000"/>
                          </a:solidFill>
                          <a:effectLst/>
                          <a:latin typeface="Century Gothic" panose="020B0502020202020204" pitchFamily="34" charset="0"/>
                        </a:rPr>
                        <a:t>R</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fontAlgn="ctr"/>
                      <a:r>
                        <a:rPr lang="en-US" sz="800" b="1" i="0" u="none" strike="noStrike">
                          <a:solidFill>
                            <a:srgbClr val="000000"/>
                          </a:solidFill>
                          <a:effectLst/>
                          <a:latin typeface="Century Gothic" panose="020B0502020202020204" pitchFamily="34" charset="0"/>
                        </a:rPr>
                        <a:t>F</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fontAlgn="ctr"/>
                      <a:r>
                        <a:rPr lang="en-US" sz="800" b="1" i="0" u="none" strike="noStrike">
                          <a:solidFill>
                            <a:srgbClr val="000000"/>
                          </a:solidFill>
                          <a:effectLst/>
                          <a:latin typeface="Century Gothic" panose="020B0502020202020204" pitchFamily="34" charset="0"/>
                        </a:rPr>
                        <a:t>M</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fontAlgn="ctr"/>
                      <a:r>
                        <a:rPr lang="en-US" sz="800" b="1" i="0" u="none" strike="noStrike">
                          <a:solidFill>
                            <a:srgbClr val="000000"/>
                          </a:solidFill>
                          <a:effectLst/>
                          <a:latin typeface="Century Gothic" panose="020B0502020202020204" pitchFamily="34" charset="0"/>
                        </a:rPr>
                        <a:t>T</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fontAlgn="ctr"/>
                      <a:r>
                        <a:rPr lang="en-US" sz="800" b="1" i="0" u="none" strike="noStrike">
                          <a:solidFill>
                            <a:srgbClr val="000000"/>
                          </a:solidFill>
                          <a:effectLst/>
                          <a:latin typeface="Century Gothic" panose="020B0502020202020204" pitchFamily="34" charset="0"/>
                        </a:rPr>
                        <a:t>W</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fontAlgn="ctr"/>
                      <a:r>
                        <a:rPr lang="en-US" sz="800" b="1" i="0" u="none" strike="noStrike">
                          <a:solidFill>
                            <a:srgbClr val="000000"/>
                          </a:solidFill>
                          <a:effectLst/>
                          <a:latin typeface="Century Gothic" panose="020B0502020202020204" pitchFamily="34" charset="0"/>
                        </a:rPr>
                        <a:t>R</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fontAlgn="ctr"/>
                      <a:r>
                        <a:rPr lang="en-US" sz="800" b="1" i="0" u="none" strike="noStrike">
                          <a:solidFill>
                            <a:srgbClr val="000000"/>
                          </a:solidFill>
                          <a:effectLst/>
                          <a:latin typeface="Century Gothic" panose="020B0502020202020204" pitchFamily="34" charset="0"/>
                        </a:rPr>
                        <a:t>F</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fontAlgn="ctr"/>
                      <a:r>
                        <a:rPr lang="en-US" sz="800" b="1" i="0" u="none" strike="noStrike">
                          <a:solidFill>
                            <a:srgbClr val="000000"/>
                          </a:solidFill>
                          <a:effectLst/>
                          <a:latin typeface="Century Gothic" panose="020B0502020202020204" pitchFamily="34" charset="0"/>
                        </a:rPr>
                        <a:t>M</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fontAlgn="ctr"/>
                      <a:r>
                        <a:rPr lang="en-US" sz="800" b="1" i="0" u="none" strike="noStrike">
                          <a:solidFill>
                            <a:srgbClr val="000000"/>
                          </a:solidFill>
                          <a:effectLst/>
                          <a:latin typeface="Century Gothic" panose="020B0502020202020204" pitchFamily="34" charset="0"/>
                        </a:rPr>
                        <a:t>T</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fontAlgn="ctr"/>
                      <a:r>
                        <a:rPr lang="en-US" sz="800" b="1" i="0" u="none" strike="noStrike">
                          <a:solidFill>
                            <a:srgbClr val="000000"/>
                          </a:solidFill>
                          <a:effectLst/>
                          <a:latin typeface="Century Gothic" panose="020B0502020202020204" pitchFamily="34" charset="0"/>
                        </a:rPr>
                        <a:t>W</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fontAlgn="ctr"/>
                      <a:r>
                        <a:rPr lang="en-US" sz="800" b="1" i="0" u="none" strike="noStrike">
                          <a:solidFill>
                            <a:srgbClr val="000000"/>
                          </a:solidFill>
                          <a:effectLst/>
                          <a:latin typeface="Century Gothic" panose="020B0502020202020204" pitchFamily="34" charset="0"/>
                        </a:rPr>
                        <a:t>R</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fontAlgn="ctr"/>
                      <a:r>
                        <a:rPr lang="en-US" sz="800" b="1" i="0" u="none" strike="noStrike">
                          <a:solidFill>
                            <a:srgbClr val="000000"/>
                          </a:solidFill>
                          <a:effectLst/>
                          <a:latin typeface="Century Gothic" panose="020B0502020202020204" pitchFamily="34" charset="0"/>
                        </a:rPr>
                        <a:t>F</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4C6E7"/>
                    </a:solidFill>
                  </a:tcPr>
                </a:tc>
                <a:tc>
                  <a:txBody>
                    <a:bodyPr/>
                    <a:lstStyle/>
                    <a:p>
                      <a:pPr algn="ctr" fontAlgn="ctr"/>
                      <a:r>
                        <a:rPr lang="en-US" sz="800" b="1" i="0" u="none" strike="noStrike">
                          <a:solidFill>
                            <a:srgbClr val="000000"/>
                          </a:solidFill>
                          <a:effectLst/>
                          <a:latin typeface="Century Gothic" panose="020B0502020202020204" pitchFamily="34" charset="0"/>
                        </a:rPr>
                        <a:t>M</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800" b="1" i="0" u="none" strike="noStrike">
                          <a:solidFill>
                            <a:srgbClr val="000000"/>
                          </a:solidFill>
                          <a:effectLst/>
                          <a:latin typeface="Century Gothic" panose="020B0502020202020204" pitchFamily="34" charset="0"/>
                        </a:rPr>
                        <a:t>T</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800" b="1" i="0" u="none" strike="noStrike">
                          <a:solidFill>
                            <a:srgbClr val="000000"/>
                          </a:solidFill>
                          <a:effectLst/>
                          <a:latin typeface="Century Gothic" panose="020B0502020202020204" pitchFamily="34" charset="0"/>
                        </a:rPr>
                        <a:t>W</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800" b="1" i="0" u="none" strike="noStrike">
                          <a:solidFill>
                            <a:srgbClr val="000000"/>
                          </a:solidFill>
                          <a:effectLst/>
                          <a:latin typeface="Century Gothic" panose="020B0502020202020204" pitchFamily="34" charset="0"/>
                        </a:rPr>
                        <a:t>R</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800" b="1" i="0" u="none" strike="noStrike">
                          <a:solidFill>
                            <a:srgbClr val="000000"/>
                          </a:solidFill>
                          <a:effectLst/>
                          <a:latin typeface="Century Gothic" panose="020B0502020202020204" pitchFamily="34" charset="0"/>
                        </a:rPr>
                        <a:t>F</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800" b="1" i="0" u="none" strike="noStrike">
                          <a:solidFill>
                            <a:srgbClr val="000000"/>
                          </a:solidFill>
                          <a:effectLst/>
                          <a:latin typeface="Century Gothic" panose="020B0502020202020204" pitchFamily="34" charset="0"/>
                        </a:rPr>
                        <a:t>M</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800" b="1" i="0" u="none" strike="noStrike">
                          <a:solidFill>
                            <a:srgbClr val="000000"/>
                          </a:solidFill>
                          <a:effectLst/>
                          <a:latin typeface="Century Gothic" panose="020B0502020202020204" pitchFamily="34" charset="0"/>
                        </a:rPr>
                        <a:t>T</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800" b="1" i="0" u="none" strike="noStrike">
                          <a:solidFill>
                            <a:srgbClr val="000000"/>
                          </a:solidFill>
                          <a:effectLst/>
                          <a:latin typeface="Century Gothic" panose="020B0502020202020204" pitchFamily="34" charset="0"/>
                        </a:rPr>
                        <a:t>W</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800" b="1" i="0" u="none" strike="noStrike">
                          <a:solidFill>
                            <a:srgbClr val="000000"/>
                          </a:solidFill>
                          <a:effectLst/>
                          <a:latin typeface="Century Gothic" panose="020B0502020202020204" pitchFamily="34" charset="0"/>
                        </a:rPr>
                        <a:t>R</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800" b="1" i="0" u="none" strike="noStrike">
                          <a:solidFill>
                            <a:srgbClr val="000000"/>
                          </a:solidFill>
                          <a:effectLst/>
                          <a:latin typeface="Century Gothic" panose="020B0502020202020204" pitchFamily="34" charset="0"/>
                        </a:rPr>
                        <a:t>F</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800" b="1" i="0" u="none" strike="noStrike">
                          <a:solidFill>
                            <a:srgbClr val="000000"/>
                          </a:solidFill>
                          <a:effectLst/>
                          <a:latin typeface="Century Gothic" panose="020B0502020202020204" pitchFamily="34" charset="0"/>
                        </a:rPr>
                        <a:t>M</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800" b="1" i="0" u="none" strike="noStrike">
                          <a:solidFill>
                            <a:srgbClr val="000000"/>
                          </a:solidFill>
                          <a:effectLst/>
                          <a:latin typeface="Century Gothic" panose="020B0502020202020204" pitchFamily="34" charset="0"/>
                        </a:rPr>
                        <a:t>T</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800" b="1" i="0" u="none" strike="noStrike">
                          <a:solidFill>
                            <a:srgbClr val="000000"/>
                          </a:solidFill>
                          <a:effectLst/>
                          <a:latin typeface="Century Gothic" panose="020B0502020202020204" pitchFamily="34" charset="0"/>
                        </a:rPr>
                        <a:t>W</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800" b="1" i="0" u="none" strike="noStrike">
                          <a:solidFill>
                            <a:srgbClr val="000000"/>
                          </a:solidFill>
                          <a:effectLst/>
                          <a:latin typeface="Century Gothic" panose="020B0502020202020204" pitchFamily="34" charset="0"/>
                        </a:rPr>
                        <a:t>R</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800" b="1" i="0" u="none" strike="noStrike">
                          <a:solidFill>
                            <a:srgbClr val="000000"/>
                          </a:solidFill>
                          <a:effectLst/>
                          <a:latin typeface="Century Gothic" panose="020B0502020202020204" pitchFamily="34" charset="0"/>
                        </a:rPr>
                        <a:t>F</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extLst>
                  <a:ext uri="{0D108BD9-81ED-4DB2-BD59-A6C34878D82A}">
                    <a16:rowId xmlns:a16="http://schemas.microsoft.com/office/drawing/2014/main" val="625151348"/>
                  </a:ext>
                </a:extLst>
              </a:tr>
              <a:tr h="215594">
                <a:tc>
                  <a:txBody>
                    <a:bodyPr/>
                    <a:lstStyle/>
                    <a:p>
                      <a:pPr algn="l" fontAlgn="ctr"/>
                      <a:r>
                        <a:rPr lang="en-US" sz="800" b="0" i="0" u="none" strike="noStrike">
                          <a:solidFill>
                            <a:srgbClr val="000000"/>
                          </a:solidFill>
                          <a:effectLst/>
                          <a:latin typeface="Century Gothic" panose="020B0502020202020204" pitchFamily="34" charset="0"/>
                        </a:rPr>
                        <a:t>1</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endParaRPr lang="en-US" sz="800" b="1"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extLst>
                  <a:ext uri="{0D108BD9-81ED-4DB2-BD59-A6C34878D82A}">
                    <a16:rowId xmlns:a16="http://schemas.microsoft.com/office/drawing/2014/main" val="2557257050"/>
                  </a:ext>
                </a:extLst>
              </a:tr>
              <a:tr h="215594">
                <a:tc>
                  <a:txBody>
                    <a:bodyPr/>
                    <a:lstStyle/>
                    <a:p>
                      <a:pPr algn="l" fontAlgn="ctr"/>
                      <a:r>
                        <a:rPr lang="en-US" sz="800" b="0" i="0" u="none" strike="noStrike">
                          <a:solidFill>
                            <a:srgbClr val="000000"/>
                          </a:solidFill>
                          <a:effectLst/>
                          <a:latin typeface="Century Gothic" panose="020B0502020202020204" pitchFamily="34" charset="0"/>
                        </a:rPr>
                        <a:t>1.1</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1"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dirty="0">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dirty="0">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314638074"/>
                  </a:ext>
                </a:extLst>
              </a:tr>
              <a:tr h="215594">
                <a:tc>
                  <a:txBody>
                    <a:bodyPr/>
                    <a:lstStyle/>
                    <a:p>
                      <a:pPr algn="l" fontAlgn="ctr"/>
                      <a:r>
                        <a:rPr lang="en-US" sz="800" b="0" i="0" u="none" strike="noStrike">
                          <a:solidFill>
                            <a:srgbClr val="000000"/>
                          </a:solidFill>
                          <a:effectLst/>
                          <a:latin typeface="Century Gothic" panose="020B0502020202020204" pitchFamily="34" charset="0"/>
                        </a:rPr>
                        <a:t>1.1.1</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1"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dirty="0">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dirty="0">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dirty="0">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556538970"/>
                  </a:ext>
                </a:extLst>
              </a:tr>
              <a:tr h="215594">
                <a:tc>
                  <a:txBody>
                    <a:bodyPr/>
                    <a:lstStyle/>
                    <a:p>
                      <a:pPr algn="l" fontAlgn="ctr"/>
                      <a:r>
                        <a:rPr lang="en-US" sz="800" b="0" i="0" u="none" strike="noStrike">
                          <a:solidFill>
                            <a:srgbClr val="000000"/>
                          </a:solidFill>
                          <a:effectLst/>
                          <a:latin typeface="Century Gothic" panose="020B0502020202020204" pitchFamily="34" charset="0"/>
                        </a:rPr>
                        <a:t>1.2</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1"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dirty="0">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dirty="0">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77958030"/>
                  </a:ext>
                </a:extLst>
              </a:tr>
              <a:tr h="215594">
                <a:tc>
                  <a:txBody>
                    <a:bodyPr/>
                    <a:lstStyle/>
                    <a:p>
                      <a:pPr algn="l" fontAlgn="ctr"/>
                      <a:r>
                        <a:rPr lang="en-US" sz="800" b="0" i="0" u="none" strike="noStrike">
                          <a:solidFill>
                            <a:srgbClr val="000000"/>
                          </a:solidFill>
                          <a:effectLst/>
                          <a:latin typeface="Century Gothic" panose="020B0502020202020204" pitchFamily="34" charset="0"/>
                        </a:rPr>
                        <a:t>1.3</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1"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dirty="0">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dirty="0">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037157418"/>
                  </a:ext>
                </a:extLst>
              </a:tr>
              <a:tr h="215594">
                <a:tc>
                  <a:txBody>
                    <a:bodyPr/>
                    <a:lstStyle/>
                    <a:p>
                      <a:pPr algn="l" fontAlgn="ctr"/>
                      <a:r>
                        <a:rPr lang="en-US" sz="800" b="0" i="0" u="none" strike="noStrike">
                          <a:solidFill>
                            <a:srgbClr val="000000"/>
                          </a:solidFill>
                          <a:effectLst/>
                          <a:latin typeface="Century Gothic" panose="020B0502020202020204" pitchFamily="34" charset="0"/>
                        </a:rPr>
                        <a:t>1.4</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1"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dirty="0">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dirty="0">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dirty="0">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dirty="0">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687836436"/>
                  </a:ext>
                </a:extLst>
              </a:tr>
              <a:tr h="215594">
                <a:tc>
                  <a:txBody>
                    <a:bodyPr/>
                    <a:lstStyle/>
                    <a:p>
                      <a:pPr algn="l" fontAlgn="ctr"/>
                      <a:r>
                        <a:rPr lang="en-US" sz="800" b="0" i="0" u="none" strike="noStrike">
                          <a:solidFill>
                            <a:srgbClr val="000000"/>
                          </a:solidFill>
                          <a:effectLst/>
                          <a:latin typeface="Century Gothic" panose="020B0502020202020204" pitchFamily="34" charset="0"/>
                        </a:rPr>
                        <a:t>1.5</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1"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dirty="0">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dirty="0">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dirty="0">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598814987"/>
                  </a:ext>
                </a:extLst>
              </a:tr>
              <a:tr h="215594">
                <a:tc>
                  <a:txBody>
                    <a:bodyPr/>
                    <a:lstStyle/>
                    <a:p>
                      <a:pPr algn="l" fontAlgn="ctr"/>
                      <a:r>
                        <a:rPr lang="en-US" sz="800" b="0" i="0" u="none" strike="noStrike">
                          <a:solidFill>
                            <a:srgbClr val="000000"/>
                          </a:solidFill>
                          <a:effectLst/>
                          <a:latin typeface="Century Gothic" panose="020B0502020202020204" pitchFamily="34" charset="0"/>
                        </a:rPr>
                        <a:t>1.6</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1"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dirty="0">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0513280"/>
                  </a:ext>
                </a:extLst>
              </a:tr>
              <a:tr h="215594">
                <a:tc>
                  <a:txBody>
                    <a:bodyPr/>
                    <a:lstStyle/>
                    <a:p>
                      <a:pPr algn="l" fontAlgn="ctr"/>
                      <a:r>
                        <a:rPr lang="en-US" sz="800" b="0" i="0" u="none" strike="noStrike">
                          <a:solidFill>
                            <a:srgbClr val="000000"/>
                          </a:solidFill>
                          <a:effectLst/>
                          <a:latin typeface="Century Gothic" panose="020B0502020202020204" pitchFamily="34" charset="0"/>
                        </a:rPr>
                        <a:t>2</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endParaRPr lang="en-US" sz="800" b="1"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extLst>
                  <a:ext uri="{0D108BD9-81ED-4DB2-BD59-A6C34878D82A}">
                    <a16:rowId xmlns:a16="http://schemas.microsoft.com/office/drawing/2014/main" val="3805753185"/>
                  </a:ext>
                </a:extLst>
              </a:tr>
              <a:tr h="215594">
                <a:tc>
                  <a:txBody>
                    <a:bodyPr/>
                    <a:lstStyle/>
                    <a:p>
                      <a:pPr algn="l" fontAlgn="ctr"/>
                      <a:r>
                        <a:rPr lang="en-US" sz="800" b="0" i="0" u="none" strike="noStrike">
                          <a:solidFill>
                            <a:srgbClr val="000000"/>
                          </a:solidFill>
                          <a:effectLst/>
                          <a:latin typeface="Century Gothic" panose="020B0502020202020204" pitchFamily="34" charset="0"/>
                        </a:rPr>
                        <a:t>2.1</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1"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dirty="0">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dirty="0">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dirty="0">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435376943"/>
                  </a:ext>
                </a:extLst>
              </a:tr>
              <a:tr h="215594">
                <a:tc>
                  <a:txBody>
                    <a:bodyPr/>
                    <a:lstStyle/>
                    <a:p>
                      <a:pPr algn="l" fontAlgn="ctr"/>
                      <a:r>
                        <a:rPr lang="en-US" sz="800" b="0" i="0" u="none" strike="noStrike">
                          <a:solidFill>
                            <a:srgbClr val="000000"/>
                          </a:solidFill>
                          <a:effectLst/>
                          <a:latin typeface="Century Gothic" panose="020B0502020202020204" pitchFamily="34" charset="0"/>
                        </a:rPr>
                        <a:t>2.2</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dirty="0">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1"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dirty="0">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656936317"/>
                  </a:ext>
                </a:extLst>
              </a:tr>
              <a:tr h="215594">
                <a:tc>
                  <a:txBody>
                    <a:bodyPr/>
                    <a:lstStyle/>
                    <a:p>
                      <a:pPr algn="l" fontAlgn="ctr"/>
                      <a:r>
                        <a:rPr lang="en-US" sz="800" b="0" i="0" u="none" strike="noStrike">
                          <a:solidFill>
                            <a:srgbClr val="000000"/>
                          </a:solidFill>
                          <a:effectLst/>
                          <a:latin typeface="Century Gothic" panose="020B0502020202020204" pitchFamily="34" charset="0"/>
                        </a:rPr>
                        <a:t>2.3</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dirty="0">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1"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156489888"/>
                  </a:ext>
                </a:extLst>
              </a:tr>
              <a:tr h="215594">
                <a:tc>
                  <a:txBody>
                    <a:bodyPr/>
                    <a:lstStyle/>
                    <a:p>
                      <a:pPr algn="l" fontAlgn="ctr"/>
                      <a:r>
                        <a:rPr lang="en-US" sz="800" b="0" i="0" u="none" strike="noStrike">
                          <a:solidFill>
                            <a:srgbClr val="000000"/>
                          </a:solidFill>
                          <a:effectLst/>
                          <a:latin typeface="Century Gothic" panose="020B0502020202020204" pitchFamily="34" charset="0"/>
                        </a:rPr>
                        <a:t>2.4</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1"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691250765"/>
                  </a:ext>
                </a:extLst>
              </a:tr>
              <a:tr h="215594">
                <a:tc>
                  <a:txBody>
                    <a:bodyPr/>
                    <a:lstStyle/>
                    <a:p>
                      <a:pPr algn="l" fontAlgn="ctr"/>
                      <a:r>
                        <a:rPr lang="en-US" sz="800" b="0" i="0" u="none" strike="noStrike">
                          <a:solidFill>
                            <a:srgbClr val="000000"/>
                          </a:solidFill>
                          <a:effectLst/>
                          <a:latin typeface="Century Gothic" panose="020B0502020202020204" pitchFamily="34" charset="0"/>
                        </a:rPr>
                        <a:t>3</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endParaRPr lang="en-US" sz="800" b="0" i="0" u="none" strike="noStrike" dirty="0">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endParaRPr lang="en-US" sz="800" b="1"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extLst>
                  <a:ext uri="{0D108BD9-81ED-4DB2-BD59-A6C34878D82A}">
                    <a16:rowId xmlns:a16="http://schemas.microsoft.com/office/drawing/2014/main" val="358780969"/>
                  </a:ext>
                </a:extLst>
              </a:tr>
              <a:tr h="215594">
                <a:tc>
                  <a:txBody>
                    <a:bodyPr/>
                    <a:lstStyle/>
                    <a:p>
                      <a:pPr algn="l" fontAlgn="ctr"/>
                      <a:r>
                        <a:rPr lang="en-US" sz="800" b="0" i="0" u="none" strike="noStrike">
                          <a:solidFill>
                            <a:srgbClr val="000000"/>
                          </a:solidFill>
                          <a:effectLst/>
                          <a:latin typeface="Century Gothic" panose="020B0502020202020204" pitchFamily="34" charset="0"/>
                        </a:rPr>
                        <a:t>3.1</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dirty="0">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1"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22437554"/>
                  </a:ext>
                </a:extLst>
              </a:tr>
              <a:tr h="215594">
                <a:tc>
                  <a:txBody>
                    <a:bodyPr/>
                    <a:lstStyle/>
                    <a:p>
                      <a:pPr algn="l" fontAlgn="ctr"/>
                      <a:r>
                        <a:rPr lang="en-US" sz="800" b="0" i="0" u="none" strike="noStrike">
                          <a:solidFill>
                            <a:srgbClr val="000000"/>
                          </a:solidFill>
                          <a:effectLst/>
                          <a:latin typeface="Century Gothic" panose="020B0502020202020204" pitchFamily="34" charset="0"/>
                        </a:rPr>
                        <a:t>3.2</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1"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953846069"/>
                  </a:ext>
                </a:extLst>
              </a:tr>
              <a:tr h="215594">
                <a:tc>
                  <a:txBody>
                    <a:bodyPr/>
                    <a:lstStyle/>
                    <a:p>
                      <a:pPr algn="l" fontAlgn="ctr"/>
                      <a:r>
                        <a:rPr lang="en-US" sz="800" b="0" i="0" u="none" strike="noStrike">
                          <a:solidFill>
                            <a:srgbClr val="000000"/>
                          </a:solidFill>
                          <a:effectLst/>
                          <a:latin typeface="Century Gothic" panose="020B0502020202020204" pitchFamily="34" charset="0"/>
                        </a:rPr>
                        <a:t>3.2.1</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dirty="0">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1"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669081209"/>
                  </a:ext>
                </a:extLst>
              </a:tr>
              <a:tr h="215594">
                <a:tc>
                  <a:txBody>
                    <a:bodyPr/>
                    <a:lstStyle/>
                    <a:p>
                      <a:pPr algn="l" fontAlgn="ctr"/>
                      <a:r>
                        <a:rPr lang="en-US" sz="800" b="0" i="0" u="none" strike="noStrike">
                          <a:solidFill>
                            <a:srgbClr val="000000"/>
                          </a:solidFill>
                          <a:effectLst/>
                          <a:latin typeface="Century Gothic" panose="020B0502020202020204" pitchFamily="34" charset="0"/>
                        </a:rPr>
                        <a:t>3.2.2</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1" i="0" u="none" strike="noStrike" dirty="0">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945815002"/>
                  </a:ext>
                </a:extLst>
              </a:tr>
              <a:tr h="215594">
                <a:tc>
                  <a:txBody>
                    <a:bodyPr/>
                    <a:lstStyle/>
                    <a:p>
                      <a:pPr algn="l" fontAlgn="ctr"/>
                      <a:r>
                        <a:rPr lang="en-US" sz="800" b="0" i="0" u="none" strike="noStrike">
                          <a:solidFill>
                            <a:srgbClr val="000000"/>
                          </a:solidFill>
                          <a:effectLst/>
                          <a:latin typeface="Century Gothic" panose="020B0502020202020204" pitchFamily="34" charset="0"/>
                        </a:rPr>
                        <a:t>3.3</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1"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695295991"/>
                  </a:ext>
                </a:extLst>
              </a:tr>
              <a:tr h="215594">
                <a:tc>
                  <a:txBody>
                    <a:bodyPr/>
                    <a:lstStyle/>
                    <a:p>
                      <a:pPr algn="l" fontAlgn="ctr"/>
                      <a:r>
                        <a:rPr lang="en-US" sz="800" b="0" i="0" u="none" strike="noStrike">
                          <a:solidFill>
                            <a:srgbClr val="000000"/>
                          </a:solidFill>
                          <a:effectLst/>
                          <a:latin typeface="Century Gothic" panose="020B0502020202020204" pitchFamily="34" charset="0"/>
                        </a:rPr>
                        <a:t>3.3.1</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1"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dirty="0">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082644007"/>
                  </a:ext>
                </a:extLst>
              </a:tr>
              <a:tr h="215594">
                <a:tc>
                  <a:txBody>
                    <a:bodyPr/>
                    <a:lstStyle/>
                    <a:p>
                      <a:pPr algn="l" fontAlgn="ctr"/>
                      <a:r>
                        <a:rPr lang="en-US" sz="800" b="0" i="0" u="none" strike="noStrike">
                          <a:solidFill>
                            <a:srgbClr val="000000"/>
                          </a:solidFill>
                          <a:effectLst/>
                          <a:latin typeface="Century Gothic" panose="020B0502020202020204" pitchFamily="34" charset="0"/>
                        </a:rPr>
                        <a:t>4</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dirty="0">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extLst>
                  <a:ext uri="{0D108BD9-81ED-4DB2-BD59-A6C34878D82A}">
                    <a16:rowId xmlns:a16="http://schemas.microsoft.com/office/drawing/2014/main" val="1761993704"/>
                  </a:ext>
                </a:extLst>
              </a:tr>
              <a:tr h="215594">
                <a:tc>
                  <a:txBody>
                    <a:bodyPr/>
                    <a:lstStyle/>
                    <a:p>
                      <a:pPr algn="l" fontAlgn="ctr"/>
                      <a:r>
                        <a:rPr lang="en-US" sz="800" b="0" i="0" u="none" strike="noStrike">
                          <a:solidFill>
                            <a:srgbClr val="000000"/>
                          </a:solidFill>
                          <a:effectLst/>
                          <a:latin typeface="Century Gothic" panose="020B0502020202020204" pitchFamily="34" charset="0"/>
                        </a:rPr>
                        <a:t>4.1</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1"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dirty="0">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622431180"/>
                  </a:ext>
                </a:extLst>
              </a:tr>
              <a:tr h="215594">
                <a:tc>
                  <a:txBody>
                    <a:bodyPr/>
                    <a:lstStyle/>
                    <a:p>
                      <a:pPr algn="l" fontAlgn="ctr"/>
                      <a:r>
                        <a:rPr lang="en-US" sz="800" b="0" i="0" u="none" strike="noStrike">
                          <a:solidFill>
                            <a:srgbClr val="000000"/>
                          </a:solidFill>
                          <a:effectLst/>
                          <a:latin typeface="Century Gothic" panose="020B0502020202020204" pitchFamily="34" charset="0"/>
                        </a:rPr>
                        <a:t>4.2</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1"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dirty="0">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91438121"/>
                  </a:ext>
                </a:extLst>
              </a:tr>
              <a:tr h="215594">
                <a:tc>
                  <a:txBody>
                    <a:bodyPr/>
                    <a:lstStyle/>
                    <a:p>
                      <a:pPr algn="l" fontAlgn="ctr"/>
                      <a:r>
                        <a:rPr lang="en-US" sz="800" b="0" i="0" u="none" strike="noStrike">
                          <a:solidFill>
                            <a:srgbClr val="000000"/>
                          </a:solidFill>
                          <a:effectLst/>
                          <a:latin typeface="Century Gothic" panose="020B0502020202020204" pitchFamily="34" charset="0"/>
                        </a:rPr>
                        <a:t>4.3</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1"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dirty="0">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957493669"/>
                  </a:ext>
                </a:extLst>
              </a:tr>
              <a:tr h="215594">
                <a:tc>
                  <a:txBody>
                    <a:bodyPr/>
                    <a:lstStyle/>
                    <a:p>
                      <a:pPr algn="l" fontAlgn="ctr"/>
                      <a:r>
                        <a:rPr lang="en-US" sz="800" b="0" i="0" u="none" strike="noStrike">
                          <a:solidFill>
                            <a:srgbClr val="000000"/>
                          </a:solidFill>
                          <a:effectLst/>
                          <a:latin typeface="Century Gothic" panose="020B0502020202020204" pitchFamily="34" charset="0"/>
                        </a:rPr>
                        <a:t>4.4</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1"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E1F2"/>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dirty="0">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dirty="0">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dirty="0">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dirty="0">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dirty="0">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dirty="0">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dirty="0">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dirty="0">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dirty="0">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endParaRPr lang="en-US" sz="800" b="0" i="0" u="none" strike="noStrike" dirty="0">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endParaRPr lang="en-US" sz="800" b="0" i="0" u="none" strike="noStrike" dirty="0">
                        <a:solidFill>
                          <a:srgbClr val="000000"/>
                        </a:solidFill>
                        <a:effectLst/>
                        <a:latin typeface="Century Gothic" panose="020B0502020202020204" pitchFamily="34" charset="0"/>
                      </a:endParaRP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dirty="0">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524269761"/>
                  </a:ext>
                </a:extLst>
              </a:tr>
            </a:tbl>
          </a:graphicData>
        </a:graphic>
      </p:graphicFrame>
    </p:spTree>
    <p:extLst>
      <p:ext uri="{BB962C8B-B14F-4D97-AF65-F5344CB8AC3E}">
        <p14:creationId xmlns:p14="http://schemas.microsoft.com/office/powerpoint/2010/main" val="3572736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8EAC97-C14F-0980-8BB2-51EB109F8ABD}"/>
            </a:ext>
          </a:extLst>
        </p:cNvPr>
        <p:cNvGrpSpPr/>
        <p:nvPr/>
      </p:nvGrpSpPr>
      <p:grpSpPr>
        <a:xfrm>
          <a:off x="0" y="0"/>
          <a:ext cx="0" cy="0"/>
          <a:chOff x="0" y="0"/>
          <a:chExt cx="0" cy="0"/>
        </a:xfrm>
      </p:grpSpPr>
      <p:graphicFrame>
        <p:nvGraphicFramePr>
          <p:cNvPr id="8" name="Table 7">
            <a:extLst>
              <a:ext uri="{FF2B5EF4-FFF2-40B4-BE49-F238E27FC236}">
                <a16:creationId xmlns:a16="http://schemas.microsoft.com/office/drawing/2014/main" id="{A7CFB1D7-4C45-79BA-6624-A37E6F397899}"/>
              </a:ext>
            </a:extLst>
          </p:cNvPr>
          <p:cNvGraphicFramePr>
            <a:graphicFrameLocks noGrp="1"/>
          </p:cNvGraphicFramePr>
          <p:nvPr>
            <p:extLst>
              <p:ext uri="{D42A27DB-BD31-4B8C-83A1-F6EECF244321}">
                <p14:modId xmlns:p14="http://schemas.microsoft.com/office/powerpoint/2010/main" val="2725463902"/>
              </p:ext>
            </p:extLst>
          </p:nvPr>
        </p:nvGraphicFramePr>
        <p:xfrm>
          <a:off x="327598" y="356787"/>
          <a:ext cx="11536804" cy="6144426"/>
        </p:xfrm>
        <a:graphic>
          <a:graphicData uri="http://schemas.openxmlformats.org/drawingml/2006/table">
            <a:tbl>
              <a:tblPr/>
              <a:tblGrid>
                <a:gridCol w="643865">
                  <a:extLst>
                    <a:ext uri="{9D8B030D-6E8A-4147-A177-3AD203B41FA5}">
                      <a16:colId xmlns:a16="http://schemas.microsoft.com/office/drawing/2014/main" val="910230035"/>
                    </a:ext>
                  </a:extLst>
                </a:gridCol>
                <a:gridCol w="2153255">
                  <a:extLst>
                    <a:ext uri="{9D8B030D-6E8A-4147-A177-3AD203B41FA5}">
                      <a16:colId xmlns:a16="http://schemas.microsoft.com/office/drawing/2014/main" val="3591455162"/>
                    </a:ext>
                  </a:extLst>
                </a:gridCol>
                <a:gridCol w="876080">
                  <a:extLst>
                    <a:ext uri="{9D8B030D-6E8A-4147-A177-3AD203B41FA5}">
                      <a16:colId xmlns:a16="http://schemas.microsoft.com/office/drawing/2014/main" val="1699534628"/>
                    </a:ext>
                  </a:extLst>
                </a:gridCol>
                <a:gridCol w="559423">
                  <a:extLst>
                    <a:ext uri="{9D8B030D-6E8A-4147-A177-3AD203B41FA5}">
                      <a16:colId xmlns:a16="http://schemas.microsoft.com/office/drawing/2014/main" val="952453846"/>
                    </a:ext>
                  </a:extLst>
                </a:gridCol>
                <a:gridCol w="559423">
                  <a:extLst>
                    <a:ext uri="{9D8B030D-6E8A-4147-A177-3AD203B41FA5}">
                      <a16:colId xmlns:a16="http://schemas.microsoft.com/office/drawing/2014/main" val="1301156861"/>
                    </a:ext>
                  </a:extLst>
                </a:gridCol>
                <a:gridCol w="622756">
                  <a:extLst>
                    <a:ext uri="{9D8B030D-6E8A-4147-A177-3AD203B41FA5}">
                      <a16:colId xmlns:a16="http://schemas.microsoft.com/office/drawing/2014/main" val="2163322275"/>
                    </a:ext>
                  </a:extLst>
                </a:gridCol>
                <a:gridCol w="738862">
                  <a:extLst>
                    <a:ext uri="{9D8B030D-6E8A-4147-A177-3AD203B41FA5}">
                      <a16:colId xmlns:a16="http://schemas.microsoft.com/office/drawing/2014/main" val="4130062924"/>
                    </a:ext>
                  </a:extLst>
                </a:gridCol>
                <a:gridCol w="179438">
                  <a:extLst>
                    <a:ext uri="{9D8B030D-6E8A-4147-A177-3AD203B41FA5}">
                      <a16:colId xmlns:a16="http://schemas.microsoft.com/office/drawing/2014/main" val="2205226483"/>
                    </a:ext>
                  </a:extLst>
                </a:gridCol>
                <a:gridCol w="179438">
                  <a:extLst>
                    <a:ext uri="{9D8B030D-6E8A-4147-A177-3AD203B41FA5}">
                      <a16:colId xmlns:a16="http://schemas.microsoft.com/office/drawing/2014/main" val="2787523301"/>
                    </a:ext>
                  </a:extLst>
                </a:gridCol>
                <a:gridCol w="179438">
                  <a:extLst>
                    <a:ext uri="{9D8B030D-6E8A-4147-A177-3AD203B41FA5}">
                      <a16:colId xmlns:a16="http://schemas.microsoft.com/office/drawing/2014/main" val="4117718763"/>
                    </a:ext>
                  </a:extLst>
                </a:gridCol>
                <a:gridCol w="179438">
                  <a:extLst>
                    <a:ext uri="{9D8B030D-6E8A-4147-A177-3AD203B41FA5}">
                      <a16:colId xmlns:a16="http://schemas.microsoft.com/office/drawing/2014/main" val="321626861"/>
                    </a:ext>
                  </a:extLst>
                </a:gridCol>
                <a:gridCol w="179438">
                  <a:extLst>
                    <a:ext uri="{9D8B030D-6E8A-4147-A177-3AD203B41FA5}">
                      <a16:colId xmlns:a16="http://schemas.microsoft.com/office/drawing/2014/main" val="3108581072"/>
                    </a:ext>
                  </a:extLst>
                </a:gridCol>
                <a:gridCol w="179438">
                  <a:extLst>
                    <a:ext uri="{9D8B030D-6E8A-4147-A177-3AD203B41FA5}">
                      <a16:colId xmlns:a16="http://schemas.microsoft.com/office/drawing/2014/main" val="694827894"/>
                    </a:ext>
                  </a:extLst>
                </a:gridCol>
                <a:gridCol w="179438">
                  <a:extLst>
                    <a:ext uri="{9D8B030D-6E8A-4147-A177-3AD203B41FA5}">
                      <a16:colId xmlns:a16="http://schemas.microsoft.com/office/drawing/2014/main" val="473756751"/>
                    </a:ext>
                  </a:extLst>
                </a:gridCol>
                <a:gridCol w="179438">
                  <a:extLst>
                    <a:ext uri="{9D8B030D-6E8A-4147-A177-3AD203B41FA5}">
                      <a16:colId xmlns:a16="http://schemas.microsoft.com/office/drawing/2014/main" val="1192578150"/>
                    </a:ext>
                  </a:extLst>
                </a:gridCol>
                <a:gridCol w="179438">
                  <a:extLst>
                    <a:ext uri="{9D8B030D-6E8A-4147-A177-3AD203B41FA5}">
                      <a16:colId xmlns:a16="http://schemas.microsoft.com/office/drawing/2014/main" val="3982927585"/>
                    </a:ext>
                  </a:extLst>
                </a:gridCol>
                <a:gridCol w="179438">
                  <a:extLst>
                    <a:ext uri="{9D8B030D-6E8A-4147-A177-3AD203B41FA5}">
                      <a16:colId xmlns:a16="http://schemas.microsoft.com/office/drawing/2014/main" val="3236088899"/>
                    </a:ext>
                  </a:extLst>
                </a:gridCol>
                <a:gridCol w="179438">
                  <a:extLst>
                    <a:ext uri="{9D8B030D-6E8A-4147-A177-3AD203B41FA5}">
                      <a16:colId xmlns:a16="http://schemas.microsoft.com/office/drawing/2014/main" val="2028186916"/>
                    </a:ext>
                  </a:extLst>
                </a:gridCol>
                <a:gridCol w="179438">
                  <a:extLst>
                    <a:ext uri="{9D8B030D-6E8A-4147-A177-3AD203B41FA5}">
                      <a16:colId xmlns:a16="http://schemas.microsoft.com/office/drawing/2014/main" val="266036478"/>
                    </a:ext>
                  </a:extLst>
                </a:gridCol>
                <a:gridCol w="179438">
                  <a:extLst>
                    <a:ext uri="{9D8B030D-6E8A-4147-A177-3AD203B41FA5}">
                      <a16:colId xmlns:a16="http://schemas.microsoft.com/office/drawing/2014/main" val="430678619"/>
                    </a:ext>
                  </a:extLst>
                </a:gridCol>
                <a:gridCol w="179438">
                  <a:extLst>
                    <a:ext uri="{9D8B030D-6E8A-4147-A177-3AD203B41FA5}">
                      <a16:colId xmlns:a16="http://schemas.microsoft.com/office/drawing/2014/main" val="2006379491"/>
                    </a:ext>
                  </a:extLst>
                </a:gridCol>
                <a:gridCol w="179438">
                  <a:extLst>
                    <a:ext uri="{9D8B030D-6E8A-4147-A177-3AD203B41FA5}">
                      <a16:colId xmlns:a16="http://schemas.microsoft.com/office/drawing/2014/main" val="1659105927"/>
                    </a:ext>
                  </a:extLst>
                </a:gridCol>
                <a:gridCol w="179438">
                  <a:extLst>
                    <a:ext uri="{9D8B030D-6E8A-4147-A177-3AD203B41FA5}">
                      <a16:colId xmlns:a16="http://schemas.microsoft.com/office/drawing/2014/main" val="4061510168"/>
                    </a:ext>
                  </a:extLst>
                </a:gridCol>
                <a:gridCol w="179438">
                  <a:extLst>
                    <a:ext uri="{9D8B030D-6E8A-4147-A177-3AD203B41FA5}">
                      <a16:colId xmlns:a16="http://schemas.microsoft.com/office/drawing/2014/main" val="4179210953"/>
                    </a:ext>
                  </a:extLst>
                </a:gridCol>
                <a:gridCol w="179438">
                  <a:extLst>
                    <a:ext uri="{9D8B030D-6E8A-4147-A177-3AD203B41FA5}">
                      <a16:colId xmlns:a16="http://schemas.microsoft.com/office/drawing/2014/main" val="2039960705"/>
                    </a:ext>
                  </a:extLst>
                </a:gridCol>
                <a:gridCol w="179438">
                  <a:extLst>
                    <a:ext uri="{9D8B030D-6E8A-4147-A177-3AD203B41FA5}">
                      <a16:colId xmlns:a16="http://schemas.microsoft.com/office/drawing/2014/main" val="2389155421"/>
                    </a:ext>
                  </a:extLst>
                </a:gridCol>
                <a:gridCol w="179438">
                  <a:extLst>
                    <a:ext uri="{9D8B030D-6E8A-4147-A177-3AD203B41FA5}">
                      <a16:colId xmlns:a16="http://schemas.microsoft.com/office/drawing/2014/main" val="3457592325"/>
                    </a:ext>
                  </a:extLst>
                </a:gridCol>
                <a:gridCol w="179438">
                  <a:extLst>
                    <a:ext uri="{9D8B030D-6E8A-4147-A177-3AD203B41FA5}">
                      <a16:colId xmlns:a16="http://schemas.microsoft.com/office/drawing/2014/main" val="1060864869"/>
                    </a:ext>
                  </a:extLst>
                </a:gridCol>
                <a:gridCol w="179438">
                  <a:extLst>
                    <a:ext uri="{9D8B030D-6E8A-4147-A177-3AD203B41FA5}">
                      <a16:colId xmlns:a16="http://schemas.microsoft.com/office/drawing/2014/main" val="3677564224"/>
                    </a:ext>
                  </a:extLst>
                </a:gridCol>
                <a:gridCol w="179438">
                  <a:extLst>
                    <a:ext uri="{9D8B030D-6E8A-4147-A177-3AD203B41FA5}">
                      <a16:colId xmlns:a16="http://schemas.microsoft.com/office/drawing/2014/main" val="1107862870"/>
                    </a:ext>
                  </a:extLst>
                </a:gridCol>
                <a:gridCol w="179438">
                  <a:extLst>
                    <a:ext uri="{9D8B030D-6E8A-4147-A177-3AD203B41FA5}">
                      <a16:colId xmlns:a16="http://schemas.microsoft.com/office/drawing/2014/main" val="2297448160"/>
                    </a:ext>
                  </a:extLst>
                </a:gridCol>
                <a:gridCol w="179438">
                  <a:extLst>
                    <a:ext uri="{9D8B030D-6E8A-4147-A177-3AD203B41FA5}">
                      <a16:colId xmlns:a16="http://schemas.microsoft.com/office/drawing/2014/main" val="2707351302"/>
                    </a:ext>
                  </a:extLst>
                </a:gridCol>
                <a:gridCol w="179438">
                  <a:extLst>
                    <a:ext uri="{9D8B030D-6E8A-4147-A177-3AD203B41FA5}">
                      <a16:colId xmlns:a16="http://schemas.microsoft.com/office/drawing/2014/main" val="3853586900"/>
                    </a:ext>
                  </a:extLst>
                </a:gridCol>
                <a:gridCol w="179438">
                  <a:extLst>
                    <a:ext uri="{9D8B030D-6E8A-4147-A177-3AD203B41FA5}">
                      <a16:colId xmlns:a16="http://schemas.microsoft.com/office/drawing/2014/main" val="3603746524"/>
                    </a:ext>
                  </a:extLst>
                </a:gridCol>
                <a:gridCol w="179438">
                  <a:extLst>
                    <a:ext uri="{9D8B030D-6E8A-4147-A177-3AD203B41FA5}">
                      <a16:colId xmlns:a16="http://schemas.microsoft.com/office/drawing/2014/main" val="1440392051"/>
                    </a:ext>
                  </a:extLst>
                </a:gridCol>
                <a:gridCol w="179438">
                  <a:extLst>
                    <a:ext uri="{9D8B030D-6E8A-4147-A177-3AD203B41FA5}">
                      <a16:colId xmlns:a16="http://schemas.microsoft.com/office/drawing/2014/main" val="789967495"/>
                    </a:ext>
                  </a:extLst>
                </a:gridCol>
                <a:gridCol w="179438">
                  <a:extLst>
                    <a:ext uri="{9D8B030D-6E8A-4147-A177-3AD203B41FA5}">
                      <a16:colId xmlns:a16="http://schemas.microsoft.com/office/drawing/2014/main" val="3053949037"/>
                    </a:ext>
                  </a:extLst>
                </a:gridCol>
              </a:tblGrid>
              <a:tr h="215594">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3817" marR="3817" marT="3817" marB="0" anchor="ctr">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3817" marR="3817" marT="3817" marB="0" anchor="ctr">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3817" marR="3817" marT="3817" marB="0" anchor="ctr">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ctr"/>
                      <a:endParaRPr lang="en-US" sz="800" b="1" i="0" u="none" strike="noStrike">
                        <a:solidFill>
                          <a:srgbClr val="305496"/>
                        </a:solidFill>
                        <a:effectLst/>
                        <a:latin typeface="Century Gothic" panose="020B0502020202020204" pitchFamily="34" charset="0"/>
                      </a:endParaRPr>
                    </a:p>
                  </a:txBody>
                  <a:tcPr marL="3817" marR="3817" marT="3817" marB="0" anchor="ctr">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ctr"/>
                      <a:endParaRPr lang="en-US" sz="800" b="1" i="0" u="none" strike="noStrike">
                        <a:solidFill>
                          <a:srgbClr val="305496"/>
                        </a:solidFill>
                        <a:effectLst/>
                        <a:latin typeface="Century Gothic" panose="020B0502020202020204" pitchFamily="34" charset="0"/>
                      </a:endParaRPr>
                    </a:p>
                  </a:txBody>
                  <a:tcPr marL="3817" marR="3817" marT="3817" marB="0" anchor="ctr">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ctr"/>
                      <a:endParaRPr lang="en-US" sz="800" b="1" i="0" u="none" strike="noStrike">
                        <a:solidFill>
                          <a:srgbClr val="305496"/>
                        </a:solidFill>
                        <a:effectLst/>
                        <a:latin typeface="Century Gothic" panose="020B0502020202020204" pitchFamily="34" charset="0"/>
                      </a:endParaRPr>
                    </a:p>
                  </a:txBody>
                  <a:tcPr marL="3817" marR="3817" marT="3817" marB="0" anchor="ctr">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ctr"/>
                      <a:endParaRPr lang="en-US" sz="800" b="1" i="0" u="none" strike="noStrike">
                        <a:solidFill>
                          <a:srgbClr val="305496"/>
                        </a:solidFill>
                        <a:effectLst/>
                        <a:latin typeface="Century Gothic" panose="020B0502020202020204" pitchFamily="34" charset="0"/>
                      </a:endParaRPr>
                    </a:p>
                  </a:txBody>
                  <a:tcPr marL="3817" marR="3817" marT="3817" marB="0" anchor="ctr">
                    <a:lnL>
                      <a:noFill/>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noFill/>
                  </a:tcPr>
                </a:tc>
                <a:tc gridSpan="5">
                  <a:txBody>
                    <a:bodyPr/>
                    <a:lstStyle/>
                    <a:p>
                      <a:pPr algn="l" fontAlgn="ctr"/>
                      <a:r>
                        <a:rPr lang="en-US" sz="800" b="1" i="0" u="none" strike="noStrike">
                          <a:solidFill>
                            <a:srgbClr val="FFFFFF"/>
                          </a:solidFill>
                          <a:effectLst/>
                          <a:latin typeface="Century Gothic" panose="020B0502020202020204" pitchFamily="34" charset="0"/>
                        </a:rPr>
                        <a:t>Phase Three</a:t>
                      </a:r>
                    </a:p>
                  </a:txBody>
                  <a:tcPr marL="57254" marR="3817" marT="3817" marB="0" anchor="ctr">
                    <a:lnL w="6350" cap="flat" cmpd="sng" algn="ctr">
                      <a:solidFill>
                        <a:srgbClr val="BFBFBF"/>
                      </a:solidFill>
                      <a:prstDash val="solid"/>
                      <a:round/>
                      <a:headEnd type="none" w="med" len="med"/>
                      <a:tailEnd type="none" w="med" len="med"/>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25252"/>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25252"/>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25252"/>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25252"/>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25252"/>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25252"/>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25252"/>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25252"/>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25252"/>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25252"/>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25252"/>
                    </a:solidFill>
                  </a:tcPr>
                </a:tc>
                <a:tc gridSpan="4">
                  <a:txBody>
                    <a:bodyPr/>
                    <a:lstStyle/>
                    <a:p>
                      <a:pPr algn="l" fontAlgn="ctr"/>
                      <a:r>
                        <a:rPr lang="en-US" sz="800" b="1" i="0" u="none" strike="noStrike">
                          <a:solidFill>
                            <a:srgbClr val="FFFFFF"/>
                          </a:solidFill>
                          <a:effectLst/>
                          <a:latin typeface="Century Gothic" panose="020B0502020202020204" pitchFamily="34" charset="0"/>
                        </a:rPr>
                        <a:t>Phase Four</a:t>
                      </a:r>
                    </a:p>
                  </a:txBody>
                  <a:tcPr marL="57254" marR="3817" marT="3817" marB="0" anchor="ctr">
                    <a:lnL w="6350" cap="flat" cmpd="sng" algn="ctr">
                      <a:solidFill>
                        <a:srgbClr val="BFBFBF"/>
                      </a:solidFill>
                      <a:prstDash val="solid"/>
                      <a:round/>
                      <a:headEnd type="none" w="med" len="med"/>
                      <a:tailEnd type="none" w="med" len="med"/>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06000"/>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06000"/>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06000"/>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06000"/>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06000"/>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06000"/>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06000"/>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06000"/>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06000"/>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06000"/>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06000"/>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06000"/>
                    </a:solidFill>
                  </a:tcPr>
                </a:tc>
                <a:extLst>
                  <a:ext uri="{0D108BD9-81ED-4DB2-BD59-A6C34878D82A}">
                    <a16:rowId xmlns:a16="http://schemas.microsoft.com/office/drawing/2014/main" val="1546481887"/>
                  </a:ext>
                </a:extLst>
              </a:tr>
              <a:tr h="269491">
                <a:tc rowSpan="2">
                  <a:txBody>
                    <a:bodyPr/>
                    <a:lstStyle/>
                    <a:p>
                      <a:pPr algn="l" fontAlgn="ctr"/>
                      <a:r>
                        <a:rPr lang="en-US" sz="800" b="1" i="0" u="none" strike="noStrike">
                          <a:solidFill>
                            <a:srgbClr val="000000"/>
                          </a:solidFill>
                          <a:effectLst/>
                          <a:latin typeface="Century Gothic" panose="020B0502020202020204" pitchFamily="34" charset="0"/>
                        </a:rPr>
                        <a:t>WBS Number</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EA9DB"/>
                    </a:solidFill>
                  </a:tcPr>
                </a:tc>
                <a:tc rowSpan="2">
                  <a:txBody>
                    <a:bodyPr/>
                    <a:lstStyle/>
                    <a:p>
                      <a:pPr algn="l" fontAlgn="ctr"/>
                      <a:r>
                        <a:rPr lang="en-US" sz="800" b="1" i="0" u="none" strike="noStrike" dirty="0">
                          <a:solidFill>
                            <a:srgbClr val="000000"/>
                          </a:solidFill>
                          <a:effectLst/>
                          <a:latin typeface="Century Gothic" panose="020B0502020202020204" pitchFamily="34" charset="0"/>
                        </a:rPr>
                        <a:t>Task Title</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EA9DB"/>
                    </a:solidFill>
                  </a:tcPr>
                </a:tc>
                <a:tc rowSpan="2">
                  <a:txBody>
                    <a:bodyPr/>
                    <a:lstStyle/>
                    <a:p>
                      <a:pPr algn="l" fontAlgn="ctr"/>
                      <a:r>
                        <a:rPr lang="en-US" sz="800" b="1" i="0" u="none" strike="noStrike">
                          <a:solidFill>
                            <a:srgbClr val="000000"/>
                          </a:solidFill>
                          <a:effectLst/>
                          <a:latin typeface="Century Gothic" panose="020B0502020202020204" pitchFamily="34" charset="0"/>
                        </a:rPr>
                        <a:t>Task Owner</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EA9DB"/>
                    </a:solidFill>
                  </a:tcPr>
                </a:tc>
                <a:tc rowSpan="2">
                  <a:txBody>
                    <a:bodyPr/>
                    <a:lstStyle/>
                    <a:p>
                      <a:pPr algn="l" fontAlgn="ctr"/>
                      <a:r>
                        <a:rPr lang="en-US" sz="800" b="1" i="0" u="none" strike="noStrike">
                          <a:solidFill>
                            <a:srgbClr val="000000"/>
                          </a:solidFill>
                          <a:effectLst/>
                          <a:latin typeface="Century Gothic" panose="020B0502020202020204" pitchFamily="34" charset="0"/>
                        </a:rPr>
                        <a:t>Start Date</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EA9DB"/>
                    </a:solidFill>
                  </a:tcPr>
                </a:tc>
                <a:tc rowSpan="2">
                  <a:txBody>
                    <a:bodyPr/>
                    <a:lstStyle/>
                    <a:p>
                      <a:pPr algn="l" fontAlgn="ctr"/>
                      <a:r>
                        <a:rPr lang="en-US" sz="800" b="1" i="0" u="none" strike="noStrike">
                          <a:solidFill>
                            <a:srgbClr val="000000"/>
                          </a:solidFill>
                          <a:effectLst/>
                          <a:latin typeface="Century Gothic" panose="020B0502020202020204" pitchFamily="34" charset="0"/>
                        </a:rPr>
                        <a:t>Due Date</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EA9DB"/>
                    </a:solidFill>
                  </a:tcPr>
                </a:tc>
                <a:tc rowSpan="2">
                  <a:txBody>
                    <a:bodyPr/>
                    <a:lstStyle/>
                    <a:p>
                      <a:pPr algn="l" fontAlgn="ctr"/>
                      <a:r>
                        <a:rPr lang="en-US" sz="800" b="1" i="0" u="none" strike="noStrike">
                          <a:solidFill>
                            <a:srgbClr val="000000"/>
                          </a:solidFill>
                          <a:effectLst/>
                          <a:latin typeface="Century Gothic" panose="020B0502020202020204" pitchFamily="34" charset="0"/>
                        </a:rPr>
                        <a:t>Duration</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EA9DB"/>
                    </a:solidFill>
                  </a:tcPr>
                </a:tc>
                <a:tc rowSpan="2">
                  <a:txBody>
                    <a:bodyPr/>
                    <a:lstStyle/>
                    <a:p>
                      <a:pPr algn="l" fontAlgn="ctr"/>
                      <a:r>
                        <a:rPr lang="en-US" sz="800" b="1" i="0" u="none" strike="noStrike">
                          <a:solidFill>
                            <a:srgbClr val="000000"/>
                          </a:solidFill>
                          <a:effectLst/>
                          <a:latin typeface="Century Gothic" panose="020B0502020202020204" pitchFamily="34" charset="0"/>
                        </a:rPr>
                        <a:t>% of Task Complete</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EA9DB"/>
                    </a:solidFill>
                  </a:tcPr>
                </a:tc>
                <a:tc gridSpan="3">
                  <a:txBody>
                    <a:bodyPr/>
                    <a:lstStyle/>
                    <a:p>
                      <a:pPr algn="l" fontAlgn="ctr"/>
                      <a:r>
                        <a:rPr lang="en-US" sz="800" b="1" i="0" u="none" strike="noStrike">
                          <a:solidFill>
                            <a:srgbClr val="FFFFFF"/>
                          </a:solidFill>
                          <a:effectLst/>
                          <a:latin typeface="Century Gothic" panose="020B0502020202020204" pitchFamily="34" charset="0"/>
                        </a:rPr>
                        <a:t>Week 7</a:t>
                      </a:r>
                    </a:p>
                  </a:txBody>
                  <a:tcPr marL="57254" marR="3817" marT="3817" marB="0" anchor="ctr">
                    <a:lnL w="6350" cap="flat" cmpd="sng" algn="ctr">
                      <a:solidFill>
                        <a:srgbClr val="BFBFBF"/>
                      </a:solidFill>
                      <a:prstDash val="solid"/>
                      <a:round/>
                      <a:headEnd type="none" w="med" len="med"/>
                      <a:tailEnd type="none" w="med" len="med"/>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7B7B7B"/>
                    </a:solidFill>
                  </a:tcPr>
                </a:tc>
                <a:tc hMerge="1">
                  <a:txBody>
                    <a:bodyPr/>
                    <a:lstStyle/>
                    <a:p>
                      <a:endParaRPr lang="en-US"/>
                    </a:p>
                  </a:txBody>
                  <a:tcPr/>
                </a:tc>
                <a:tc hMerge="1">
                  <a:txBody>
                    <a:bodyPr/>
                    <a:lstStyle/>
                    <a:p>
                      <a:endParaRPr lang="en-US"/>
                    </a:p>
                  </a:txBody>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7B7B7B"/>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7B7B7B"/>
                    </a:solidFill>
                  </a:tcPr>
                </a:tc>
                <a:tc gridSpan="3">
                  <a:txBody>
                    <a:bodyPr/>
                    <a:lstStyle/>
                    <a:p>
                      <a:pPr algn="l" fontAlgn="ctr"/>
                      <a:r>
                        <a:rPr lang="en-US" sz="800" b="1" i="0" u="none" strike="noStrike">
                          <a:solidFill>
                            <a:srgbClr val="FFFFFF"/>
                          </a:solidFill>
                          <a:effectLst/>
                          <a:latin typeface="Century Gothic" panose="020B0502020202020204" pitchFamily="34" charset="0"/>
                        </a:rPr>
                        <a:t>Week 8</a:t>
                      </a:r>
                    </a:p>
                  </a:txBody>
                  <a:tcPr marL="57254" marR="3817" marT="3817" marB="0" anchor="ctr">
                    <a:lnL w="6350" cap="flat" cmpd="sng" algn="ctr">
                      <a:solidFill>
                        <a:srgbClr val="BFBFBF"/>
                      </a:solidFill>
                      <a:prstDash val="solid"/>
                      <a:round/>
                      <a:headEnd type="none" w="med" len="med"/>
                      <a:tailEnd type="none" w="med" len="med"/>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7B7B7B"/>
                    </a:solidFill>
                  </a:tcPr>
                </a:tc>
                <a:tc hMerge="1">
                  <a:txBody>
                    <a:bodyPr/>
                    <a:lstStyle/>
                    <a:p>
                      <a:endParaRPr lang="en-US"/>
                    </a:p>
                  </a:txBody>
                  <a:tcPr/>
                </a:tc>
                <a:tc hMerge="1">
                  <a:txBody>
                    <a:bodyPr/>
                    <a:lstStyle/>
                    <a:p>
                      <a:endParaRPr lang="en-US"/>
                    </a:p>
                  </a:txBody>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7B7B7B"/>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7B7B7B"/>
                    </a:solidFill>
                  </a:tcPr>
                </a:tc>
                <a:tc gridSpan="3">
                  <a:txBody>
                    <a:bodyPr/>
                    <a:lstStyle/>
                    <a:p>
                      <a:pPr algn="l" fontAlgn="ctr"/>
                      <a:r>
                        <a:rPr lang="en-US" sz="800" b="1" i="0" u="none" strike="noStrike">
                          <a:solidFill>
                            <a:srgbClr val="FFFFFF"/>
                          </a:solidFill>
                          <a:effectLst/>
                          <a:latin typeface="Century Gothic" panose="020B0502020202020204" pitchFamily="34" charset="0"/>
                        </a:rPr>
                        <a:t>Week 9</a:t>
                      </a:r>
                    </a:p>
                  </a:txBody>
                  <a:tcPr marL="57254" marR="3817" marT="3817" marB="0" anchor="ctr">
                    <a:lnL w="6350" cap="flat" cmpd="sng" algn="ctr">
                      <a:solidFill>
                        <a:srgbClr val="BFBFBF"/>
                      </a:solidFill>
                      <a:prstDash val="solid"/>
                      <a:round/>
                      <a:headEnd type="none" w="med" len="med"/>
                      <a:tailEnd type="none" w="med" len="med"/>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7B7B7B"/>
                    </a:solidFill>
                  </a:tcPr>
                </a:tc>
                <a:tc hMerge="1">
                  <a:txBody>
                    <a:bodyPr/>
                    <a:lstStyle/>
                    <a:p>
                      <a:endParaRPr lang="en-US"/>
                    </a:p>
                  </a:txBody>
                  <a:tcPr/>
                </a:tc>
                <a:tc hMerge="1">
                  <a:txBody>
                    <a:bodyPr/>
                    <a:lstStyle/>
                    <a:p>
                      <a:endParaRPr lang="en-US"/>
                    </a:p>
                  </a:txBody>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7B7B7B"/>
                    </a:solidFill>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7B7B7B"/>
                    </a:solidFill>
                  </a:tcPr>
                </a:tc>
                <a:tc gridSpan="4">
                  <a:txBody>
                    <a:bodyPr/>
                    <a:lstStyle/>
                    <a:p>
                      <a:pPr algn="l" fontAlgn="ctr"/>
                      <a:r>
                        <a:rPr lang="en-US" sz="800" b="1" i="0" u="none" strike="noStrike">
                          <a:solidFill>
                            <a:srgbClr val="FFFFFF"/>
                          </a:solidFill>
                          <a:effectLst/>
                          <a:latin typeface="Century Gothic" panose="020B0502020202020204" pitchFamily="34" charset="0"/>
                        </a:rPr>
                        <a:t>Week 10</a:t>
                      </a:r>
                    </a:p>
                  </a:txBody>
                  <a:tcPr marL="57254" marR="3817" marT="3817" marB="0" anchor="ctr">
                    <a:lnL w="6350" cap="flat" cmpd="sng" algn="ctr">
                      <a:solidFill>
                        <a:srgbClr val="BFBFBF"/>
                      </a:solidFill>
                      <a:prstDash val="solid"/>
                      <a:round/>
                      <a:headEnd type="none" w="med" len="med"/>
                      <a:tailEnd type="none" w="med" len="med"/>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8F00"/>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8F00"/>
                    </a:solidFill>
                  </a:tcPr>
                </a:tc>
                <a:tc gridSpan="4">
                  <a:txBody>
                    <a:bodyPr/>
                    <a:lstStyle/>
                    <a:p>
                      <a:pPr algn="l" fontAlgn="ctr"/>
                      <a:r>
                        <a:rPr lang="en-US" sz="800" b="1" i="0" u="none" strike="noStrike">
                          <a:solidFill>
                            <a:srgbClr val="FFFFFF"/>
                          </a:solidFill>
                          <a:effectLst/>
                          <a:latin typeface="Century Gothic" panose="020B0502020202020204" pitchFamily="34" charset="0"/>
                        </a:rPr>
                        <a:t>Week 11</a:t>
                      </a:r>
                    </a:p>
                  </a:txBody>
                  <a:tcPr marL="57254" marR="3817" marT="3817" marB="0" anchor="ctr">
                    <a:lnL w="6350" cap="flat" cmpd="sng" algn="ctr">
                      <a:solidFill>
                        <a:srgbClr val="BFBFBF"/>
                      </a:solidFill>
                      <a:prstDash val="solid"/>
                      <a:round/>
                      <a:headEnd type="none" w="med" len="med"/>
                      <a:tailEnd type="none" w="med" len="med"/>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8F00"/>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r>
                        <a:rPr lang="en-US" sz="800" b="1" i="0" u="none" strike="noStrike">
                          <a:solidFill>
                            <a:srgbClr val="FFFFFF"/>
                          </a:solidFill>
                          <a:effectLst/>
                          <a:latin typeface="Century Gothic" panose="020B0502020202020204" pitchFamily="34" charset="0"/>
                        </a:rPr>
                        <a:t> </a:t>
                      </a:r>
                    </a:p>
                  </a:txBody>
                  <a:tcPr marL="57254" marR="3817" marT="3817"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8F00"/>
                    </a:solidFill>
                  </a:tcPr>
                </a:tc>
                <a:tc gridSpan="4">
                  <a:txBody>
                    <a:bodyPr/>
                    <a:lstStyle/>
                    <a:p>
                      <a:pPr algn="l" fontAlgn="ctr"/>
                      <a:r>
                        <a:rPr lang="en-US" sz="800" b="1" i="0" u="none" strike="noStrike">
                          <a:solidFill>
                            <a:srgbClr val="FFFFFF"/>
                          </a:solidFill>
                          <a:effectLst/>
                          <a:latin typeface="Century Gothic" panose="020B0502020202020204" pitchFamily="34" charset="0"/>
                        </a:rPr>
                        <a:t>Week 12</a:t>
                      </a:r>
                    </a:p>
                  </a:txBody>
                  <a:tcPr marL="57254" marR="3817" marT="3817" marB="0" anchor="ctr">
                    <a:lnL w="6350" cap="flat" cmpd="sng" algn="ctr">
                      <a:solidFill>
                        <a:srgbClr val="BFBFBF"/>
                      </a:solidFill>
                      <a:prstDash val="solid"/>
                      <a:round/>
                      <a:headEnd type="none" w="med" len="med"/>
                      <a:tailEnd type="none" w="med" len="med"/>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8F00"/>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r>
                        <a:rPr lang="en-US" sz="800" b="1" i="0" u="none" strike="noStrike" dirty="0">
                          <a:solidFill>
                            <a:srgbClr val="FFFFFF"/>
                          </a:solidFill>
                          <a:effectLst/>
                          <a:latin typeface="Century Gothic" panose="020B0502020202020204" pitchFamily="34" charset="0"/>
                        </a:rPr>
                        <a:t> </a:t>
                      </a:r>
                    </a:p>
                  </a:txBody>
                  <a:tcPr marL="57254" marR="3817" marT="3817"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8F00"/>
                    </a:solidFill>
                  </a:tcPr>
                </a:tc>
                <a:extLst>
                  <a:ext uri="{0D108BD9-81ED-4DB2-BD59-A6C34878D82A}">
                    <a16:rowId xmlns:a16="http://schemas.microsoft.com/office/drawing/2014/main" val="118378484"/>
                  </a:ext>
                </a:extLst>
              </a:tr>
              <a:tr h="269491">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800" b="1" i="0" u="none" strike="noStrike">
                          <a:solidFill>
                            <a:srgbClr val="000000"/>
                          </a:solidFill>
                          <a:effectLst/>
                          <a:latin typeface="Century Gothic" panose="020B0502020202020204" pitchFamily="34" charset="0"/>
                        </a:rPr>
                        <a:t>M</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800" b="1" i="0" u="none" strike="noStrike">
                          <a:solidFill>
                            <a:srgbClr val="000000"/>
                          </a:solidFill>
                          <a:effectLst/>
                          <a:latin typeface="Century Gothic" panose="020B0502020202020204" pitchFamily="34" charset="0"/>
                        </a:rPr>
                        <a:t>T</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800" b="1" i="0" u="none" strike="noStrike">
                          <a:solidFill>
                            <a:srgbClr val="000000"/>
                          </a:solidFill>
                          <a:effectLst/>
                          <a:latin typeface="Century Gothic" panose="020B0502020202020204" pitchFamily="34" charset="0"/>
                        </a:rPr>
                        <a:t>W</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800" b="1" i="0" u="none" strike="noStrike">
                          <a:solidFill>
                            <a:srgbClr val="000000"/>
                          </a:solidFill>
                          <a:effectLst/>
                          <a:latin typeface="Century Gothic" panose="020B0502020202020204" pitchFamily="34" charset="0"/>
                        </a:rPr>
                        <a:t>R</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800" b="1" i="0" u="none" strike="noStrike">
                          <a:solidFill>
                            <a:srgbClr val="000000"/>
                          </a:solidFill>
                          <a:effectLst/>
                          <a:latin typeface="Century Gothic" panose="020B0502020202020204" pitchFamily="34" charset="0"/>
                        </a:rPr>
                        <a:t>F</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800" b="1" i="0" u="none" strike="noStrike">
                          <a:solidFill>
                            <a:srgbClr val="000000"/>
                          </a:solidFill>
                          <a:effectLst/>
                          <a:latin typeface="Century Gothic" panose="020B0502020202020204" pitchFamily="34" charset="0"/>
                        </a:rPr>
                        <a:t>M</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800" b="1" i="0" u="none" strike="noStrike">
                          <a:solidFill>
                            <a:srgbClr val="000000"/>
                          </a:solidFill>
                          <a:effectLst/>
                          <a:latin typeface="Century Gothic" panose="020B0502020202020204" pitchFamily="34" charset="0"/>
                        </a:rPr>
                        <a:t>T</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800" b="1" i="0" u="none" strike="noStrike">
                          <a:solidFill>
                            <a:srgbClr val="000000"/>
                          </a:solidFill>
                          <a:effectLst/>
                          <a:latin typeface="Century Gothic" panose="020B0502020202020204" pitchFamily="34" charset="0"/>
                        </a:rPr>
                        <a:t>W</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800" b="1" i="0" u="none" strike="noStrike">
                          <a:solidFill>
                            <a:srgbClr val="000000"/>
                          </a:solidFill>
                          <a:effectLst/>
                          <a:latin typeface="Century Gothic" panose="020B0502020202020204" pitchFamily="34" charset="0"/>
                        </a:rPr>
                        <a:t>R</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800" b="1" i="0" u="none" strike="noStrike">
                          <a:solidFill>
                            <a:srgbClr val="000000"/>
                          </a:solidFill>
                          <a:effectLst/>
                          <a:latin typeface="Century Gothic" panose="020B0502020202020204" pitchFamily="34" charset="0"/>
                        </a:rPr>
                        <a:t>F</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800" b="1" i="0" u="none" strike="noStrike">
                          <a:solidFill>
                            <a:srgbClr val="000000"/>
                          </a:solidFill>
                          <a:effectLst/>
                          <a:latin typeface="Century Gothic" panose="020B0502020202020204" pitchFamily="34" charset="0"/>
                        </a:rPr>
                        <a:t>M</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800" b="1" i="0" u="none" strike="noStrike">
                          <a:solidFill>
                            <a:srgbClr val="000000"/>
                          </a:solidFill>
                          <a:effectLst/>
                          <a:latin typeface="Century Gothic" panose="020B0502020202020204" pitchFamily="34" charset="0"/>
                        </a:rPr>
                        <a:t>T</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800" b="1" i="0" u="none" strike="noStrike">
                          <a:solidFill>
                            <a:srgbClr val="000000"/>
                          </a:solidFill>
                          <a:effectLst/>
                          <a:latin typeface="Century Gothic" panose="020B0502020202020204" pitchFamily="34" charset="0"/>
                        </a:rPr>
                        <a:t>W</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800" b="1" i="0" u="none" strike="noStrike">
                          <a:solidFill>
                            <a:srgbClr val="000000"/>
                          </a:solidFill>
                          <a:effectLst/>
                          <a:latin typeface="Century Gothic" panose="020B0502020202020204" pitchFamily="34" charset="0"/>
                        </a:rPr>
                        <a:t>R</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800" b="1" i="0" u="none" strike="noStrike">
                          <a:solidFill>
                            <a:srgbClr val="000000"/>
                          </a:solidFill>
                          <a:effectLst/>
                          <a:latin typeface="Century Gothic" panose="020B0502020202020204" pitchFamily="34" charset="0"/>
                        </a:rPr>
                        <a:t>F</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BDBDB"/>
                    </a:solidFill>
                  </a:tcPr>
                </a:tc>
                <a:tc>
                  <a:txBody>
                    <a:bodyPr/>
                    <a:lstStyle/>
                    <a:p>
                      <a:pPr algn="ctr" fontAlgn="ctr"/>
                      <a:r>
                        <a:rPr lang="en-US" sz="800" b="1" i="0" u="none" strike="noStrike">
                          <a:solidFill>
                            <a:srgbClr val="000000"/>
                          </a:solidFill>
                          <a:effectLst/>
                          <a:latin typeface="Century Gothic" panose="020B0502020202020204" pitchFamily="34" charset="0"/>
                        </a:rPr>
                        <a:t>M</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800" b="1" i="0" u="none" strike="noStrike">
                          <a:solidFill>
                            <a:srgbClr val="000000"/>
                          </a:solidFill>
                          <a:effectLst/>
                          <a:latin typeface="Century Gothic" panose="020B0502020202020204" pitchFamily="34" charset="0"/>
                        </a:rPr>
                        <a:t>T</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800" b="1" i="0" u="none" strike="noStrike">
                          <a:solidFill>
                            <a:srgbClr val="000000"/>
                          </a:solidFill>
                          <a:effectLst/>
                          <a:latin typeface="Century Gothic" panose="020B0502020202020204" pitchFamily="34" charset="0"/>
                        </a:rPr>
                        <a:t>W</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800" b="1" i="0" u="none" strike="noStrike">
                          <a:solidFill>
                            <a:srgbClr val="000000"/>
                          </a:solidFill>
                          <a:effectLst/>
                          <a:latin typeface="Century Gothic" panose="020B0502020202020204" pitchFamily="34" charset="0"/>
                        </a:rPr>
                        <a:t>R</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800" b="1" i="0" u="none" strike="noStrike">
                          <a:solidFill>
                            <a:srgbClr val="000000"/>
                          </a:solidFill>
                          <a:effectLst/>
                          <a:latin typeface="Century Gothic" panose="020B0502020202020204" pitchFamily="34" charset="0"/>
                        </a:rPr>
                        <a:t>F</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800" b="1" i="0" u="none" strike="noStrike">
                          <a:solidFill>
                            <a:srgbClr val="000000"/>
                          </a:solidFill>
                          <a:effectLst/>
                          <a:latin typeface="Century Gothic" panose="020B0502020202020204" pitchFamily="34" charset="0"/>
                        </a:rPr>
                        <a:t>M</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800" b="1" i="0" u="none" strike="noStrike">
                          <a:solidFill>
                            <a:srgbClr val="000000"/>
                          </a:solidFill>
                          <a:effectLst/>
                          <a:latin typeface="Century Gothic" panose="020B0502020202020204" pitchFamily="34" charset="0"/>
                        </a:rPr>
                        <a:t>T</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800" b="1" i="0" u="none" strike="noStrike">
                          <a:solidFill>
                            <a:srgbClr val="000000"/>
                          </a:solidFill>
                          <a:effectLst/>
                          <a:latin typeface="Century Gothic" panose="020B0502020202020204" pitchFamily="34" charset="0"/>
                        </a:rPr>
                        <a:t>W</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800" b="1" i="0" u="none" strike="noStrike">
                          <a:solidFill>
                            <a:srgbClr val="000000"/>
                          </a:solidFill>
                          <a:effectLst/>
                          <a:latin typeface="Century Gothic" panose="020B0502020202020204" pitchFamily="34" charset="0"/>
                        </a:rPr>
                        <a:t>R</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800" b="1" i="0" u="none" strike="noStrike">
                          <a:solidFill>
                            <a:srgbClr val="000000"/>
                          </a:solidFill>
                          <a:effectLst/>
                          <a:latin typeface="Century Gothic" panose="020B0502020202020204" pitchFamily="34" charset="0"/>
                        </a:rPr>
                        <a:t>F</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800" b="1" i="0" u="none" strike="noStrike">
                          <a:solidFill>
                            <a:srgbClr val="000000"/>
                          </a:solidFill>
                          <a:effectLst/>
                          <a:latin typeface="Century Gothic" panose="020B0502020202020204" pitchFamily="34" charset="0"/>
                        </a:rPr>
                        <a:t>M</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800" b="1" i="0" u="none" strike="noStrike">
                          <a:solidFill>
                            <a:srgbClr val="000000"/>
                          </a:solidFill>
                          <a:effectLst/>
                          <a:latin typeface="Century Gothic" panose="020B0502020202020204" pitchFamily="34" charset="0"/>
                        </a:rPr>
                        <a:t>T</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800" b="1" i="0" u="none" strike="noStrike">
                          <a:solidFill>
                            <a:srgbClr val="000000"/>
                          </a:solidFill>
                          <a:effectLst/>
                          <a:latin typeface="Century Gothic" panose="020B0502020202020204" pitchFamily="34" charset="0"/>
                        </a:rPr>
                        <a:t>W</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800" b="1" i="0" u="none" strike="noStrike">
                          <a:solidFill>
                            <a:srgbClr val="000000"/>
                          </a:solidFill>
                          <a:effectLst/>
                          <a:latin typeface="Century Gothic" panose="020B0502020202020204" pitchFamily="34" charset="0"/>
                        </a:rPr>
                        <a:t>R</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tc>
                  <a:txBody>
                    <a:bodyPr/>
                    <a:lstStyle/>
                    <a:p>
                      <a:pPr algn="ctr" fontAlgn="ctr"/>
                      <a:r>
                        <a:rPr lang="en-US" sz="800" b="1" i="0" u="none" strike="noStrike">
                          <a:solidFill>
                            <a:srgbClr val="000000"/>
                          </a:solidFill>
                          <a:effectLst/>
                          <a:latin typeface="Century Gothic" panose="020B0502020202020204" pitchFamily="34" charset="0"/>
                        </a:rPr>
                        <a:t>F</a:t>
                      </a: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E699"/>
                    </a:solidFill>
                  </a:tcPr>
                </a:tc>
                <a:extLst>
                  <a:ext uri="{0D108BD9-81ED-4DB2-BD59-A6C34878D82A}">
                    <a16:rowId xmlns:a16="http://schemas.microsoft.com/office/drawing/2014/main" val="3888750681"/>
                  </a:ext>
                </a:extLst>
              </a:tr>
              <a:tr h="215594">
                <a:tc>
                  <a:txBody>
                    <a:bodyPr/>
                    <a:lstStyle/>
                    <a:p>
                      <a:pPr algn="l" fontAlgn="ctr"/>
                      <a:r>
                        <a:rPr lang="en-US" sz="800" b="0" i="0" u="none" strike="noStrike">
                          <a:solidFill>
                            <a:srgbClr val="000000"/>
                          </a:solidFill>
                          <a:effectLst/>
                          <a:latin typeface="Century Gothic" panose="020B0502020202020204" pitchFamily="34" charset="0"/>
                        </a:rPr>
                        <a:t>1</a:t>
                      </a:r>
                      <a:endParaRPr lang="en-US" sz="800" b="0" i="0" u="none" strike="noStrike" dirty="0">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endParaRPr lang="en-US" sz="800" b="1"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extLst>
                  <a:ext uri="{0D108BD9-81ED-4DB2-BD59-A6C34878D82A}">
                    <a16:rowId xmlns:a16="http://schemas.microsoft.com/office/drawing/2014/main" val="2982880081"/>
                  </a:ext>
                </a:extLst>
              </a:tr>
              <a:tr h="215594">
                <a:tc>
                  <a:txBody>
                    <a:bodyPr/>
                    <a:lstStyle/>
                    <a:p>
                      <a:pPr algn="l" fontAlgn="ctr"/>
                      <a:r>
                        <a:rPr lang="en-US" sz="800" b="0" i="0" u="none" strike="noStrike">
                          <a:solidFill>
                            <a:srgbClr val="000000"/>
                          </a:solidFill>
                          <a:effectLst/>
                          <a:latin typeface="Century Gothic" panose="020B0502020202020204" pitchFamily="34" charset="0"/>
                        </a:rPr>
                        <a:t>1.1</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1"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512588666"/>
                  </a:ext>
                </a:extLst>
              </a:tr>
              <a:tr h="215594">
                <a:tc>
                  <a:txBody>
                    <a:bodyPr/>
                    <a:lstStyle/>
                    <a:p>
                      <a:pPr algn="l" fontAlgn="ctr"/>
                      <a:r>
                        <a:rPr lang="en-US" sz="800" b="0" i="0" u="none" strike="noStrike">
                          <a:solidFill>
                            <a:srgbClr val="000000"/>
                          </a:solidFill>
                          <a:effectLst/>
                          <a:latin typeface="Century Gothic" panose="020B0502020202020204" pitchFamily="34" charset="0"/>
                        </a:rPr>
                        <a:t>1.1.1</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1"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688905168"/>
                  </a:ext>
                </a:extLst>
              </a:tr>
              <a:tr h="215594">
                <a:tc>
                  <a:txBody>
                    <a:bodyPr/>
                    <a:lstStyle/>
                    <a:p>
                      <a:pPr algn="l" fontAlgn="ctr"/>
                      <a:r>
                        <a:rPr lang="en-US" sz="800" b="0" i="0" u="none" strike="noStrike">
                          <a:solidFill>
                            <a:srgbClr val="000000"/>
                          </a:solidFill>
                          <a:effectLst/>
                          <a:latin typeface="Century Gothic" panose="020B0502020202020204" pitchFamily="34" charset="0"/>
                        </a:rPr>
                        <a:t>1.2</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1"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207266854"/>
                  </a:ext>
                </a:extLst>
              </a:tr>
              <a:tr h="215594">
                <a:tc>
                  <a:txBody>
                    <a:bodyPr/>
                    <a:lstStyle/>
                    <a:p>
                      <a:pPr algn="l" fontAlgn="ctr"/>
                      <a:r>
                        <a:rPr lang="en-US" sz="800" b="0" i="0" u="none" strike="noStrike">
                          <a:solidFill>
                            <a:srgbClr val="000000"/>
                          </a:solidFill>
                          <a:effectLst/>
                          <a:latin typeface="Century Gothic" panose="020B0502020202020204" pitchFamily="34" charset="0"/>
                        </a:rPr>
                        <a:t>1.3</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1"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912623805"/>
                  </a:ext>
                </a:extLst>
              </a:tr>
              <a:tr h="215594">
                <a:tc>
                  <a:txBody>
                    <a:bodyPr/>
                    <a:lstStyle/>
                    <a:p>
                      <a:pPr algn="l" fontAlgn="ctr"/>
                      <a:r>
                        <a:rPr lang="en-US" sz="800" b="0" i="0" u="none" strike="noStrike">
                          <a:solidFill>
                            <a:srgbClr val="000000"/>
                          </a:solidFill>
                          <a:effectLst/>
                          <a:latin typeface="Century Gothic" panose="020B0502020202020204" pitchFamily="34" charset="0"/>
                        </a:rPr>
                        <a:t>1.4</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1"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925396343"/>
                  </a:ext>
                </a:extLst>
              </a:tr>
              <a:tr h="215594">
                <a:tc>
                  <a:txBody>
                    <a:bodyPr/>
                    <a:lstStyle/>
                    <a:p>
                      <a:pPr algn="l" fontAlgn="ctr"/>
                      <a:r>
                        <a:rPr lang="en-US" sz="800" b="0" i="0" u="none" strike="noStrike">
                          <a:solidFill>
                            <a:srgbClr val="000000"/>
                          </a:solidFill>
                          <a:effectLst/>
                          <a:latin typeface="Century Gothic" panose="020B0502020202020204" pitchFamily="34" charset="0"/>
                        </a:rPr>
                        <a:t>1.5</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1"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847696134"/>
                  </a:ext>
                </a:extLst>
              </a:tr>
              <a:tr h="215594">
                <a:tc>
                  <a:txBody>
                    <a:bodyPr/>
                    <a:lstStyle/>
                    <a:p>
                      <a:pPr algn="l" fontAlgn="ctr"/>
                      <a:r>
                        <a:rPr lang="en-US" sz="800" b="0" i="0" u="none" strike="noStrike">
                          <a:solidFill>
                            <a:srgbClr val="000000"/>
                          </a:solidFill>
                          <a:effectLst/>
                          <a:latin typeface="Century Gothic" panose="020B0502020202020204" pitchFamily="34" charset="0"/>
                        </a:rPr>
                        <a:t>1.6</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1"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082036271"/>
                  </a:ext>
                </a:extLst>
              </a:tr>
              <a:tr h="215594">
                <a:tc>
                  <a:txBody>
                    <a:bodyPr/>
                    <a:lstStyle/>
                    <a:p>
                      <a:pPr algn="l" fontAlgn="ctr"/>
                      <a:r>
                        <a:rPr lang="en-US" sz="800" b="0" i="0" u="none" strike="noStrike">
                          <a:solidFill>
                            <a:srgbClr val="000000"/>
                          </a:solidFill>
                          <a:effectLst/>
                          <a:latin typeface="Century Gothic" panose="020B0502020202020204" pitchFamily="34" charset="0"/>
                        </a:rPr>
                        <a:t>2</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endParaRPr lang="en-US" sz="800" b="1"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extLst>
                  <a:ext uri="{0D108BD9-81ED-4DB2-BD59-A6C34878D82A}">
                    <a16:rowId xmlns:a16="http://schemas.microsoft.com/office/drawing/2014/main" val="690336929"/>
                  </a:ext>
                </a:extLst>
              </a:tr>
              <a:tr h="215594">
                <a:tc>
                  <a:txBody>
                    <a:bodyPr/>
                    <a:lstStyle/>
                    <a:p>
                      <a:pPr algn="l" fontAlgn="ctr"/>
                      <a:r>
                        <a:rPr lang="en-US" sz="800" b="0" i="0" u="none" strike="noStrike">
                          <a:solidFill>
                            <a:srgbClr val="000000"/>
                          </a:solidFill>
                          <a:effectLst/>
                          <a:latin typeface="Century Gothic" panose="020B0502020202020204" pitchFamily="34" charset="0"/>
                        </a:rPr>
                        <a:t>2.1</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dirty="0">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1"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31321122"/>
                  </a:ext>
                </a:extLst>
              </a:tr>
              <a:tr h="215594">
                <a:tc>
                  <a:txBody>
                    <a:bodyPr/>
                    <a:lstStyle/>
                    <a:p>
                      <a:pPr algn="l" fontAlgn="ctr"/>
                      <a:r>
                        <a:rPr lang="en-US" sz="800" b="0" i="0" u="none" strike="noStrike">
                          <a:solidFill>
                            <a:srgbClr val="000000"/>
                          </a:solidFill>
                          <a:effectLst/>
                          <a:latin typeface="Century Gothic" panose="020B0502020202020204" pitchFamily="34" charset="0"/>
                        </a:rPr>
                        <a:t>2.2</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1"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337207768"/>
                  </a:ext>
                </a:extLst>
              </a:tr>
              <a:tr h="215594">
                <a:tc>
                  <a:txBody>
                    <a:bodyPr/>
                    <a:lstStyle/>
                    <a:p>
                      <a:pPr algn="l" fontAlgn="ctr"/>
                      <a:r>
                        <a:rPr lang="en-US" sz="800" b="0" i="0" u="none" strike="noStrike">
                          <a:solidFill>
                            <a:srgbClr val="000000"/>
                          </a:solidFill>
                          <a:effectLst/>
                          <a:latin typeface="Century Gothic" panose="020B0502020202020204" pitchFamily="34" charset="0"/>
                        </a:rPr>
                        <a:t>2.3</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1"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91944622"/>
                  </a:ext>
                </a:extLst>
              </a:tr>
              <a:tr h="215594">
                <a:tc>
                  <a:txBody>
                    <a:bodyPr/>
                    <a:lstStyle/>
                    <a:p>
                      <a:pPr algn="l" fontAlgn="ctr"/>
                      <a:r>
                        <a:rPr lang="en-US" sz="800" b="0" i="0" u="none" strike="noStrike">
                          <a:solidFill>
                            <a:srgbClr val="000000"/>
                          </a:solidFill>
                          <a:effectLst/>
                          <a:latin typeface="Century Gothic" panose="020B0502020202020204" pitchFamily="34" charset="0"/>
                        </a:rPr>
                        <a:t>2.4</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1"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129029978"/>
                  </a:ext>
                </a:extLst>
              </a:tr>
              <a:tr h="215594">
                <a:tc>
                  <a:txBody>
                    <a:bodyPr/>
                    <a:lstStyle/>
                    <a:p>
                      <a:pPr algn="l" fontAlgn="ctr"/>
                      <a:r>
                        <a:rPr lang="en-US" sz="800" b="0" i="0" u="none" strike="noStrike">
                          <a:solidFill>
                            <a:srgbClr val="000000"/>
                          </a:solidFill>
                          <a:effectLst/>
                          <a:latin typeface="Century Gothic" panose="020B0502020202020204" pitchFamily="34" charset="0"/>
                        </a:rPr>
                        <a:t>3</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endParaRPr lang="en-US" sz="800" b="1"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extLst>
                  <a:ext uri="{0D108BD9-81ED-4DB2-BD59-A6C34878D82A}">
                    <a16:rowId xmlns:a16="http://schemas.microsoft.com/office/drawing/2014/main" val="710002448"/>
                  </a:ext>
                </a:extLst>
              </a:tr>
              <a:tr h="215594">
                <a:tc>
                  <a:txBody>
                    <a:bodyPr/>
                    <a:lstStyle/>
                    <a:p>
                      <a:pPr algn="l" fontAlgn="ctr"/>
                      <a:r>
                        <a:rPr lang="en-US" sz="800" b="0" i="0" u="none" strike="noStrike">
                          <a:solidFill>
                            <a:srgbClr val="000000"/>
                          </a:solidFill>
                          <a:effectLst/>
                          <a:latin typeface="Century Gothic" panose="020B0502020202020204" pitchFamily="34" charset="0"/>
                        </a:rPr>
                        <a:t>3.1</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1"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639453386"/>
                  </a:ext>
                </a:extLst>
              </a:tr>
              <a:tr h="215594">
                <a:tc>
                  <a:txBody>
                    <a:bodyPr/>
                    <a:lstStyle/>
                    <a:p>
                      <a:pPr algn="l" fontAlgn="ctr"/>
                      <a:r>
                        <a:rPr lang="en-US" sz="800" b="0" i="0" u="none" strike="noStrike">
                          <a:solidFill>
                            <a:srgbClr val="000000"/>
                          </a:solidFill>
                          <a:effectLst/>
                          <a:latin typeface="Century Gothic" panose="020B0502020202020204" pitchFamily="34" charset="0"/>
                        </a:rPr>
                        <a:t>3.2</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1"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74446035"/>
                  </a:ext>
                </a:extLst>
              </a:tr>
              <a:tr h="215594">
                <a:tc>
                  <a:txBody>
                    <a:bodyPr/>
                    <a:lstStyle/>
                    <a:p>
                      <a:pPr algn="l" fontAlgn="ctr"/>
                      <a:r>
                        <a:rPr lang="en-US" sz="800" b="0" i="0" u="none" strike="noStrike">
                          <a:solidFill>
                            <a:srgbClr val="000000"/>
                          </a:solidFill>
                          <a:effectLst/>
                          <a:latin typeface="Century Gothic" panose="020B0502020202020204" pitchFamily="34" charset="0"/>
                        </a:rPr>
                        <a:t>3.2.1</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1"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05731567"/>
                  </a:ext>
                </a:extLst>
              </a:tr>
              <a:tr h="215594">
                <a:tc>
                  <a:txBody>
                    <a:bodyPr/>
                    <a:lstStyle/>
                    <a:p>
                      <a:pPr algn="l" fontAlgn="ctr"/>
                      <a:r>
                        <a:rPr lang="en-US" sz="800" b="0" i="0" u="none" strike="noStrike">
                          <a:solidFill>
                            <a:srgbClr val="000000"/>
                          </a:solidFill>
                          <a:effectLst/>
                          <a:latin typeface="Century Gothic" panose="020B0502020202020204" pitchFamily="34" charset="0"/>
                        </a:rPr>
                        <a:t>3.2.2</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dirty="0">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1"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790230492"/>
                  </a:ext>
                </a:extLst>
              </a:tr>
              <a:tr h="215594">
                <a:tc>
                  <a:txBody>
                    <a:bodyPr/>
                    <a:lstStyle/>
                    <a:p>
                      <a:pPr algn="l" fontAlgn="ctr"/>
                      <a:r>
                        <a:rPr lang="en-US" sz="800" b="0" i="0" u="none" strike="noStrike">
                          <a:solidFill>
                            <a:srgbClr val="000000"/>
                          </a:solidFill>
                          <a:effectLst/>
                          <a:latin typeface="Century Gothic" panose="020B0502020202020204" pitchFamily="34" charset="0"/>
                        </a:rPr>
                        <a:t>3.3</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1"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49239684"/>
                  </a:ext>
                </a:extLst>
              </a:tr>
              <a:tr h="215594">
                <a:tc>
                  <a:txBody>
                    <a:bodyPr/>
                    <a:lstStyle/>
                    <a:p>
                      <a:pPr algn="l" fontAlgn="ctr"/>
                      <a:r>
                        <a:rPr lang="en-US" sz="800" b="0" i="0" u="none" strike="noStrike">
                          <a:solidFill>
                            <a:srgbClr val="000000"/>
                          </a:solidFill>
                          <a:effectLst/>
                          <a:latin typeface="Century Gothic" panose="020B0502020202020204" pitchFamily="34" charset="0"/>
                        </a:rPr>
                        <a:t>3.3.1</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1"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658531583"/>
                  </a:ext>
                </a:extLst>
              </a:tr>
              <a:tr h="215594">
                <a:tc>
                  <a:txBody>
                    <a:bodyPr/>
                    <a:lstStyle/>
                    <a:p>
                      <a:pPr algn="l" fontAlgn="ctr"/>
                      <a:r>
                        <a:rPr lang="en-US" sz="800" b="0" i="0" u="none" strike="noStrike">
                          <a:solidFill>
                            <a:srgbClr val="000000"/>
                          </a:solidFill>
                          <a:effectLst/>
                          <a:latin typeface="Century Gothic" panose="020B0502020202020204" pitchFamily="34" charset="0"/>
                        </a:rPr>
                        <a:t>4</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endParaRPr lang="en-US" sz="800" b="0" i="0" u="none" strike="noStrike" dirty="0">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extLst>
                  <a:ext uri="{0D108BD9-81ED-4DB2-BD59-A6C34878D82A}">
                    <a16:rowId xmlns:a16="http://schemas.microsoft.com/office/drawing/2014/main" val="1456647743"/>
                  </a:ext>
                </a:extLst>
              </a:tr>
              <a:tr h="215594">
                <a:tc>
                  <a:txBody>
                    <a:bodyPr/>
                    <a:lstStyle/>
                    <a:p>
                      <a:pPr algn="l" fontAlgn="ctr"/>
                      <a:r>
                        <a:rPr lang="en-US" sz="800" b="0" i="0" u="none" strike="noStrike">
                          <a:solidFill>
                            <a:srgbClr val="000000"/>
                          </a:solidFill>
                          <a:effectLst/>
                          <a:latin typeface="Century Gothic" panose="020B0502020202020204" pitchFamily="34" charset="0"/>
                        </a:rPr>
                        <a:t>4.1</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dirty="0">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1"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65706211"/>
                  </a:ext>
                </a:extLst>
              </a:tr>
              <a:tr h="215594">
                <a:tc>
                  <a:txBody>
                    <a:bodyPr/>
                    <a:lstStyle/>
                    <a:p>
                      <a:pPr algn="l" fontAlgn="ctr"/>
                      <a:r>
                        <a:rPr lang="en-US" sz="800" b="0" i="0" u="none" strike="noStrike">
                          <a:solidFill>
                            <a:srgbClr val="000000"/>
                          </a:solidFill>
                          <a:effectLst/>
                          <a:latin typeface="Century Gothic" panose="020B0502020202020204" pitchFamily="34" charset="0"/>
                        </a:rPr>
                        <a:t>4.2</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dirty="0">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1" i="0" u="none" strike="noStrike" dirty="0">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930495678"/>
                  </a:ext>
                </a:extLst>
              </a:tr>
              <a:tr h="215594">
                <a:tc>
                  <a:txBody>
                    <a:bodyPr/>
                    <a:lstStyle/>
                    <a:p>
                      <a:pPr algn="l" fontAlgn="ctr"/>
                      <a:r>
                        <a:rPr lang="en-US" sz="800" b="0" i="0" u="none" strike="noStrike">
                          <a:solidFill>
                            <a:srgbClr val="000000"/>
                          </a:solidFill>
                          <a:effectLst/>
                          <a:latin typeface="Century Gothic" panose="020B0502020202020204" pitchFamily="34" charset="0"/>
                        </a:rPr>
                        <a:t>4.3</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1" i="0" u="none" strike="noStrike" dirty="0">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835599214"/>
                  </a:ext>
                </a:extLst>
              </a:tr>
              <a:tr h="215594">
                <a:tc>
                  <a:txBody>
                    <a:bodyPr/>
                    <a:lstStyle/>
                    <a:p>
                      <a:pPr algn="l" fontAlgn="ctr"/>
                      <a:r>
                        <a:rPr lang="en-US" sz="800" b="0" i="0" u="none" strike="noStrike">
                          <a:solidFill>
                            <a:srgbClr val="000000"/>
                          </a:solidFill>
                          <a:effectLst/>
                          <a:latin typeface="Century Gothic" panose="020B0502020202020204" pitchFamily="34" charset="0"/>
                        </a:rPr>
                        <a:t>4.4</a:t>
                      </a: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57254"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0" i="0" u="none" strike="noStrike">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endParaRPr lang="en-US" sz="800" b="1" i="0" u="none" strike="noStrike" dirty="0">
                        <a:solidFill>
                          <a:srgbClr val="000000"/>
                        </a:solidFill>
                        <a:effectLst/>
                        <a:latin typeface="Century Gothic" panose="020B0502020202020204" pitchFamily="34" charset="0"/>
                      </a:endParaRPr>
                    </a:p>
                  </a:txBody>
                  <a:tcPr marL="3817" marR="3817" marT="3817"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EDED"/>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800" b="0" i="0" u="none" strike="noStrike" dirty="0">
                          <a:solidFill>
                            <a:srgbClr val="000000"/>
                          </a:solidFill>
                          <a:effectLst/>
                          <a:latin typeface="Century Gothic" panose="020B0502020202020204" pitchFamily="34" charset="0"/>
                        </a:rPr>
                        <a:t> </a:t>
                      </a:r>
                    </a:p>
                  </a:txBody>
                  <a:tcPr marL="3817" marR="3817" marT="3817"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896623462"/>
                  </a:ext>
                </a:extLst>
              </a:tr>
            </a:tbl>
          </a:graphicData>
        </a:graphic>
      </p:graphicFrame>
      <p:sp>
        <p:nvSpPr>
          <p:cNvPr id="2" name="TextBox 1">
            <a:extLst>
              <a:ext uri="{FF2B5EF4-FFF2-40B4-BE49-F238E27FC236}">
                <a16:creationId xmlns:a16="http://schemas.microsoft.com/office/drawing/2014/main" id="{9BB4CEC2-6927-C033-56F3-39652C65DF85}"/>
              </a:ext>
            </a:extLst>
          </p:cNvPr>
          <p:cNvSpPr txBox="1"/>
          <p:nvPr/>
        </p:nvSpPr>
        <p:spPr>
          <a:xfrm>
            <a:off x="3339752" y="6536951"/>
            <a:ext cx="6097712" cy="276999"/>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0">
              <a:buNone/>
            </a:pPr>
            <a:r>
              <a:rPr lang="en-US" sz="1200" b="0" i="1" u="none" strike="noStrike" dirty="0">
                <a:solidFill>
                  <a:srgbClr val="001033"/>
                </a:solidFill>
                <a:effectLst/>
                <a:latin typeface="Century Gothic" panose="020B0502020202020204" pitchFamily="34" charset="0"/>
              </a:rPr>
              <a:t>Provided by Smartsheet, Inc.</a:t>
            </a:r>
            <a:endParaRPr lang="en-US" sz="1200" b="0" dirty="0">
              <a:solidFill>
                <a:srgbClr val="001033"/>
              </a:solidFill>
              <a:effectLst/>
              <a:latin typeface="Century Gothic" panose="020B0502020202020204" pitchFamily="34" charset="0"/>
            </a:endParaRPr>
          </a:p>
        </p:txBody>
      </p:sp>
    </p:spTree>
    <p:extLst>
      <p:ext uri="{BB962C8B-B14F-4D97-AF65-F5344CB8AC3E}">
        <p14:creationId xmlns:p14="http://schemas.microsoft.com/office/powerpoint/2010/main" val="27506212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330</TotalTime>
  <Words>3350</Words>
  <Application>Microsoft Office PowerPoint</Application>
  <PresentationFormat>Widescreen</PresentationFormat>
  <Paragraphs>3039</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Aptos</vt:lpstr>
      <vt:lpstr>Aptos Display</vt:lpstr>
      <vt:lpstr>Arial</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Dunlevy, Bess</dc:creator>
  <cp:lastModifiedBy>Agustina Moschcovich</cp:lastModifiedBy>
  <cp:revision>33</cp:revision>
  <dcterms:created xsi:type="dcterms:W3CDTF">2024-07-31T18:43:37Z</dcterms:created>
  <dcterms:modified xsi:type="dcterms:W3CDTF">2025-05-28T16:48:15Z</dcterms:modified>
</cp:coreProperties>
</file>