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53" r:id="rId2"/>
    <p:sldId id="381" r:id="rId3"/>
    <p:sldId id="382"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75B6"/>
    <a:srgbClr val="E6F4F5"/>
    <a:srgbClr val="C0DAEB"/>
    <a:srgbClr val="C8BE27"/>
    <a:srgbClr val="FF7ABB"/>
    <a:srgbClr val="F59C00"/>
    <a:srgbClr val="FFA700"/>
    <a:srgbClr val="4ECDC5"/>
    <a:srgbClr val="F5F5F5"/>
    <a:srgbClr val="EFEF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426" autoAdjust="0"/>
    <p:restoredTop sz="95918"/>
  </p:normalViewPr>
  <p:slideViewPr>
    <p:cSldViewPr snapToGrid="0" snapToObjects="1">
      <p:cViewPr varScale="1">
        <p:scale>
          <a:sx n="89" d="100"/>
          <a:sy n="89" d="100"/>
        </p:scale>
        <p:origin x="52" y="12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diagrams/colors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CE21831-C298-E347-867C-003E2CE0025A}" type="doc">
      <dgm:prSet loTypeId="urn:microsoft.com/office/officeart/2005/8/layout/hierarchy2" loCatId="" qsTypeId="urn:microsoft.com/office/officeart/2005/8/quickstyle/simple1" qsCatId="simple" csTypeId="urn:microsoft.com/office/officeart/2005/8/colors/accent3_1" csCatId="accent3" phldr="1"/>
      <dgm:spPr/>
      <dgm:t>
        <a:bodyPr/>
        <a:lstStyle/>
        <a:p>
          <a:endParaRPr lang="en-US"/>
        </a:p>
      </dgm:t>
    </dgm:pt>
    <dgm:pt modelId="{F8B91769-525B-A449-8237-7B83E367E599}">
      <dgm:prSet phldrT="[Text]" custT="1"/>
      <dgm:spPr/>
      <dgm:t>
        <a:bodyPr/>
        <a:lstStyle/>
        <a:p>
          <a:pPr rtl="0"/>
          <a:r>
            <a:rPr lang="de-DE" sz="2000" b="0" dirty="0">
              <a:latin typeface="Century Gothic" panose="020B0502020202020204" pitchFamily="34" charset="0"/>
            </a:rPr>
            <a:t>Nachhaltigen Verkehr fördern </a:t>
          </a:r>
        </a:p>
      </dgm:t>
    </dgm:pt>
    <dgm:pt modelId="{CEC6CC86-2BF1-0F41-A26B-31E73869945C}" type="parTrans" cxnId="{4191E1D9-6E3C-E848-98C7-3BB49248E2FA}">
      <dgm:prSet/>
      <dgm:spPr/>
      <dgm:t>
        <a:bodyPr/>
        <a:lstStyle/>
        <a:p>
          <a:endParaRPr lang="en-US" sz="1200">
            <a:latin typeface="Century Gothic" panose="020B0502020202020204" pitchFamily="34" charset="0"/>
          </a:endParaRPr>
        </a:p>
      </dgm:t>
    </dgm:pt>
    <dgm:pt modelId="{61EA1952-726E-5544-9ED8-482AF916AC75}" type="sibTrans" cxnId="{4191E1D9-6E3C-E848-98C7-3BB49248E2FA}">
      <dgm:prSet/>
      <dgm:spPr/>
      <dgm:t>
        <a:bodyPr/>
        <a:lstStyle/>
        <a:p>
          <a:endParaRPr lang="en-US" sz="1200">
            <a:latin typeface="Century Gothic" panose="020B0502020202020204" pitchFamily="34" charset="0"/>
          </a:endParaRPr>
        </a:p>
      </dgm:t>
    </dgm:pt>
    <dgm:pt modelId="{77017633-1E73-5644-B89B-65CA0BCD80C0}">
      <dgm:prSet phldrT="[Text]" custT="1"/>
      <dgm:spPr>
        <a:solidFill>
          <a:srgbClr val="C0DAEB"/>
        </a:solidFill>
      </dgm:spPr>
      <dgm:t>
        <a:bodyPr/>
        <a:lstStyle/>
        <a:p>
          <a:pPr rtl="0"/>
          <a:r>
            <a:rPr lang="de-DE" sz="1800">
              <a:latin typeface="Century Gothic" panose="020B0502020202020204" pitchFamily="34" charset="0"/>
            </a:rPr>
            <a:t>Lokale Gemeinde</a:t>
          </a:r>
        </a:p>
      </dgm:t>
    </dgm:pt>
    <dgm:pt modelId="{2A9D568A-CD5D-9D48-AD41-83444B4B5109}" type="parTrans" cxnId="{F2CDDD80-46B9-844B-94F9-6AF254B2D938}">
      <dgm:prSet custT="1"/>
      <dgm:spPr/>
      <dgm:t>
        <a:bodyPr/>
        <a:lstStyle/>
        <a:p>
          <a:endParaRPr lang="en-US" sz="1200">
            <a:latin typeface="Century Gothic" panose="020B0502020202020204" pitchFamily="34" charset="0"/>
          </a:endParaRPr>
        </a:p>
      </dgm:t>
    </dgm:pt>
    <dgm:pt modelId="{D81A0370-1720-E44A-BD76-FB65FB392F6E}" type="sibTrans" cxnId="{F2CDDD80-46B9-844B-94F9-6AF254B2D938}">
      <dgm:prSet/>
      <dgm:spPr/>
      <dgm:t>
        <a:bodyPr/>
        <a:lstStyle/>
        <a:p>
          <a:endParaRPr lang="en-US" sz="1200">
            <a:latin typeface="Century Gothic" panose="020B0502020202020204" pitchFamily="34" charset="0"/>
          </a:endParaRPr>
        </a:p>
      </dgm:t>
    </dgm:pt>
    <dgm:pt modelId="{7278E3A2-290D-B746-B825-500A75000B9E}">
      <dgm:prSet phldrT="[Text]" custT="1"/>
      <dgm:spPr>
        <a:solidFill>
          <a:srgbClr val="C0DAEB"/>
        </a:solidFill>
      </dgm:spPr>
      <dgm:t>
        <a:bodyPr/>
        <a:lstStyle/>
        <a:p>
          <a:pPr rtl="0"/>
          <a:r>
            <a:rPr lang="de-DE" sz="1800">
              <a:latin typeface="Century Gothic" panose="020B0502020202020204" pitchFamily="34" charset="0"/>
            </a:rPr>
            <a:t>Schulbezirke </a:t>
          </a:r>
        </a:p>
      </dgm:t>
    </dgm:pt>
    <dgm:pt modelId="{A257F8B2-700E-7944-AF22-D3D554EED2D5}" type="parTrans" cxnId="{22E1D352-35C0-B84E-A336-8E871EE885F8}">
      <dgm:prSet custT="1"/>
      <dgm:spPr/>
      <dgm:t>
        <a:bodyPr/>
        <a:lstStyle/>
        <a:p>
          <a:endParaRPr lang="en-US" sz="1200">
            <a:latin typeface="Century Gothic" panose="020B0502020202020204" pitchFamily="34" charset="0"/>
          </a:endParaRPr>
        </a:p>
      </dgm:t>
    </dgm:pt>
    <dgm:pt modelId="{894F20D3-473A-F143-8CF5-18C4087B4BF0}" type="sibTrans" cxnId="{22E1D352-35C0-B84E-A336-8E871EE885F8}">
      <dgm:prSet/>
      <dgm:spPr/>
      <dgm:t>
        <a:bodyPr/>
        <a:lstStyle/>
        <a:p>
          <a:endParaRPr lang="en-US" sz="1200">
            <a:latin typeface="Century Gothic" panose="020B0502020202020204" pitchFamily="34" charset="0"/>
          </a:endParaRPr>
        </a:p>
      </dgm:t>
    </dgm:pt>
    <dgm:pt modelId="{C8E123CF-EB04-9E4D-B444-89DFD05EE79D}">
      <dgm:prSet phldrT="[Text]" custT="1"/>
      <dgm:spPr>
        <a:solidFill>
          <a:srgbClr val="E6F4F5"/>
        </a:solidFill>
      </dgm:spPr>
      <dgm:t>
        <a:bodyPr/>
        <a:lstStyle/>
        <a:p>
          <a:pPr rtl="0"/>
          <a:r>
            <a:rPr lang="de-DE" sz="1400">
              <a:latin typeface="Century Gothic" panose="020B0502020202020204" pitchFamily="34" charset="0"/>
            </a:rPr>
            <a:t>Umwelterziehung</a:t>
          </a:r>
        </a:p>
      </dgm:t>
    </dgm:pt>
    <dgm:pt modelId="{BD965D89-3BD5-3A46-9E2F-CDF66799DAF5}" type="parTrans" cxnId="{64990C19-557B-134D-926A-9BE9C7E2F053}">
      <dgm:prSet custT="1"/>
      <dgm:spPr/>
      <dgm:t>
        <a:bodyPr/>
        <a:lstStyle/>
        <a:p>
          <a:endParaRPr lang="en-US" sz="1200">
            <a:latin typeface="Century Gothic" panose="020B0502020202020204" pitchFamily="34" charset="0"/>
          </a:endParaRPr>
        </a:p>
      </dgm:t>
    </dgm:pt>
    <dgm:pt modelId="{2E39CFB5-E8B3-6F4F-BBAC-1D3E120420A6}" type="sibTrans" cxnId="{64990C19-557B-134D-926A-9BE9C7E2F053}">
      <dgm:prSet/>
      <dgm:spPr/>
      <dgm:t>
        <a:bodyPr/>
        <a:lstStyle/>
        <a:p>
          <a:endParaRPr lang="en-US" sz="1200">
            <a:latin typeface="Century Gothic" panose="020B0502020202020204" pitchFamily="34" charset="0"/>
          </a:endParaRPr>
        </a:p>
      </dgm:t>
    </dgm:pt>
    <dgm:pt modelId="{450E7042-DBC3-1048-B2F5-AFD18BA84A77}">
      <dgm:prSet custT="1"/>
      <dgm:spPr>
        <a:solidFill>
          <a:srgbClr val="E6F4F5"/>
        </a:solidFill>
      </dgm:spPr>
      <dgm:t>
        <a:bodyPr/>
        <a:lstStyle/>
        <a:p>
          <a:pPr rtl="0"/>
          <a:r>
            <a:rPr lang="de-DE" sz="1400">
              <a:latin typeface="Century Gothic" panose="020B0502020202020204" pitchFamily="34" charset="0"/>
            </a:rPr>
            <a:t>Geringere Luftverschmutzung</a:t>
          </a:r>
        </a:p>
      </dgm:t>
    </dgm:pt>
    <dgm:pt modelId="{FF765779-2D98-9542-B409-26511B5498E7}" type="parTrans" cxnId="{FAE416DC-61A8-424E-AEB5-C526C744340D}">
      <dgm:prSet custT="1"/>
      <dgm:spPr/>
      <dgm:t>
        <a:bodyPr/>
        <a:lstStyle/>
        <a:p>
          <a:endParaRPr lang="en-US" sz="1200">
            <a:latin typeface="Century Gothic" panose="020B0502020202020204" pitchFamily="34" charset="0"/>
          </a:endParaRPr>
        </a:p>
      </dgm:t>
    </dgm:pt>
    <dgm:pt modelId="{4BD03E0D-5EFB-B24E-B5B1-1CC12A1F7FA2}" type="sibTrans" cxnId="{FAE416DC-61A8-424E-AEB5-C526C744340D}">
      <dgm:prSet/>
      <dgm:spPr/>
      <dgm:t>
        <a:bodyPr/>
        <a:lstStyle/>
        <a:p>
          <a:endParaRPr lang="en-US" sz="1200">
            <a:latin typeface="Century Gothic" panose="020B0502020202020204" pitchFamily="34" charset="0"/>
          </a:endParaRPr>
        </a:p>
      </dgm:t>
    </dgm:pt>
    <dgm:pt modelId="{DE89C230-7058-634E-B216-D188D3FC6BA3}">
      <dgm:prSet custT="1"/>
      <dgm:spPr/>
      <dgm:t>
        <a:bodyPr/>
        <a:lstStyle/>
        <a:p>
          <a:pPr rtl="0"/>
          <a:r>
            <a:rPr lang="de-DE" sz="1050" dirty="0">
              <a:latin typeface="Century Gothic" panose="020B0502020202020204" pitchFamily="34" charset="0"/>
            </a:rPr>
            <a:t>Workshops zur Aufklärung über die Vorteile von Elektrofahrzeugen: Workshops zur Aufklärung der Bevölkerung über die Vorteile von Elektrofahrzeugen und deren Beitrag zu sauberer Luft veranstalten.</a:t>
          </a:r>
        </a:p>
      </dgm:t>
    </dgm:pt>
    <dgm:pt modelId="{AC25EC93-0E30-C644-9321-071FFFDFDBE1}" type="parTrans" cxnId="{0BACDF92-1BA4-664E-B7EC-339531432302}">
      <dgm:prSet custT="1"/>
      <dgm:spPr/>
      <dgm:t>
        <a:bodyPr/>
        <a:lstStyle/>
        <a:p>
          <a:endParaRPr lang="en-US" sz="1200">
            <a:latin typeface="Century Gothic" panose="020B0502020202020204" pitchFamily="34" charset="0"/>
          </a:endParaRPr>
        </a:p>
      </dgm:t>
    </dgm:pt>
    <dgm:pt modelId="{0FC6BBB2-AA23-F64B-8C5C-2486B907331C}" type="sibTrans" cxnId="{0BACDF92-1BA4-664E-B7EC-339531432302}">
      <dgm:prSet/>
      <dgm:spPr/>
      <dgm:t>
        <a:bodyPr/>
        <a:lstStyle/>
        <a:p>
          <a:endParaRPr lang="en-US" sz="1200">
            <a:latin typeface="Century Gothic" panose="020B0502020202020204" pitchFamily="34" charset="0"/>
          </a:endParaRPr>
        </a:p>
      </dgm:t>
    </dgm:pt>
    <dgm:pt modelId="{0AF70514-91E7-3443-91B3-23037871A228}">
      <dgm:prSet custT="1"/>
      <dgm:spPr/>
      <dgm:t>
        <a:bodyPr/>
        <a:lstStyle/>
        <a:p>
          <a:pPr rtl="0"/>
          <a:r>
            <a:rPr lang="de-DE" sz="1050" dirty="0">
              <a:latin typeface="Century Gothic" panose="020B0502020202020204" pitchFamily="34" charset="0"/>
            </a:rPr>
            <a:t>Tage der offenen Tür an Ladestationen: Tage der offenen Tür an Ladestationen organisieren, um die Umweltvorteile des Ladens von Elektrofahrzeugen zu demonstrieren.</a:t>
          </a:r>
        </a:p>
      </dgm:t>
    </dgm:pt>
    <dgm:pt modelId="{4A5A0749-39B4-064D-A9C5-7020309A246E}" type="parTrans" cxnId="{3B0B8BA6-E6CE-F549-B0E6-45C0F4EF6E0B}">
      <dgm:prSet custT="1"/>
      <dgm:spPr/>
      <dgm:t>
        <a:bodyPr/>
        <a:lstStyle/>
        <a:p>
          <a:endParaRPr lang="en-US" sz="1200">
            <a:latin typeface="Century Gothic" panose="020B0502020202020204" pitchFamily="34" charset="0"/>
          </a:endParaRPr>
        </a:p>
      </dgm:t>
    </dgm:pt>
    <dgm:pt modelId="{219DF75B-5CB0-0747-B3E0-BF66F26CF896}" type="sibTrans" cxnId="{3B0B8BA6-E6CE-F549-B0E6-45C0F4EF6E0B}">
      <dgm:prSet/>
      <dgm:spPr/>
      <dgm:t>
        <a:bodyPr/>
        <a:lstStyle/>
        <a:p>
          <a:endParaRPr lang="en-US" sz="1200">
            <a:latin typeface="Century Gothic" panose="020B0502020202020204" pitchFamily="34" charset="0"/>
          </a:endParaRPr>
        </a:p>
      </dgm:t>
    </dgm:pt>
    <dgm:pt modelId="{77E834C8-C4EB-5848-8828-683F26D513A7}">
      <dgm:prSet custT="1"/>
      <dgm:spPr>
        <a:solidFill>
          <a:srgbClr val="E6F4F5"/>
        </a:solidFill>
      </dgm:spPr>
      <dgm:t>
        <a:bodyPr/>
        <a:lstStyle/>
        <a:p>
          <a:pPr rtl="0"/>
          <a:r>
            <a:rPr lang="de-DE" sz="1400">
              <a:latin typeface="Century Gothic" panose="020B0502020202020204" pitchFamily="34" charset="0"/>
            </a:rPr>
            <a:t>Verstärkte Nutzung nachhaltiger Verkehrsmittel </a:t>
          </a:r>
        </a:p>
      </dgm:t>
    </dgm:pt>
    <dgm:pt modelId="{1BEB50C5-87BF-8943-A2F1-73029560FB47}" type="parTrans" cxnId="{A3BFB0D7-E587-4740-A7C2-AEB3063DF611}">
      <dgm:prSet custT="1"/>
      <dgm:spPr/>
      <dgm:t>
        <a:bodyPr/>
        <a:lstStyle/>
        <a:p>
          <a:endParaRPr lang="en-US" sz="1200">
            <a:latin typeface="Century Gothic" panose="020B0502020202020204" pitchFamily="34" charset="0"/>
          </a:endParaRPr>
        </a:p>
      </dgm:t>
    </dgm:pt>
    <dgm:pt modelId="{A7806808-3ED5-5E40-9EE2-C5E1F4B7F2C6}" type="sibTrans" cxnId="{A3BFB0D7-E587-4740-A7C2-AEB3063DF611}">
      <dgm:prSet/>
      <dgm:spPr/>
      <dgm:t>
        <a:bodyPr/>
        <a:lstStyle/>
        <a:p>
          <a:endParaRPr lang="en-US" sz="1200">
            <a:latin typeface="Century Gothic" panose="020B0502020202020204" pitchFamily="34" charset="0"/>
          </a:endParaRPr>
        </a:p>
      </dgm:t>
    </dgm:pt>
    <dgm:pt modelId="{E553AFBC-AEA5-2240-96BE-24531CC85863}">
      <dgm:prSet custT="1"/>
      <dgm:spPr/>
      <dgm:t>
        <a:bodyPr/>
        <a:lstStyle/>
        <a:p>
          <a:pPr rtl="0"/>
          <a:r>
            <a:rPr lang="de-DE" sz="1050" dirty="0">
              <a:latin typeface="Century Gothic" panose="020B0502020202020204" pitchFamily="34" charset="0"/>
            </a:rPr>
            <a:t>Bike-Sharing-Programm in Gemeinden: Start einer Bike-Sharing-Initiative zur Förderung nachhaltiger Transportmöglichkeiten.</a:t>
          </a:r>
        </a:p>
      </dgm:t>
    </dgm:pt>
    <dgm:pt modelId="{1B04D581-6A70-9746-A7D2-D14548AFF35B}" type="parTrans" cxnId="{898756D2-112E-4445-A8FE-8DD7CF55884A}">
      <dgm:prSet custT="1"/>
      <dgm:spPr/>
      <dgm:t>
        <a:bodyPr/>
        <a:lstStyle/>
        <a:p>
          <a:endParaRPr lang="en-US" sz="1200">
            <a:latin typeface="Century Gothic" panose="020B0502020202020204" pitchFamily="34" charset="0"/>
          </a:endParaRPr>
        </a:p>
      </dgm:t>
    </dgm:pt>
    <dgm:pt modelId="{0F7D41E4-E7D9-624E-ADE0-AB7B7578AB17}" type="sibTrans" cxnId="{898756D2-112E-4445-A8FE-8DD7CF55884A}">
      <dgm:prSet/>
      <dgm:spPr/>
      <dgm:t>
        <a:bodyPr/>
        <a:lstStyle/>
        <a:p>
          <a:endParaRPr lang="en-US" sz="1200">
            <a:latin typeface="Century Gothic" panose="020B0502020202020204" pitchFamily="34" charset="0"/>
          </a:endParaRPr>
        </a:p>
      </dgm:t>
    </dgm:pt>
    <dgm:pt modelId="{78AC10B6-F899-644E-A846-9A827F66582C}">
      <dgm:prSet custT="1"/>
      <dgm:spPr/>
      <dgm:t>
        <a:bodyPr/>
        <a:lstStyle/>
        <a:p>
          <a:pPr rtl="0"/>
          <a:r>
            <a:rPr lang="de-DE" sz="1050">
              <a:latin typeface="Century Gothic" panose="020B0502020202020204" pitchFamily="34" charset="0"/>
            </a:rPr>
            <a:t>EV Ride-Along-Events: Der Bevölkerung die Möglichkeit bieten, Elektrofahrzeuge im Rahmen von Ride-Along-Events hautnah zu erleben.</a:t>
          </a:r>
        </a:p>
      </dgm:t>
    </dgm:pt>
    <dgm:pt modelId="{E6DC25E6-7182-E04B-B898-AAB0E8FE47E2}" type="parTrans" cxnId="{01303D86-3409-4645-A50B-E8AA6B4FB232}">
      <dgm:prSet custT="1"/>
      <dgm:spPr/>
      <dgm:t>
        <a:bodyPr/>
        <a:lstStyle/>
        <a:p>
          <a:endParaRPr lang="en-US" sz="1200">
            <a:latin typeface="Century Gothic" panose="020B0502020202020204" pitchFamily="34" charset="0"/>
          </a:endParaRPr>
        </a:p>
      </dgm:t>
    </dgm:pt>
    <dgm:pt modelId="{DE120EC4-EE3F-154C-BE2C-51DAB55D0211}" type="sibTrans" cxnId="{01303D86-3409-4645-A50B-E8AA6B4FB232}">
      <dgm:prSet/>
      <dgm:spPr/>
      <dgm:t>
        <a:bodyPr/>
        <a:lstStyle/>
        <a:p>
          <a:endParaRPr lang="en-US" sz="1200">
            <a:latin typeface="Century Gothic" panose="020B0502020202020204" pitchFamily="34" charset="0"/>
          </a:endParaRPr>
        </a:p>
      </dgm:t>
    </dgm:pt>
    <dgm:pt modelId="{64AFC55A-72BD-AA40-AF2C-E78B928BC964}">
      <dgm:prSet phldrT="[Text]" custT="1"/>
      <dgm:spPr>
        <a:solidFill>
          <a:srgbClr val="E6F4F5"/>
        </a:solidFill>
      </dgm:spPr>
      <dgm:t>
        <a:bodyPr/>
        <a:lstStyle/>
        <a:p>
          <a:pPr rtl="0"/>
          <a:r>
            <a:rPr lang="de-DE" sz="1400">
              <a:latin typeface="Century Gothic" panose="020B0502020202020204" pitchFamily="34" charset="0"/>
            </a:rPr>
            <a:t>Einbeziehung der Jugend</a:t>
          </a:r>
        </a:p>
      </dgm:t>
    </dgm:pt>
    <dgm:pt modelId="{99DC64B6-7879-8642-9C13-34895889B442}" type="parTrans" cxnId="{6CB0C9AC-EB86-834F-921A-AC09590E57C1}">
      <dgm:prSet/>
      <dgm:spPr/>
      <dgm:t>
        <a:bodyPr/>
        <a:lstStyle/>
        <a:p>
          <a:endParaRPr lang="en-US"/>
        </a:p>
      </dgm:t>
    </dgm:pt>
    <dgm:pt modelId="{4514A594-326F-4147-82F3-989004E6A14A}" type="sibTrans" cxnId="{6CB0C9AC-EB86-834F-921A-AC09590E57C1}">
      <dgm:prSet/>
      <dgm:spPr/>
      <dgm:t>
        <a:bodyPr/>
        <a:lstStyle/>
        <a:p>
          <a:endParaRPr lang="en-US"/>
        </a:p>
      </dgm:t>
    </dgm:pt>
    <dgm:pt modelId="{3CDE53A2-0607-2748-90A1-D4A1725CFBFE}">
      <dgm:prSet custT="1"/>
      <dgm:spPr/>
      <dgm:t>
        <a:bodyPr/>
        <a:lstStyle/>
        <a:p>
          <a:pPr rtl="0"/>
          <a:r>
            <a:rPr lang="de-DE" sz="1050">
              <a:latin typeface="Century Gothic" panose="020B0502020202020204" pitchFamily="34" charset="0"/>
            </a:rPr>
            <a:t>EV in Lehrpläne integrieren: Aufklärung über Elektrofahrzeuge in die Lehrpläne für Naturwissenschaften und Umwelt einbinden.</a:t>
          </a:r>
        </a:p>
      </dgm:t>
    </dgm:pt>
    <dgm:pt modelId="{37BAF875-36B9-2440-AE04-B8AA2BE7080D}" type="parTrans" cxnId="{EA91FB75-53A8-4448-9A74-1504DD1B9100}">
      <dgm:prSet/>
      <dgm:spPr/>
      <dgm:t>
        <a:bodyPr/>
        <a:lstStyle/>
        <a:p>
          <a:endParaRPr lang="en-US"/>
        </a:p>
      </dgm:t>
    </dgm:pt>
    <dgm:pt modelId="{CA731A27-15A9-A14A-8776-A0469DD110C2}" type="sibTrans" cxnId="{EA91FB75-53A8-4448-9A74-1504DD1B9100}">
      <dgm:prSet/>
      <dgm:spPr/>
      <dgm:t>
        <a:bodyPr/>
        <a:lstStyle/>
        <a:p>
          <a:endParaRPr lang="en-US"/>
        </a:p>
      </dgm:t>
    </dgm:pt>
    <dgm:pt modelId="{AC8714E8-21B1-0848-A1B5-0193527F025C}">
      <dgm:prSet phldrT="[Text]" custT="1"/>
      <dgm:spPr/>
      <dgm:t>
        <a:bodyPr/>
        <a:lstStyle/>
        <a:p>
          <a:pPr rtl="0"/>
          <a:r>
            <a:rPr lang="de-DE" sz="1050">
              <a:latin typeface="Century Gothic" panose="020B0502020202020204" pitchFamily="34" charset="0"/>
            </a:rPr>
            <a:t>Green Energy School Competitions: Wettbewerbe durchführen, die Lernende herausfordern, Lösungen für erneuerbare Energien zu entwickeln.</a:t>
          </a:r>
        </a:p>
      </dgm:t>
    </dgm:pt>
    <dgm:pt modelId="{DA730C1B-4669-714E-A766-BCA5A3994144}" type="parTrans" cxnId="{01276F89-9069-8640-B93A-2C14EACC367E}">
      <dgm:prSet/>
      <dgm:spPr/>
      <dgm:t>
        <a:bodyPr/>
        <a:lstStyle/>
        <a:p>
          <a:endParaRPr lang="en-US"/>
        </a:p>
      </dgm:t>
    </dgm:pt>
    <dgm:pt modelId="{90C6580C-E7A2-D34A-8BEB-E0B2FFDC37DE}" type="sibTrans" cxnId="{01276F89-9069-8640-B93A-2C14EACC367E}">
      <dgm:prSet/>
      <dgm:spPr/>
      <dgm:t>
        <a:bodyPr/>
        <a:lstStyle/>
        <a:p>
          <a:endParaRPr lang="en-US"/>
        </a:p>
      </dgm:t>
    </dgm:pt>
    <dgm:pt modelId="{4FF9E9CA-FC22-2145-9C78-E0834A8BD8F1}">
      <dgm:prSet phldrT="[Text]" custT="1"/>
      <dgm:spPr/>
      <dgm:t>
        <a:bodyPr/>
        <a:lstStyle/>
        <a:p>
          <a:pPr rtl="0"/>
          <a:r>
            <a:rPr lang="de-DE" sz="1050">
              <a:latin typeface="Century Gothic" panose="020B0502020202020204" pitchFamily="34" charset="0"/>
            </a:rPr>
            <a:t>EV-Projekte für Lernende: Lernende dazu ermutigen, an Projekten im Zusammenhang mit Elektrofahrzeugen zu arbeiten, wie z. B. der Entwicklung von Modell-EVs.</a:t>
          </a:r>
        </a:p>
      </dgm:t>
    </dgm:pt>
    <dgm:pt modelId="{47577311-A498-1849-89DA-57C56B9567E2}" type="parTrans" cxnId="{800BB3FE-1F18-2340-B0FF-5FD6B948C9BB}">
      <dgm:prSet/>
      <dgm:spPr/>
      <dgm:t>
        <a:bodyPr/>
        <a:lstStyle/>
        <a:p>
          <a:endParaRPr lang="en-US"/>
        </a:p>
      </dgm:t>
    </dgm:pt>
    <dgm:pt modelId="{011A0FF6-4042-A449-917F-CDC41A9883CF}" type="sibTrans" cxnId="{800BB3FE-1F18-2340-B0FF-5FD6B948C9BB}">
      <dgm:prSet/>
      <dgm:spPr/>
      <dgm:t>
        <a:bodyPr/>
        <a:lstStyle/>
        <a:p>
          <a:endParaRPr lang="en-US"/>
        </a:p>
      </dgm:t>
    </dgm:pt>
    <dgm:pt modelId="{71625ED2-5B84-F447-BC54-68131EC78EE0}">
      <dgm:prSet custT="1"/>
      <dgm:spPr/>
      <dgm:t>
        <a:bodyPr/>
        <a:lstStyle/>
        <a:p>
          <a:pPr rtl="0"/>
          <a:r>
            <a:rPr lang="de-DE" sz="1050">
              <a:latin typeface="Century Gothic" panose="020B0502020202020204" pitchFamily="34" charset="0"/>
            </a:rPr>
            <a:t>EV-Wissenschaftsmessen: Wissenschaftsmessen organisieren, die sich auf Elektrofahrzeugtechnologie und Nachhaltigkeit konzentrieren.</a:t>
          </a:r>
        </a:p>
      </dgm:t>
    </dgm:pt>
    <dgm:pt modelId="{13811E7F-C612-0848-94FA-C5EA2A115768}" type="parTrans" cxnId="{ABC5E45B-3B19-B541-9E8E-69052C8CED11}">
      <dgm:prSet/>
      <dgm:spPr/>
      <dgm:t>
        <a:bodyPr/>
        <a:lstStyle/>
        <a:p>
          <a:endParaRPr lang="en-US"/>
        </a:p>
      </dgm:t>
    </dgm:pt>
    <dgm:pt modelId="{E81C405B-F421-E747-8152-01D8B6F2E03F}" type="sibTrans" cxnId="{ABC5E45B-3B19-B541-9E8E-69052C8CED11}">
      <dgm:prSet/>
      <dgm:spPr/>
      <dgm:t>
        <a:bodyPr/>
        <a:lstStyle/>
        <a:p>
          <a:endParaRPr lang="en-US"/>
        </a:p>
      </dgm:t>
    </dgm:pt>
    <dgm:pt modelId="{E21742AC-B339-834E-8CFA-E7A69342BD64}" type="pres">
      <dgm:prSet presAssocID="{BCE21831-C298-E347-867C-003E2CE0025A}" presName="diagram" presStyleCnt="0">
        <dgm:presLayoutVars>
          <dgm:chPref val="1"/>
          <dgm:dir/>
          <dgm:animOne val="branch"/>
          <dgm:animLvl val="lvl"/>
          <dgm:resizeHandles val="exact"/>
        </dgm:presLayoutVars>
      </dgm:prSet>
      <dgm:spPr/>
    </dgm:pt>
    <dgm:pt modelId="{8E20853B-0E1E-3341-B8FC-C5A13E66C58A}" type="pres">
      <dgm:prSet presAssocID="{F8B91769-525B-A449-8237-7B83E367E599}" presName="root1" presStyleCnt="0"/>
      <dgm:spPr/>
    </dgm:pt>
    <dgm:pt modelId="{9FECD293-E8E3-BA45-A85D-EF0F91C1E6D5}" type="pres">
      <dgm:prSet presAssocID="{F8B91769-525B-A449-8237-7B83E367E599}" presName="LevelOneTextNode" presStyleLbl="node0" presStyleIdx="0" presStyleCnt="1" custScaleX="160913" custScaleY="242198" custLinFactX="-30155" custLinFactNeighborX="-100000" custLinFactNeighborY="1035">
        <dgm:presLayoutVars>
          <dgm:chPref val="3"/>
        </dgm:presLayoutVars>
      </dgm:prSet>
      <dgm:spPr/>
    </dgm:pt>
    <dgm:pt modelId="{B6F73446-C5B1-D34D-98D6-0592398CEAC0}" type="pres">
      <dgm:prSet presAssocID="{F8B91769-525B-A449-8237-7B83E367E599}" presName="level2hierChild" presStyleCnt="0"/>
      <dgm:spPr/>
    </dgm:pt>
    <dgm:pt modelId="{68616EBE-F189-BB40-8EC4-4A275B39A090}" type="pres">
      <dgm:prSet presAssocID="{2A9D568A-CD5D-9D48-AD41-83444B4B5109}" presName="conn2-1" presStyleLbl="parChTrans1D2" presStyleIdx="0" presStyleCnt="2"/>
      <dgm:spPr/>
    </dgm:pt>
    <dgm:pt modelId="{926FAE93-80B0-B34F-8052-84DC030CD306}" type="pres">
      <dgm:prSet presAssocID="{2A9D568A-CD5D-9D48-AD41-83444B4B5109}" presName="connTx" presStyleLbl="parChTrans1D2" presStyleIdx="0" presStyleCnt="2"/>
      <dgm:spPr/>
    </dgm:pt>
    <dgm:pt modelId="{15D472BE-ABAF-DD49-89CB-A33E000EDE73}" type="pres">
      <dgm:prSet presAssocID="{77017633-1E73-5644-B89B-65CA0BCD80C0}" presName="root2" presStyleCnt="0"/>
      <dgm:spPr/>
    </dgm:pt>
    <dgm:pt modelId="{BD681B33-CC86-2249-9A74-172453639594}" type="pres">
      <dgm:prSet presAssocID="{77017633-1E73-5644-B89B-65CA0BCD80C0}" presName="LevelTwoTextNode" presStyleLbl="node2" presStyleIdx="0" presStyleCnt="2" custScaleX="137019" custScaleY="182168" custLinFactNeighborX="-21080">
        <dgm:presLayoutVars>
          <dgm:chPref val="3"/>
        </dgm:presLayoutVars>
      </dgm:prSet>
      <dgm:spPr/>
    </dgm:pt>
    <dgm:pt modelId="{83F77EBE-D5D2-4040-8515-BC4773421BBB}" type="pres">
      <dgm:prSet presAssocID="{77017633-1E73-5644-B89B-65CA0BCD80C0}" presName="level3hierChild" presStyleCnt="0"/>
      <dgm:spPr/>
    </dgm:pt>
    <dgm:pt modelId="{7870830C-CB68-E74F-B8C6-66AC2621E05C}" type="pres">
      <dgm:prSet presAssocID="{FF765779-2D98-9542-B409-26511B5498E7}" presName="conn2-1" presStyleLbl="parChTrans1D3" presStyleIdx="0" presStyleCnt="4"/>
      <dgm:spPr/>
    </dgm:pt>
    <dgm:pt modelId="{A8126461-35B5-CB49-884C-0FAA584C3710}" type="pres">
      <dgm:prSet presAssocID="{FF765779-2D98-9542-B409-26511B5498E7}" presName="connTx" presStyleLbl="parChTrans1D3" presStyleIdx="0" presStyleCnt="4"/>
      <dgm:spPr/>
    </dgm:pt>
    <dgm:pt modelId="{6F13BCB9-A64C-A548-A840-92283AAB6FCE}" type="pres">
      <dgm:prSet presAssocID="{450E7042-DBC3-1048-B2F5-AFD18BA84A77}" presName="root2" presStyleCnt="0"/>
      <dgm:spPr/>
    </dgm:pt>
    <dgm:pt modelId="{AEBE60E4-40FF-E542-AEED-539812D4E59B}" type="pres">
      <dgm:prSet presAssocID="{450E7042-DBC3-1048-B2F5-AFD18BA84A77}" presName="LevelTwoTextNode" presStyleLbl="node3" presStyleIdx="0" presStyleCnt="4" custScaleX="144527" custScaleY="136036" custLinFactNeighborX="-22542">
        <dgm:presLayoutVars>
          <dgm:chPref val="3"/>
        </dgm:presLayoutVars>
      </dgm:prSet>
      <dgm:spPr/>
    </dgm:pt>
    <dgm:pt modelId="{6FEEAC53-3D73-EF40-8B9C-FDB89998631E}" type="pres">
      <dgm:prSet presAssocID="{450E7042-DBC3-1048-B2F5-AFD18BA84A77}" presName="level3hierChild" presStyleCnt="0"/>
      <dgm:spPr/>
    </dgm:pt>
    <dgm:pt modelId="{59A88754-25D4-0748-8EC4-ED2073146A66}" type="pres">
      <dgm:prSet presAssocID="{AC25EC93-0E30-C644-9321-071FFFDFDBE1}" presName="conn2-1" presStyleLbl="parChTrans1D4" presStyleIdx="0" presStyleCnt="8"/>
      <dgm:spPr/>
    </dgm:pt>
    <dgm:pt modelId="{1431D850-96C2-3A46-9AD6-CB2F6C9C033D}" type="pres">
      <dgm:prSet presAssocID="{AC25EC93-0E30-C644-9321-071FFFDFDBE1}" presName="connTx" presStyleLbl="parChTrans1D4" presStyleIdx="0" presStyleCnt="8"/>
      <dgm:spPr/>
    </dgm:pt>
    <dgm:pt modelId="{8AC1AE27-8F4A-4F4A-9D77-6462DF96A18A}" type="pres">
      <dgm:prSet presAssocID="{DE89C230-7058-634E-B216-D188D3FC6BA3}" presName="root2" presStyleCnt="0"/>
      <dgm:spPr/>
    </dgm:pt>
    <dgm:pt modelId="{8403B5AB-C244-A14D-8713-6F549B7ECC0E}" type="pres">
      <dgm:prSet presAssocID="{DE89C230-7058-634E-B216-D188D3FC6BA3}" presName="LevelTwoTextNode" presStyleLbl="node4" presStyleIdx="0" presStyleCnt="8" custScaleX="312839" custLinFactNeighborX="-236">
        <dgm:presLayoutVars>
          <dgm:chPref val="3"/>
        </dgm:presLayoutVars>
      </dgm:prSet>
      <dgm:spPr/>
    </dgm:pt>
    <dgm:pt modelId="{5F873078-2B3F-9347-8A30-6091A0FB666F}" type="pres">
      <dgm:prSet presAssocID="{DE89C230-7058-634E-B216-D188D3FC6BA3}" presName="level3hierChild" presStyleCnt="0"/>
      <dgm:spPr/>
    </dgm:pt>
    <dgm:pt modelId="{6EF95EEB-7A07-2B4C-A38E-8BA529A187B5}" type="pres">
      <dgm:prSet presAssocID="{4A5A0749-39B4-064D-A9C5-7020309A246E}" presName="conn2-1" presStyleLbl="parChTrans1D4" presStyleIdx="1" presStyleCnt="8"/>
      <dgm:spPr/>
    </dgm:pt>
    <dgm:pt modelId="{4CE11FCD-0DAD-F14E-B933-EBC224A69EF1}" type="pres">
      <dgm:prSet presAssocID="{4A5A0749-39B4-064D-A9C5-7020309A246E}" presName="connTx" presStyleLbl="parChTrans1D4" presStyleIdx="1" presStyleCnt="8"/>
      <dgm:spPr/>
    </dgm:pt>
    <dgm:pt modelId="{D6C95BF7-0748-A54B-B57E-F02170CF6387}" type="pres">
      <dgm:prSet presAssocID="{0AF70514-91E7-3443-91B3-23037871A228}" presName="root2" presStyleCnt="0"/>
      <dgm:spPr/>
    </dgm:pt>
    <dgm:pt modelId="{C1AC71F7-D3D8-E54C-94A8-266DED50A0A3}" type="pres">
      <dgm:prSet presAssocID="{0AF70514-91E7-3443-91B3-23037871A228}" presName="LevelTwoTextNode" presStyleLbl="node4" presStyleIdx="1" presStyleCnt="8" custScaleX="312839" custLinFactNeighborX="-236">
        <dgm:presLayoutVars>
          <dgm:chPref val="3"/>
        </dgm:presLayoutVars>
      </dgm:prSet>
      <dgm:spPr/>
    </dgm:pt>
    <dgm:pt modelId="{2BAC45DF-593F-544E-9F29-E00A09A6DBA7}" type="pres">
      <dgm:prSet presAssocID="{0AF70514-91E7-3443-91B3-23037871A228}" presName="level3hierChild" presStyleCnt="0"/>
      <dgm:spPr/>
    </dgm:pt>
    <dgm:pt modelId="{961632E8-3DC2-0140-9341-93D265EE2D50}" type="pres">
      <dgm:prSet presAssocID="{1BEB50C5-87BF-8943-A2F1-73029560FB47}" presName="conn2-1" presStyleLbl="parChTrans1D3" presStyleIdx="1" presStyleCnt="4"/>
      <dgm:spPr/>
    </dgm:pt>
    <dgm:pt modelId="{83D660EE-A804-B244-A9DA-18722D05C0DB}" type="pres">
      <dgm:prSet presAssocID="{1BEB50C5-87BF-8943-A2F1-73029560FB47}" presName="connTx" presStyleLbl="parChTrans1D3" presStyleIdx="1" presStyleCnt="4"/>
      <dgm:spPr/>
    </dgm:pt>
    <dgm:pt modelId="{D4280DC4-3DA8-6E4B-BEE4-3C93BE872210}" type="pres">
      <dgm:prSet presAssocID="{77E834C8-C4EB-5848-8828-683F26D513A7}" presName="root2" presStyleCnt="0"/>
      <dgm:spPr/>
    </dgm:pt>
    <dgm:pt modelId="{3AC339D1-D276-F547-B445-F1BAFD3B426C}" type="pres">
      <dgm:prSet presAssocID="{77E834C8-C4EB-5848-8828-683F26D513A7}" presName="LevelTwoTextNode" presStyleLbl="node3" presStyleIdx="1" presStyleCnt="4" custScaleX="144527" custScaleY="136036" custLinFactNeighborX="-22542">
        <dgm:presLayoutVars>
          <dgm:chPref val="3"/>
        </dgm:presLayoutVars>
      </dgm:prSet>
      <dgm:spPr/>
    </dgm:pt>
    <dgm:pt modelId="{28A9544F-036F-2C4B-8900-58E00CF62626}" type="pres">
      <dgm:prSet presAssocID="{77E834C8-C4EB-5848-8828-683F26D513A7}" presName="level3hierChild" presStyleCnt="0"/>
      <dgm:spPr/>
    </dgm:pt>
    <dgm:pt modelId="{C07C641A-D0CD-0D40-A4CC-084345AE461B}" type="pres">
      <dgm:prSet presAssocID="{1B04D581-6A70-9746-A7D2-D14548AFF35B}" presName="conn2-1" presStyleLbl="parChTrans1D4" presStyleIdx="2" presStyleCnt="8"/>
      <dgm:spPr/>
    </dgm:pt>
    <dgm:pt modelId="{F890582A-1E81-A843-97A5-FAE068B8A629}" type="pres">
      <dgm:prSet presAssocID="{1B04D581-6A70-9746-A7D2-D14548AFF35B}" presName="connTx" presStyleLbl="parChTrans1D4" presStyleIdx="2" presStyleCnt="8"/>
      <dgm:spPr/>
    </dgm:pt>
    <dgm:pt modelId="{4C80AB17-9D68-CE4E-B753-A9D90571C9FF}" type="pres">
      <dgm:prSet presAssocID="{E553AFBC-AEA5-2240-96BE-24531CC85863}" presName="root2" presStyleCnt="0"/>
      <dgm:spPr/>
    </dgm:pt>
    <dgm:pt modelId="{066AF3CD-B665-4049-AD09-BF6485C34456}" type="pres">
      <dgm:prSet presAssocID="{E553AFBC-AEA5-2240-96BE-24531CC85863}" presName="LevelTwoTextNode" presStyleLbl="node4" presStyleIdx="2" presStyleCnt="8" custScaleX="312839" custLinFactNeighborX="-236">
        <dgm:presLayoutVars>
          <dgm:chPref val="3"/>
        </dgm:presLayoutVars>
      </dgm:prSet>
      <dgm:spPr/>
    </dgm:pt>
    <dgm:pt modelId="{4A12524A-BF03-7F4A-BDF1-A9AE1BD58793}" type="pres">
      <dgm:prSet presAssocID="{E553AFBC-AEA5-2240-96BE-24531CC85863}" presName="level3hierChild" presStyleCnt="0"/>
      <dgm:spPr/>
    </dgm:pt>
    <dgm:pt modelId="{76AB1882-CBB6-A045-88C9-5D4CA13B674E}" type="pres">
      <dgm:prSet presAssocID="{E6DC25E6-7182-E04B-B898-AAB0E8FE47E2}" presName="conn2-1" presStyleLbl="parChTrans1D4" presStyleIdx="3" presStyleCnt="8"/>
      <dgm:spPr/>
    </dgm:pt>
    <dgm:pt modelId="{BAE33277-C9FB-9944-8007-167DFB4BEE9A}" type="pres">
      <dgm:prSet presAssocID="{E6DC25E6-7182-E04B-B898-AAB0E8FE47E2}" presName="connTx" presStyleLbl="parChTrans1D4" presStyleIdx="3" presStyleCnt="8"/>
      <dgm:spPr/>
    </dgm:pt>
    <dgm:pt modelId="{2E357713-E54D-CD4B-B778-B3C759083406}" type="pres">
      <dgm:prSet presAssocID="{78AC10B6-F899-644E-A846-9A827F66582C}" presName="root2" presStyleCnt="0"/>
      <dgm:spPr/>
    </dgm:pt>
    <dgm:pt modelId="{36FB794C-B79E-C948-A3B6-F838DDE062C6}" type="pres">
      <dgm:prSet presAssocID="{78AC10B6-F899-644E-A846-9A827F66582C}" presName="LevelTwoTextNode" presStyleLbl="node4" presStyleIdx="3" presStyleCnt="8" custScaleX="312839" custLinFactNeighborX="-236">
        <dgm:presLayoutVars>
          <dgm:chPref val="3"/>
        </dgm:presLayoutVars>
      </dgm:prSet>
      <dgm:spPr/>
    </dgm:pt>
    <dgm:pt modelId="{71629F20-90C0-F14C-91AC-3F2AADB5E33F}" type="pres">
      <dgm:prSet presAssocID="{78AC10B6-F899-644E-A846-9A827F66582C}" presName="level3hierChild" presStyleCnt="0"/>
      <dgm:spPr/>
    </dgm:pt>
    <dgm:pt modelId="{F7043FAF-1482-EE4C-8F4B-B2ADEE1F004E}" type="pres">
      <dgm:prSet presAssocID="{A257F8B2-700E-7944-AF22-D3D554EED2D5}" presName="conn2-1" presStyleLbl="parChTrans1D2" presStyleIdx="1" presStyleCnt="2"/>
      <dgm:spPr/>
    </dgm:pt>
    <dgm:pt modelId="{60588CFF-F28B-C940-A82F-72E99D99D095}" type="pres">
      <dgm:prSet presAssocID="{A257F8B2-700E-7944-AF22-D3D554EED2D5}" presName="connTx" presStyleLbl="parChTrans1D2" presStyleIdx="1" presStyleCnt="2"/>
      <dgm:spPr/>
    </dgm:pt>
    <dgm:pt modelId="{0E919AFA-E7A1-0449-814F-35C9B0417CC3}" type="pres">
      <dgm:prSet presAssocID="{7278E3A2-290D-B746-B825-500A75000B9E}" presName="root2" presStyleCnt="0"/>
      <dgm:spPr/>
    </dgm:pt>
    <dgm:pt modelId="{E6E7F788-43FE-F845-A8F2-250559035EB4}" type="pres">
      <dgm:prSet presAssocID="{7278E3A2-290D-B746-B825-500A75000B9E}" presName="LevelTwoTextNode" presStyleLbl="node2" presStyleIdx="1" presStyleCnt="2" custScaleX="137019" custScaleY="182168" custLinFactNeighborX="-21080">
        <dgm:presLayoutVars>
          <dgm:chPref val="3"/>
        </dgm:presLayoutVars>
      </dgm:prSet>
      <dgm:spPr/>
    </dgm:pt>
    <dgm:pt modelId="{28972BB1-F81C-0547-868A-179F9801754B}" type="pres">
      <dgm:prSet presAssocID="{7278E3A2-290D-B746-B825-500A75000B9E}" presName="level3hierChild" presStyleCnt="0"/>
      <dgm:spPr/>
    </dgm:pt>
    <dgm:pt modelId="{DA5CF686-DF95-B04F-9353-2CD740519626}" type="pres">
      <dgm:prSet presAssocID="{BD965D89-3BD5-3A46-9E2F-CDF66799DAF5}" presName="conn2-1" presStyleLbl="parChTrans1D3" presStyleIdx="2" presStyleCnt="4"/>
      <dgm:spPr/>
    </dgm:pt>
    <dgm:pt modelId="{508D1BCB-A50B-3647-A9EF-EABAD57FD5AC}" type="pres">
      <dgm:prSet presAssocID="{BD965D89-3BD5-3A46-9E2F-CDF66799DAF5}" presName="connTx" presStyleLbl="parChTrans1D3" presStyleIdx="2" presStyleCnt="4"/>
      <dgm:spPr/>
    </dgm:pt>
    <dgm:pt modelId="{247D8FEF-A36C-8142-9847-DDD3C8EC8EB3}" type="pres">
      <dgm:prSet presAssocID="{C8E123CF-EB04-9E4D-B444-89DFD05EE79D}" presName="root2" presStyleCnt="0"/>
      <dgm:spPr/>
    </dgm:pt>
    <dgm:pt modelId="{60DFE58E-FCF5-D146-8DB8-EFFA0672FAFF}" type="pres">
      <dgm:prSet presAssocID="{C8E123CF-EB04-9E4D-B444-89DFD05EE79D}" presName="LevelTwoTextNode" presStyleLbl="node3" presStyleIdx="2" presStyleCnt="4" custScaleX="144527" custScaleY="136036" custLinFactNeighborX="-22542">
        <dgm:presLayoutVars>
          <dgm:chPref val="3"/>
        </dgm:presLayoutVars>
      </dgm:prSet>
      <dgm:spPr/>
    </dgm:pt>
    <dgm:pt modelId="{FBD53FB1-00E3-0640-BB9C-D03D7032F7FE}" type="pres">
      <dgm:prSet presAssocID="{C8E123CF-EB04-9E4D-B444-89DFD05EE79D}" presName="level3hierChild" presStyleCnt="0"/>
      <dgm:spPr/>
    </dgm:pt>
    <dgm:pt modelId="{63E7A533-C21E-AD43-9CB1-3E381656CF89}" type="pres">
      <dgm:prSet presAssocID="{37BAF875-36B9-2440-AE04-B8AA2BE7080D}" presName="conn2-1" presStyleLbl="parChTrans1D4" presStyleIdx="4" presStyleCnt="8"/>
      <dgm:spPr/>
    </dgm:pt>
    <dgm:pt modelId="{BACCF726-19EF-0F40-9E7E-9EC05BD096C2}" type="pres">
      <dgm:prSet presAssocID="{37BAF875-36B9-2440-AE04-B8AA2BE7080D}" presName="connTx" presStyleLbl="parChTrans1D4" presStyleIdx="4" presStyleCnt="8"/>
      <dgm:spPr/>
    </dgm:pt>
    <dgm:pt modelId="{13854DFC-1549-6541-91FF-1B13BCB3A4B0}" type="pres">
      <dgm:prSet presAssocID="{3CDE53A2-0607-2748-90A1-D4A1725CFBFE}" presName="root2" presStyleCnt="0"/>
      <dgm:spPr/>
    </dgm:pt>
    <dgm:pt modelId="{157D8673-64A7-514A-AA32-837608C1724B}" type="pres">
      <dgm:prSet presAssocID="{3CDE53A2-0607-2748-90A1-D4A1725CFBFE}" presName="LevelTwoTextNode" presStyleLbl="node4" presStyleIdx="4" presStyleCnt="8" custScaleX="321379" custLinFactNeighborX="-798" custLinFactNeighborY="7459">
        <dgm:presLayoutVars>
          <dgm:chPref val="3"/>
        </dgm:presLayoutVars>
      </dgm:prSet>
      <dgm:spPr/>
    </dgm:pt>
    <dgm:pt modelId="{973FBE50-E069-184C-99CA-C6285672F040}" type="pres">
      <dgm:prSet presAssocID="{3CDE53A2-0607-2748-90A1-D4A1725CFBFE}" presName="level3hierChild" presStyleCnt="0"/>
      <dgm:spPr/>
    </dgm:pt>
    <dgm:pt modelId="{CB658EB9-09AC-F84C-BFAD-51E3A8BA8BE6}" type="pres">
      <dgm:prSet presAssocID="{13811E7F-C612-0848-94FA-C5EA2A115768}" presName="conn2-1" presStyleLbl="parChTrans1D4" presStyleIdx="5" presStyleCnt="8"/>
      <dgm:spPr/>
    </dgm:pt>
    <dgm:pt modelId="{7A144007-4A4A-8942-84FF-19DD3A8B4422}" type="pres">
      <dgm:prSet presAssocID="{13811E7F-C612-0848-94FA-C5EA2A115768}" presName="connTx" presStyleLbl="parChTrans1D4" presStyleIdx="5" presStyleCnt="8"/>
      <dgm:spPr/>
    </dgm:pt>
    <dgm:pt modelId="{EE76CEAF-40B5-0440-804D-FCCE8071CA3A}" type="pres">
      <dgm:prSet presAssocID="{71625ED2-5B84-F447-BC54-68131EC78EE0}" presName="root2" presStyleCnt="0"/>
      <dgm:spPr/>
    </dgm:pt>
    <dgm:pt modelId="{AF42DE49-A6F9-744A-8D39-53A644537F8E}" type="pres">
      <dgm:prSet presAssocID="{71625ED2-5B84-F447-BC54-68131EC78EE0}" presName="LevelTwoTextNode" presStyleLbl="node4" presStyleIdx="5" presStyleCnt="8" custScaleX="321379" custLinFactNeighborX="-798" custLinFactNeighborY="7459">
        <dgm:presLayoutVars>
          <dgm:chPref val="3"/>
        </dgm:presLayoutVars>
      </dgm:prSet>
      <dgm:spPr/>
    </dgm:pt>
    <dgm:pt modelId="{654B927B-FA1F-5843-BF30-A7E16A7205FE}" type="pres">
      <dgm:prSet presAssocID="{71625ED2-5B84-F447-BC54-68131EC78EE0}" presName="level3hierChild" presStyleCnt="0"/>
      <dgm:spPr/>
    </dgm:pt>
    <dgm:pt modelId="{D5B03625-7FF3-F64D-9577-E103CD161E93}" type="pres">
      <dgm:prSet presAssocID="{99DC64B6-7879-8642-9C13-34895889B442}" presName="conn2-1" presStyleLbl="parChTrans1D3" presStyleIdx="3" presStyleCnt="4"/>
      <dgm:spPr/>
    </dgm:pt>
    <dgm:pt modelId="{3EF59A71-C574-504B-9000-1FB4F5E80544}" type="pres">
      <dgm:prSet presAssocID="{99DC64B6-7879-8642-9C13-34895889B442}" presName="connTx" presStyleLbl="parChTrans1D3" presStyleIdx="3" presStyleCnt="4"/>
      <dgm:spPr/>
    </dgm:pt>
    <dgm:pt modelId="{4975A5AB-61F7-A141-8775-75EC3AFDD118}" type="pres">
      <dgm:prSet presAssocID="{64AFC55A-72BD-AA40-AF2C-E78B928BC964}" presName="root2" presStyleCnt="0"/>
      <dgm:spPr/>
    </dgm:pt>
    <dgm:pt modelId="{D96808A5-68C9-B14B-A0F3-B968AFFE490C}" type="pres">
      <dgm:prSet presAssocID="{64AFC55A-72BD-AA40-AF2C-E78B928BC964}" presName="LevelTwoTextNode" presStyleLbl="node3" presStyleIdx="3" presStyleCnt="4" custScaleX="144527" custScaleY="136036" custLinFactNeighborX="-22368">
        <dgm:presLayoutVars>
          <dgm:chPref val="3"/>
        </dgm:presLayoutVars>
      </dgm:prSet>
      <dgm:spPr/>
    </dgm:pt>
    <dgm:pt modelId="{427963DA-2C74-8E4D-9318-B828E97556C6}" type="pres">
      <dgm:prSet presAssocID="{64AFC55A-72BD-AA40-AF2C-E78B928BC964}" presName="level3hierChild" presStyleCnt="0"/>
      <dgm:spPr/>
    </dgm:pt>
    <dgm:pt modelId="{9B2B0325-1910-6140-9BD1-315CC92EE867}" type="pres">
      <dgm:prSet presAssocID="{47577311-A498-1849-89DA-57C56B9567E2}" presName="conn2-1" presStyleLbl="parChTrans1D4" presStyleIdx="6" presStyleCnt="8"/>
      <dgm:spPr/>
    </dgm:pt>
    <dgm:pt modelId="{386AAE1E-CC09-5B46-A697-654F678DEB63}" type="pres">
      <dgm:prSet presAssocID="{47577311-A498-1849-89DA-57C56B9567E2}" presName="connTx" presStyleLbl="parChTrans1D4" presStyleIdx="6" presStyleCnt="8"/>
      <dgm:spPr/>
    </dgm:pt>
    <dgm:pt modelId="{3FFC6933-BB8B-B24F-8846-9ECAC8198F1E}" type="pres">
      <dgm:prSet presAssocID="{4FF9E9CA-FC22-2145-9C78-E0834A8BD8F1}" presName="root2" presStyleCnt="0"/>
      <dgm:spPr/>
    </dgm:pt>
    <dgm:pt modelId="{C31E6983-A221-3F47-8E35-91B13C3542F7}" type="pres">
      <dgm:prSet presAssocID="{4FF9E9CA-FC22-2145-9C78-E0834A8BD8F1}" presName="LevelTwoTextNode" presStyleLbl="node4" presStyleIdx="6" presStyleCnt="8" custScaleX="321379" custLinFactNeighborX="-798" custLinFactNeighborY="7459">
        <dgm:presLayoutVars>
          <dgm:chPref val="3"/>
        </dgm:presLayoutVars>
      </dgm:prSet>
      <dgm:spPr/>
    </dgm:pt>
    <dgm:pt modelId="{B8D3DFB5-0031-1040-B1B0-7B71DE01ED9C}" type="pres">
      <dgm:prSet presAssocID="{4FF9E9CA-FC22-2145-9C78-E0834A8BD8F1}" presName="level3hierChild" presStyleCnt="0"/>
      <dgm:spPr/>
    </dgm:pt>
    <dgm:pt modelId="{0DBFA59F-2E7D-8742-8786-367A556AF810}" type="pres">
      <dgm:prSet presAssocID="{DA730C1B-4669-714E-A766-BCA5A3994144}" presName="conn2-1" presStyleLbl="parChTrans1D4" presStyleIdx="7" presStyleCnt="8"/>
      <dgm:spPr/>
    </dgm:pt>
    <dgm:pt modelId="{6EAC9808-86B6-594B-AC23-17CC1ED854CD}" type="pres">
      <dgm:prSet presAssocID="{DA730C1B-4669-714E-A766-BCA5A3994144}" presName="connTx" presStyleLbl="parChTrans1D4" presStyleIdx="7" presStyleCnt="8"/>
      <dgm:spPr/>
    </dgm:pt>
    <dgm:pt modelId="{2EF0043B-460D-914A-8F23-A54D21D4B5CE}" type="pres">
      <dgm:prSet presAssocID="{AC8714E8-21B1-0848-A1B5-0193527F025C}" presName="root2" presStyleCnt="0"/>
      <dgm:spPr/>
    </dgm:pt>
    <dgm:pt modelId="{3F78D05C-7F3D-B642-ACB8-F5C36DD1C469}" type="pres">
      <dgm:prSet presAssocID="{AC8714E8-21B1-0848-A1B5-0193527F025C}" presName="LevelTwoTextNode" presStyleLbl="node4" presStyleIdx="7" presStyleCnt="8" custScaleX="321379" custLinFactNeighborX="-798" custLinFactNeighborY="539">
        <dgm:presLayoutVars>
          <dgm:chPref val="3"/>
        </dgm:presLayoutVars>
      </dgm:prSet>
      <dgm:spPr/>
    </dgm:pt>
    <dgm:pt modelId="{35C1F5C5-19FA-F246-8720-8B896FD3C7E8}" type="pres">
      <dgm:prSet presAssocID="{AC8714E8-21B1-0848-A1B5-0193527F025C}" presName="level3hierChild" presStyleCnt="0"/>
      <dgm:spPr/>
    </dgm:pt>
  </dgm:ptLst>
  <dgm:cxnLst>
    <dgm:cxn modelId="{39AD1B01-1D8D-084D-8C86-BB433E615BDD}" type="presOf" srcId="{7278E3A2-290D-B746-B825-500A75000B9E}" destId="{E6E7F788-43FE-F845-A8F2-250559035EB4}" srcOrd="0" destOrd="0" presId="urn:microsoft.com/office/officeart/2005/8/layout/hierarchy2"/>
    <dgm:cxn modelId="{127EE504-B6D1-C74D-953D-1FDF0E07AE63}" type="presOf" srcId="{2A9D568A-CD5D-9D48-AD41-83444B4B5109}" destId="{926FAE93-80B0-B34F-8052-84DC030CD306}" srcOrd="1" destOrd="0" presId="urn:microsoft.com/office/officeart/2005/8/layout/hierarchy2"/>
    <dgm:cxn modelId="{24906D13-DA5C-8A43-8299-4B8781E9FB34}" type="presOf" srcId="{99DC64B6-7879-8642-9C13-34895889B442}" destId="{D5B03625-7FF3-F64D-9577-E103CD161E93}" srcOrd="0" destOrd="0" presId="urn:microsoft.com/office/officeart/2005/8/layout/hierarchy2"/>
    <dgm:cxn modelId="{64990C19-557B-134D-926A-9BE9C7E2F053}" srcId="{7278E3A2-290D-B746-B825-500A75000B9E}" destId="{C8E123CF-EB04-9E4D-B444-89DFD05EE79D}" srcOrd="0" destOrd="0" parTransId="{BD965D89-3BD5-3A46-9E2F-CDF66799DAF5}" sibTransId="{2E39CFB5-E8B3-6F4F-BBAC-1D3E120420A6}"/>
    <dgm:cxn modelId="{E70CD71A-66FB-7846-B66D-91D15D7C6346}" type="presOf" srcId="{71625ED2-5B84-F447-BC54-68131EC78EE0}" destId="{AF42DE49-A6F9-744A-8D39-53A644537F8E}" srcOrd="0" destOrd="0" presId="urn:microsoft.com/office/officeart/2005/8/layout/hierarchy2"/>
    <dgm:cxn modelId="{D1A66B1E-FA5F-DF41-9685-005CB6FF997C}" type="presOf" srcId="{DE89C230-7058-634E-B216-D188D3FC6BA3}" destId="{8403B5AB-C244-A14D-8713-6F549B7ECC0E}" srcOrd="0" destOrd="0" presId="urn:microsoft.com/office/officeart/2005/8/layout/hierarchy2"/>
    <dgm:cxn modelId="{337AC528-4AED-834D-B450-7D35404F1001}" type="presOf" srcId="{37BAF875-36B9-2440-AE04-B8AA2BE7080D}" destId="{BACCF726-19EF-0F40-9E7E-9EC05BD096C2}" srcOrd="1" destOrd="0" presId="urn:microsoft.com/office/officeart/2005/8/layout/hierarchy2"/>
    <dgm:cxn modelId="{A29F422B-8C83-5E40-9D2C-AA875B65CBE4}" type="presOf" srcId="{AC8714E8-21B1-0848-A1B5-0193527F025C}" destId="{3F78D05C-7F3D-B642-ACB8-F5C36DD1C469}" srcOrd="0" destOrd="0" presId="urn:microsoft.com/office/officeart/2005/8/layout/hierarchy2"/>
    <dgm:cxn modelId="{27FAA730-E120-114A-9321-916A929BE0CE}" type="presOf" srcId="{AC25EC93-0E30-C644-9321-071FFFDFDBE1}" destId="{1431D850-96C2-3A46-9AD6-CB2F6C9C033D}" srcOrd="1" destOrd="0" presId="urn:microsoft.com/office/officeart/2005/8/layout/hierarchy2"/>
    <dgm:cxn modelId="{2F48AD36-E2C4-B548-8A49-64E3C630DD47}" type="presOf" srcId="{0AF70514-91E7-3443-91B3-23037871A228}" destId="{C1AC71F7-D3D8-E54C-94A8-266DED50A0A3}" srcOrd="0" destOrd="0" presId="urn:microsoft.com/office/officeart/2005/8/layout/hierarchy2"/>
    <dgm:cxn modelId="{9CAB025B-B1BC-EC4F-8521-51723D21514C}" type="presOf" srcId="{A257F8B2-700E-7944-AF22-D3D554EED2D5}" destId="{60588CFF-F28B-C940-A82F-72E99D99D095}" srcOrd="1" destOrd="0" presId="urn:microsoft.com/office/officeart/2005/8/layout/hierarchy2"/>
    <dgm:cxn modelId="{ABC5E45B-3B19-B541-9E8E-69052C8CED11}" srcId="{C8E123CF-EB04-9E4D-B444-89DFD05EE79D}" destId="{71625ED2-5B84-F447-BC54-68131EC78EE0}" srcOrd="1" destOrd="0" parTransId="{13811E7F-C612-0848-94FA-C5EA2A115768}" sibTransId="{E81C405B-F421-E747-8152-01D8B6F2E03F}"/>
    <dgm:cxn modelId="{ACEF4D5E-59BC-6A41-AE6F-031C4E5C07BD}" type="presOf" srcId="{13811E7F-C612-0848-94FA-C5EA2A115768}" destId="{CB658EB9-09AC-F84C-BFAD-51E3A8BA8BE6}" srcOrd="0" destOrd="0" presId="urn:microsoft.com/office/officeart/2005/8/layout/hierarchy2"/>
    <dgm:cxn modelId="{0D47335F-58F6-AF46-A570-993B599641D6}" type="presOf" srcId="{47577311-A498-1849-89DA-57C56B9567E2}" destId="{386AAE1E-CC09-5B46-A697-654F678DEB63}" srcOrd="1" destOrd="0" presId="urn:microsoft.com/office/officeart/2005/8/layout/hierarchy2"/>
    <dgm:cxn modelId="{9460435F-6D89-2E41-9B78-9E25EB4A4AB6}" type="presOf" srcId="{1B04D581-6A70-9746-A7D2-D14548AFF35B}" destId="{C07C641A-D0CD-0D40-A4CC-084345AE461B}" srcOrd="0" destOrd="0" presId="urn:microsoft.com/office/officeart/2005/8/layout/hierarchy2"/>
    <dgm:cxn modelId="{A86FF064-729C-9943-A4B9-F927220A97CF}" type="presOf" srcId="{4A5A0749-39B4-064D-A9C5-7020309A246E}" destId="{4CE11FCD-0DAD-F14E-B933-EBC224A69EF1}" srcOrd="1" destOrd="0" presId="urn:microsoft.com/office/officeart/2005/8/layout/hierarchy2"/>
    <dgm:cxn modelId="{B25D0945-7404-6744-927D-838C424259DD}" type="presOf" srcId="{FF765779-2D98-9542-B409-26511B5498E7}" destId="{A8126461-35B5-CB49-884C-0FAA584C3710}" srcOrd="1" destOrd="0" presId="urn:microsoft.com/office/officeart/2005/8/layout/hierarchy2"/>
    <dgm:cxn modelId="{CE6EB846-0B65-4B4D-8A7F-2598FC63C56D}" type="presOf" srcId="{4FF9E9CA-FC22-2145-9C78-E0834A8BD8F1}" destId="{C31E6983-A221-3F47-8E35-91B13C3542F7}" srcOrd="0" destOrd="0" presId="urn:microsoft.com/office/officeart/2005/8/layout/hierarchy2"/>
    <dgm:cxn modelId="{3275BD46-DC62-C148-9EF5-4305B45C0E80}" type="presOf" srcId="{1B04D581-6A70-9746-A7D2-D14548AFF35B}" destId="{F890582A-1E81-A843-97A5-FAE068B8A629}" srcOrd="1" destOrd="0" presId="urn:microsoft.com/office/officeart/2005/8/layout/hierarchy2"/>
    <dgm:cxn modelId="{A3EF9E47-23FC-8A4E-8043-67D0BBF0B7C4}" type="presOf" srcId="{78AC10B6-F899-644E-A846-9A827F66582C}" destId="{36FB794C-B79E-C948-A3B6-F838DDE062C6}" srcOrd="0" destOrd="0" presId="urn:microsoft.com/office/officeart/2005/8/layout/hierarchy2"/>
    <dgm:cxn modelId="{2795CB68-C446-1A43-AC37-62B0507E8C22}" type="presOf" srcId="{F8B91769-525B-A449-8237-7B83E367E599}" destId="{9FECD293-E8E3-BA45-A85D-EF0F91C1E6D5}" srcOrd="0" destOrd="0" presId="urn:microsoft.com/office/officeart/2005/8/layout/hierarchy2"/>
    <dgm:cxn modelId="{FBCB3D49-86D4-B04B-ABA4-7A42F15B3E2E}" type="presOf" srcId="{A257F8B2-700E-7944-AF22-D3D554EED2D5}" destId="{F7043FAF-1482-EE4C-8F4B-B2ADEE1F004E}" srcOrd="0" destOrd="0" presId="urn:microsoft.com/office/officeart/2005/8/layout/hierarchy2"/>
    <dgm:cxn modelId="{6A8A6269-B829-C64C-8BF8-525A4E732D0D}" type="presOf" srcId="{E553AFBC-AEA5-2240-96BE-24531CC85863}" destId="{066AF3CD-B665-4049-AD09-BF6485C34456}" srcOrd="0" destOrd="0" presId="urn:microsoft.com/office/officeart/2005/8/layout/hierarchy2"/>
    <dgm:cxn modelId="{8847D16E-929F-1E40-A6A1-9D886C30292E}" type="presOf" srcId="{13811E7F-C612-0848-94FA-C5EA2A115768}" destId="{7A144007-4A4A-8942-84FF-19DD3A8B4422}" srcOrd="1" destOrd="0" presId="urn:microsoft.com/office/officeart/2005/8/layout/hierarchy2"/>
    <dgm:cxn modelId="{88520470-C6DF-D642-B685-A7C131FC9A82}" type="presOf" srcId="{2A9D568A-CD5D-9D48-AD41-83444B4B5109}" destId="{68616EBE-F189-BB40-8EC4-4A275B39A090}" srcOrd="0" destOrd="0" presId="urn:microsoft.com/office/officeart/2005/8/layout/hierarchy2"/>
    <dgm:cxn modelId="{4B539F50-FB84-EE42-BB8B-9D3B87317122}" type="presOf" srcId="{37BAF875-36B9-2440-AE04-B8AA2BE7080D}" destId="{63E7A533-C21E-AD43-9CB1-3E381656CF89}" srcOrd="0" destOrd="0" presId="urn:microsoft.com/office/officeart/2005/8/layout/hierarchy2"/>
    <dgm:cxn modelId="{9F85EF70-371C-744D-BFC9-18877FE1BDB7}" type="presOf" srcId="{E6DC25E6-7182-E04B-B898-AAB0E8FE47E2}" destId="{BAE33277-C9FB-9944-8007-167DFB4BEE9A}" srcOrd="1" destOrd="0" presId="urn:microsoft.com/office/officeart/2005/8/layout/hierarchy2"/>
    <dgm:cxn modelId="{22E1D352-35C0-B84E-A336-8E871EE885F8}" srcId="{F8B91769-525B-A449-8237-7B83E367E599}" destId="{7278E3A2-290D-B746-B825-500A75000B9E}" srcOrd="1" destOrd="0" parTransId="{A257F8B2-700E-7944-AF22-D3D554EED2D5}" sibTransId="{894F20D3-473A-F143-8CF5-18C4087B4BF0}"/>
    <dgm:cxn modelId="{DB79D474-8599-4E43-B7B1-45006C5FD51B}" type="presOf" srcId="{BD965D89-3BD5-3A46-9E2F-CDF66799DAF5}" destId="{DA5CF686-DF95-B04F-9353-2CD740519626}" srcOrd="0" destOrd="0" presId="urn:microsoft.com/office/officeart/2005/8/layout/hierarchy2"/>
    <dgm:cxn modelId="{EA91FB75-53A8-4448-9A74-1504DD1B9100}" srcId="{C8E123CF-EB04-9E4D-B444-89DFD05EE79D}" destId="{3CDE53A2-0607-2748-90A1-D4A1725CFBFE}" srcOrd="0" destOrd="0" parTransId="{37BAF875-36B9-2440-AE04-B8AA2BE7080D}" sibTransId="{CA731A27-15A9-A14A-8776-A0469DD110C2}"/>
    <dgm:cxn modelId="{F2CDDD80-46B9-844B-94F9-6AF254B2D938}" srcId="{F8B91769-525B-A449-8237-7B83E367E599}" destId="{77017633-1E73-5644-B89B-65CA0BCD80C0}" srcOrd="0" destOrd="0" parTransId="{2A9D568A-CD5D-9D48-AD41-83444B4B5109}" sibTransId="{D81A0370-1720-E44A-BD76-FB65FB392F6E}"/>
    <dgm:cxn modelId="{0AC17181-E978-CF4E-9198-1E7D2D758F13}" type="presOf" srcId="{77E834C8-C4EB-5848-8828-683F26D513A7}" destId="{3AC339D1-D276-F547-B445-F1BAFD3B426C}" srcOrd="0" destOrd="0" presId="urn:microsoft.com/office/officeart/2005/8/layout/hierarchy2"/>
    <dgm:cxn modelId="{01303D86-3409-4645-A50B-E8AA6B4FB232}" srcId="{77E834C8-C4EB-5848-8828-683F26D513A7}" destId="{78AC10B6-F899-644E-A846-9A827F66582C}" srcOrd="1" destOrd="0" parTransId="{E6DC25E6-7182-E04B-B898-AAB0E8FE47E2}" sibTransId="{DE120EC4-EE3F-154C-BE2C-51DAB55D0211}"/>
    <dgm:cxn modelId="{01276F89-9069-8640-B93A-2C14EACC367E}" srcId="{64AFC55A-72BD-AA40-AF2C-E78B928BC964}" destId="{AC8714E8-21B1-0848-A1B5-0193527F025C}" srcOrd="1" destOrd="0" parTransId="{DA730C1B-4669-714E-A766-BCA5A3994144}" sibTransId="{90C6580C-E7A2-D34A-8BEB-E0B2FFDC37DE}"/>
    <dgm:cxn modelId="{2CECC28D-BDB9-0D45-BFAD-7B4FFB603CF7}" type="presOf" srcId="{C8E123CF-EB04-9E4D-B444-89DFD05EE79D}" destId="{60DFE58E-FCF5-D146-8DB8-EFFA0672FAFF}" srcOrd="0" destOrd="0" presId="urn:microsoft.com/office/officeart/2005/8/layout/hierarchy2"/>
    <dgm:cxn modelId="{0BACDF92-1BA4-664E-B7EC-339531432302}" srcId="{450E7042-DBC3-1048-B2F5-AFD18BA84A77}" destId="{DE89C230-7058-634E-B216-D188D3FC6BA3}" srcOrd="0" destOrd="0" parTransId="{AC25EC93-0E30-C644-9321-071FFFDFDBE1}" sibTransId="{0FC6BBB2-AA23-F64B-8C5C-2486B907331C}"/>
    <dgm:cxn modelId="{FD502396-50E2-F04C-9095-BCF8118E1E02}" type="presOf" srcId="{DA730C1B-4669-714E-A766-BCA5A3994144}" destId="{0DBFA59F-2E7D-8742-8786-367A556AF810}" srcOrd="0" destOrd="0" presId="urn:microsoft.com/office/officeart/2005/8/layout/hierarchy2"/>
    <dgm:cxn modelId="{3B0B8BA6-E6CE-F549-B0E6-45C0F4EF6E0B}" srcId="{450E7042-DBC3-1048-B2F5-AFD18BA84A77}" destId="{0AF70514-91E7-3443-91B3-23037871A228}" srcOrd="1" destOrd="0" parTransId="{4A5A0749-39B4-064D-A9C5-7020309A246E}" sibTransId="{219DF75B-5CB0-0747-B3E0-BF66F26CF896}"/>
    <dgm:cxn modelId="{6CB0C9AC-EB86-834F-921A-AC09590E57C1}" srcId="{7278E3A2-290D-B746-B825-500A75000B9E}" destId="{64AFC55A-72BD-AA40-AF2C-E78B928BC964}" srcOrd="1" destOrd="0" parTransId="{99DC64B6-7879-8642-9C13-34895889B442}" sibTransId="{4514A594-326F-4147-82F3-989004E6A14A}"/>
    <dgm:cxn modelId="{DCDA31AD-3EBC-F144-941E-6ACCAE1B7FD0}" type="presOf" srcId="{1BEB50C5-87BF-8943-A2F1-73029560FB47}" destId="{83D660EE-A804-B244-A9DA-18722D05C0DB}" srcOrd="1" destOrd="0" presId="urn:microsoft.com/office/officeart/2005/8/layout/hierarchy2"/>
    <dgm:cxn modelId="{E13BB6AD-2075-B347-9C61-100D492726B2}" type="presOf" srcId="{3CDE53A2-0607-2748-90A1-D4A1725CFBFE}" destId="{157D8673-64A7-514A-AA32-837608C1724B}" srcOrd="0" destOrd="0" presId="urn:microsoft.com/office/officeart/2005/8/layout/hierarchy2"/>
    <dgm:cxn modelId="{DE23C8B7-AEE6-404C-9D9D-EF2BC5884C98}" type="presOf" srcId="{1BEB50C5-87BF-8943-A2F1-73029560FB47}" destId="{961632E8-3DC2-0140-9341-93D265EE2D50}" srcOrd="0" destOrd="0" presId="urn:microsoft.com/office/officeart/2005/8/layout/hierarchy2"/>
    <dgm:cxn modelId="{9819A7C0-56AC-2E46-B4F0-79F217C37E29}" type="presOf" srcId="{E6DC25E6-7182-E04B-B898-AAB0E8FE47E2}" destId="{76AB1882-CBB6-A045-88C9-5D4CA13B674E}" srcOrd="0" destOrd="0" presId="urn:microsoft.com/office/officeart/2005/8/layout/hierarchy2"/>
    <dgm:cxn modelId="{C0423FCE-A93B-9D4B-8C16-766AE3C07851}" type="presOf" srcId="{99DC64B6-7879-8642-9C13-34895889B442}" destId="{3EF59A71-C574-504B-9000-1FB4F5E80544}" srcOrd="1" destOrd="0" presId="urn:microsoft.com/office/officeart/2005/8/layout/hierarchy2"/>
    <dgm:cxn modelId="{898756D2-112E-4445-A8FE-8DD7CF55884A}" srcId="{77E834C8-C4EB-5848-8828-683F26D513A7}" destId="{E553AFBC-AEA5-2240-96BE-24531CC85863}" srcOrd="0" destOrd="0" parTransId="{1B04D581-6A70-9746-A7D2-D14548AFF35B}" sibTransId="{0F7D41E4-E7D9-624E-ADE0-AB7B7578AB17}"/>
    <dgm:cxn modelId="{327210D4-1AA0-1E49-A858-C6C43121ED80}" type="presOf" srcId="{DA730C1B-4669-714E-A766-BCA5A3994144}" destId="{6EAC9808-86B6-594B-AC23-17CC1ED854CD}" srcOrd="1" destOrd="0" presId="urn:microsoft.com/office/officeart/2005/8/layout/hierarchy2"/>
    <dgm:cxn modelId="{A3BFB0D7-E587-4740-A7C2-AEB3063DF611}" srcId="{77017633-1E73-5644-B89B-65CA0BCD80C0}" destId="{77E834C8-C4EB-5848-8828-683F26D513A7}" srcOrd="1" destOrd="0" parTransId="{1BEB50C5-87BF-8943-A2F1-73029560FB47}" sibTransId="{A7806808-3ED5-5E40-9EE2-C5E1F4B7F2C6}"/>
    <dgm:cxn modelId="{4191E1D9-6E3C-E848-98C7-3BB49248E2FA}" srcId="{BCE21831-C298-E347-867C-003E2CE0025A}" destId="{F8B91769-525B-A449-8237-7B83E367E599}" srcOrd="0" destOrd="0" parTransId="{CEC6CC86-2BF1-0F41-A26B-31E73869945C}" sibTransId="{61EA1952-726E-5544-9ED8-482AF916AC75}"/>
    <dgm:cxn modelId="{FAE416DC-61A8-424E-AEB5-C526C744340D}" srcId="{77017633-1E73-5644-B89B-65CA0BCD80C0}" destId="{450E7042-DBC3-1048-B2F5-AFD18BA84A77}" srcOrd="0" destOrd="0" parTransId="{FF765779-2D98-9542-B409-26511B5498E7}" sibTransId="{4BD03E0D-5EFB-B24E-B5B1-1CC12A1F7FA2}"/>
    <dgm:cxn modelId="{F0597BDE-4B67-1549-B954-31BA335E0263}" type="presOf" srcId="{BCE21831-C298-E347-867C-003E2CE0025A}" destId="{E21742AC-B339-834E-8CFA-E7A69342BD64}" srcOrd="0" destOrd="0" presId="urn:microsoft.com/office/officeart/2005/8/layout/hierarchy2"/>
    <dgm:cxn modelId="{E9D56DDF-1562-1941-BAD2-59706617AF75}" type="presOf" srcId="{450E7042-DBC3-1048-B2F5-AFD18BA84A77}" destId="{AEBE60E4-40FF-E542-AEED-539812D4E59B}" srcOrd="0" destOrd="0" presId="urn:microsoft.com/office/officeart/2005/8/layout/hierarchy2"/>
    <dgm:cxn modelId="{B7E173DF-7A87-4848-945C-F7D8E5F34339}" type="presOf" srcId="{64AFC55A-72BD-AA40-AF2C-E78B928BC964}" destId="{D96808A5-68C9-B14B-A0F3-B968AFFE490C}" srcOrd="0" destOrd="0" presId="urn:microsoft.com/office/officeart/2005/8/layout/hierarchy2"/>
    <dgm:cxn modelId="{439AAEE8-1D9D-8144-B3E3-8D5C619C68CB}" type="presOf" srcId="{77017633-1E73-5644-B89B-65CA0BCD80C0}" destId="{BD681B33-CC86-2249-9A74-172453639594}" srcOrd="0" destOrd="0" presId="urn:microsoft.com/office/officeart/2005/8/layout/hierarchy2"/>
    <dgm:cxn modelId="{2F763AF0-926C-2943-AB87-6134509A821B}" type="presOf" srcId="{47577311-A498-1849-89DA-57C56B9567E2}" destId="{9B2B0325-1910-6140-9BD1-315CC92EE867}" srcOrd="0" destOrd="0" presId="urn:microsoft.com/office/officeart/2005/8/layout/hierarchy2"/>
    <dgm:cxn modelId="{08A6E6F4-288C-3A44-9C1E-3299042DFE76}" type="presOf" srcId="{4A5A0749-39B4-064D-A9C5-7020309A246E}" destId="{6EF95EEB-7A07-2B4C-A38E-8BA529A187B5}" srcOrd="0" destOrd="0" presId="urn:microsoft.com/office/officeart/2005/8/layout/hierarchy2"/>
    <dgm:cxn modelId="{296384F6-89AE-9845-B2E7-B54BE89A721A}" type="presOf" srcId="{BD965D89-3BD5-3A46-9E2F-CDF66799DAF5}" destId="{508D1BCB-A50B-3647-A9EF-EABAD57FD5AC}" srcOrd="1" destOrd="0" presId="urn:microsoft.com/office/officeart/2005/8/layout/hierarchy2"/>
    <dgm:cxn modelId="{56E231F8-EE45-DD4F-8D39-44EBC9FA5013}" type="presOf" srcId="{FF765779-2D98-9542-B409-26511B5498E7}" destId="{7870830C-CB68-E74F-B8C6-66AC2621E05C}" srcOrd="0" destOrd="0" presId="urn:microsoft.com/office/officeart/2005/8/layout/hierarchy2"/>
    <dgm:cxn modelId="{961EACFC-91BD-BB4C-8AC1-913877E122EF}" type="presOf" srcId="{AC25EC93-0E30-C644-9321-071FFFDFDBE1}" destId="{59A88754-25D4-0748-8EC4-ED2073146A66}" srcOrd="0" destOrd="0" presId="urn:microsoft.com/office/officeart/2005/8/layout/hierarchy2"/>
    <dgm:cxn modelId="{800BB3FE-1F18-2340-B0FF-5FD6B948C9BB}" srcId="{64AFC55A-72BD-AA40-AF2C-E78B928BC964}" destId="{4FF9E9CA-FC22-2145-9C78-E0834A8BD8F1}" srcOrd="0" destOrd="0" parTransId="{47577311-A498-1849-89DA-57C56B9567E2}" sibTransId="{011A0FF6-4042-A449-917F-CDC41A9883CF}"/>
    <dgm:cxn modelId="{166D3CC8-FD89-6444-9F1A-692499FBB9F0}" type="presParOf" srcId="{E21742AC-B339-834E-8CFA-E7A69342BD64}" destId="{8E20853B-0E1E-3341-B8FC-C5A13E66C58A}" srcOrd="0" destOrd="0" presId="urn:microsoft.com/office/officeart/2005/8/layout/hierarchy2"/>
    <dgm:cxn modelId="{9D0B902B-0123-C241-9702-AE1D514C236A}" type="presParOf" srcId="{8E20853B-0E1E-3341-B8FC-C5A13E66C58A}" destId="{9FECD293-E8E3-BA45-A85D-EF0F91C1E6D5}" srcOrd="0" destOrd="0" presId="urn:microsoft.com/office/officeart/2005/8/layout/hierarchy2"/>
    <dgm:cxn modelId="{E0A3FF2C-FFE5-984B-8798-CAF242A17020}" type="presParOf" srcId="{8E20853B-0E1E-3341-B8FC-C5A13E66C58A}" destId="{B6F73446-C5B1-D34D-98D6-0592398CEAC0}" srcOrd="1" destOrd="0" presId="urn:microsoft.com/office/officeart/2005/8/layout/hierarchy2"/>
    <dgm:cxn modelId="{2A6A81BD-F504-8E4B-92EF-6C8D304EF7C9}" type="presParOf" srcId="{B6F73446-C5B1-D34D-98D6-0592398CEAC0}" destId="{68616EBE-F189-BB40-8EC4-4A275B39A090}" srcOrd="0" destOrd="0" presId="urn:microsoft.com/office/officeart/2005/8/layout/hierarchy2"/>
    <dgm:cxn modelId="{6824CA79-27D9-6B47-918B-06B811C4E783}" type="presParOf" srcId="{68616EBE-F189-BB40-8EC4-4A275B39A090}" destId="{926FAE93-80B0-B34F-8052-84DC030CD306}" srcOrd="0" destOrd="0" presId="urn:microsoft.com/office/officeart/2005/8/layout/hierarchy2"/>
    <dgm:cxn modelId="{75A2DE17-DE24-7540-A9E6-168024B5E985}" type="presParOf" srcId="{B6F73446-C5B1-D34D-98D6-0592398CEAC0}" destId="{15D472BE-ABAF-DD49-89CB-A33E000EDE73}" srcOrd="1" destOrd="0" presId="urn:microsoft.com/office/officeart/2005/8/layout/hierarchy2"/>
    <dgm:cxn modelId="{EB1DFD94-1DB5-0640-93F6-9B5F3F209E82}" type="presParOf" srcId="{15D472BE-ABAF-DD49-89CB-A33E000EDE73}" destId="{BD681B33-CC86-2249-9A74-172453639594}" srcOrd="0" destOrd="0" presId="urn:microsoft.com/office/officeart/2005/8/layout/hierarchy2"/>
    <dgm:cxn modelId="{58EDFBC3-B4CA-C64F-B42D-DC3BC7C7E510}" type="presParOf" srcId="{15D472BE-ABAF-DD49-89CB-A33E000EDE73}" destId="{83F77EBE-D5D2-4040-8515-BC4773421BBB}" srcOrd="1" destOrd="0" presId="urn:microsoft.com/office/officeart/2005/8/layout/hierarchy2"/>
    <dgm:cxn modelId="{1C004F98-7499-0C49-B8ED-A46067C685D8}" type="presParOf" srcId="{83F77EBE-D5D2-4040-8515-BC4773421BBB}" destId="{7870830C-CB68-E74F-B8C6-66AC2621E05C}" srcOrd="0" destOrd="0" presId="urn:microsoft.com/office/officeart/2005/8/layout/hierarchy2"/>
    <dgm:cxn modelId="{AE025084-72B2-6247-8CE6-62FD3DE456F4}" type="presParOf" srcId="{7870830C-CB68-E74F-B8C6-66AC2621E05C}" destId="{A8126461-35B5-CB49-884C-0FAA584C3710}" srcOrd="0" destOrd="0" presId="urn:microsoft.com/office/officeart/2005/8/layout/hierarchy2"/>
    <dgm:cxn modelId="{B69E0AB5-1875-5042-851B-1257010D6AAA}" type="presParOf" srcId="{83F77EBE-D5D2-4040-8515-BC4773421BBB}" destId="{6F13BCB9-A64C-A548-A840-92283AAB6FCE}" srcOrd="1" destOrd="0" presId="urn:microsoft.com/office/officeart/2005/8/layout/hierarchy2"/>
    <dgm:cxn modelId="{1249109D-E627-0047-BF3B-A2E9F81A869A}" type="presParOf" srcId="{6F13BCB9-A64C-A548-A840-92283AAB6FCE}" destId="{AEBE60E4-40FF-E542-AEED-539812D4E59B}" srcOrd="0" destOrd="0" presId="urn:microsoft.com/office/officeart/2005/8/layout/hierarchy2"/>
    <dgm:cxn modelId="{C1F11B08-A50D-6D4B-B665-A23588AA7D16}" type="presParOf" srcId="{6F13BCB9-A64C-A548-A840-92283AAB6FCE}" destId="{6FEEAC53-3D73-EF40-8B9C-FDB89998631E}" srcOrd="1" destOrd="0" presId="urn:microsoft.com/office/officeart/2005/8/layout/hierarchy2"/>
    <dgm:cxn modelId="{84A6E5D6-C1A6-B94F-81B2-0509B74EBDE6}" type="presParOf" srcId="{6FEEAC53-3D73-EF40-8B9C-FDB89998631E}" destId="{59A88754-25D4-0748-8EC4-ED2073146A66}" srcOrd="0" destOrd="0" presId="urn:microsoft.com/office/officeart/2005/8/layout/hierarchy2"/>
    <dgm:cxn modelId="{CF4D70A4-9639-A24C-A474-52E78BD3F5A8}" type="presParOf" srcId="{59A88754-25D4-0748-8EC4-ED2073146A66}" destId="{1431D850-96C2-3A46-9AD6-CB2F6C9C033D}" srcOrd="0" destOrd="0" presId="urn:microsoft.com/office/officeart/2005/8/layout/hierarchy2"/>
    <dgm:cxn modelId="{B69FA305-272A-B447-9E69-0231347CC86F}" type="presParOf" srcId="{6FEEAC53-3D73-EF40-8B9C-FDB89998631E}" destId="{8AC1AE27-8F4A-4F4A-9D77-6462DF96A18A}" srcOrd="1" destOrd="0" presId="urn:microsoft.com/office/officeart/2005/8/layout/hierarchy2"/>
    <dgm:cxn modelId="{0FE54E01-4369-4B40-8759-B677E98F5895}" type="presParOf" srcId="{8AC1AE27-8F4A-4F4A-9D77-6462DF96A18A}" destId="{8403B5AB-C244-A14D-8713-6F549B7ECC0E}" srcOrd="0" destOrd="0" presId="urn:microsoft.com/office/officeart/2005/8/layout/hierarchy2"/>
    <dgm:cxn modelId="{FCD551CF-74B5-E242-8EC5-9CFD4EF28939}" type="presParOf" srcId="{8AC1AE27-8F4A-4F4A-9D77-6462DF96A18A}" destId="{5F873078-2B3F-9347-8A30-6091A0FB666F}" srcOrd="1" destOrd="0" presId="urn:microsoft.com/office/officeart/2005/8/layout/hierarchy2"/>
    <dgm:cxn modelId="{8A39CC77-26FF-B44C-AC96-C6F3253242D1}" type="presParOf" srcId="{6FEEAC53-3D73-EF40-8B9C-FDB89998631E}" destId="{6EF95EEB-7A07-2B4C-A38E-8BA529A187B5}" srcOrd="2" destOrd="0" presId="urn:microsoft.com/office/officeart/2005/8/layout/hierarchy2"/>
    <dgm:cxn modelId="{6033A600-6C9E-8547-8EC1-9AAC86B83014}" type="presParOf" srcId="{6EF95EEB-7A07-2B4C-A38E-8BA529A187B5}" destId="{4CE11FCD-0DAD-F14E-B933-EBC224A69EF1}" srcOrd="0" destOrd="0" presId="urn:microsoft.com/office/officeart/2005/8/layout/hierarchy2"/>
    <dgm:cxn modelId="{9BFD25BD-0B8C-1C45-A9DC-1046FB353F3C}" type="presParOf" srcId="{6FEEAC53-3D73-EF40-8B9C-FDB89998631E}" destId="{D6C95BF7-0748-A54B-B57E-F02170CF6387}" srcOrd="3" destOrd="0" presId="urn:microsoft.com/office/officeart/2005/8/layout/hierarchy2"/>
    <dgm:cxn modelId="{7DDF759F-1EEC-9244-83A2-B0C41F3EE3C2}" type="presParOf" srcId="{D6C95BF7-0748-A54B-B57E-F02170CF6387}" destId="{C1AC71F7-D3D8-E54C-94A8-266DED50A0A3}" srcOrd="0" destOrd="0" presId="urn:microsoft.com/office/officeart/2005/8/layout/hierarchy2"/>
    <dgm:cxn modelId="{F9B760CD-32ED-5341-805A-AB13E2744129}" type="presParOf" srcId="{D6C95BF7-0748-A54B-B57E-F02170CF6387}" destId="{2BAC45DF-593F-544E-9F29-E00A09A6DBA7}" srcOrd="1" destOrd="0" presId="urn:microsoft.com/office/officeart/2005/8/layout/hierarchy2"/>
    <dgm:cxn modelId="{C1AF3528-5E27-0D4C-84B0-06A3854D293C}" type="presParOf" srcId="{83F77EBE-D5D2-4040-8515-BC4773421BBB}" destId="{961632E8-3DC2-0140-9341-93D265EE2D50}" srcOrd="2" destOrd="0" presId="urn:microsoft.com/office/officeart/2005/8/layout/hierarchy2"/>
    <dgm:cxn modelId="{B85037F3-E6FB-334C-9C1B-52455996E2BC}" type="presParOf" srcId="{961632E8-3DC2-0140-9341-93D265EE2D50}" destId="{83D660EE-A804-B244-A9DA-18722D05C0DB}" srcOrd="0" destOrd="0" presId="urn:microsoft.com/office/officeart/2005/8/layout/hierarchy2"/>
    <dgm:cxn modelId="{7AE9498B-26DC-7C41-AC06-449EB4B8C7B0}" type="presParOf" srcId="{83F77EBE-D5D2-4040-8515-BC4773421BBB}" destId="{D4280DC4-3DA8-6E4B-BEE4-3C93BE872210}" srcOrd="3" destOrd="0" presId="urn:microsoft.com/office/officeart/2005/8/layout/hierarchy2"/>
    <dgm:cxn modelId="{926B3630-517C-A440-A660-0043E3ABBEE9}" type="presParOf" srcId="{D4280DC4-3DA8-6E4B-BEE4-3C93BE872210}" destId="{3AC339D1-D276-F547-B445-F1BAFD3B426C}" srcOrd="0" destOrd="0" presId="urn:microsoft.com/office/officeart/2005/8/layout/hierarchy2"/>
    <dgm:cxn modelId="{3FD21099-C2CE-AD47-8FDA-2B32D93FFDBF}" type="presParOf" srcId="{D4280DC4-3DA8-6E4B-BEE4-3C93BE872210}" destId="{28A9544F-036F-2C4B-8900-58E00CF62626}" srcOrd="1" destOrd="0" presId="urn:microsoft.com/office/officeart/2005/8/layout/hierarchy2"/>
    <dgm:cxn modelId="{65701540-FCCB-C448-8F2B-7D0C39687D91}" type="presParOf" srcId="{28A9544F-036F-2C4B-8900-58E00CF62626}" destId="{C07C641A-D0CD-0D40-A4CC-084345AE461B}" srcOrd="0" destOrd="0" presId="urn:microsoft.com/office/officeart/2005/8/layout/hierarchy2"/>
    <dgm:cxn modelId="{F8C8D24B-9AAF-C843-BFEC-2A30471D945A}" type="presParOf" srcId="{C07C641A-D0CD-0D40-A4CC-084345AE461B}" destId="{F890582A-1E81-A843-97A5-FAE068B8A629}" srcOrd="0" destOrd="0" presId="urn:microsoft.com/office/officeart/2005/8/layout/hierarchy2"/>
    <dgm:cxn modelId="{98FE873E-71D2-B14C-A93B-2D9C0CE6B33F}" type="presParOf" srcId="{28A9544F-036F-2C4B-8900-58E00CF62626}" destId="{4C80AB17-9D68-CE4E-B753-A9D90571C9FF}" srcOrd="1" destOrd="0" presId="urn:microsoft.com/office/officeart/2005/8/layout/hierarchy2"/>
    <dgm:cxn modelId="{E55C2E05-E413-5449-811C-DFF570379994}" type="presParOf" srcId="{4C80AB17-9D68-CE4E-B753-A9D90571C9FF}" destId="{066AF3CD-B665-4049-AD09-BF6485C34456}" srcOrd="0" destOrd="0" presId="urn:microsoft.com/office/officeart/2005/8/layout/hierarchy2"/>
    <dgm:cxn modelId="{B8947293-44C8-7446-9CBA-5E813453BB63}" type="presParOf" srcId="{4C80AB17-9D68-CE4E-B753-A9D90571C9FF}" destId="{4A12524A-BF03-7F4A-BDF1-A9AE1BD58793}" srcOrd="1" destOrd="0" presId="urn:microsoft.com/office/officeart/2005/8/layout/hierarchy2"/>
    <dgm:cxn modelId="{BDBD99D8-4727-BE47-B072-3A0ACE63EC95}" type="presParOf" srcId="{28A9544F-036F-2C4B-8900-58E00CF62626}" destId="{76AB1882-CBB6-A045-88C9-5D4CA13B674E}" srcOrd="2" destOrd="0" presId="urn:microsoft.com/office/officeart/2005/8/layout/hierarchy2"/>
    <dgm:cxn modelId="{596AC981-F651-FD46-8208-8B9D2030F01C}" type="presParOf" srcId="{76AB1882-CBB6-A045-88C9-5D4CA13B674E}" destId="{BAE33277-C9FB-9944-8007-167DFB4BEE9A}" srcOrd="0" destOrd="0" presId="urn:microsoft.com/office/officeart/2005/8/layout/hierarchy2"/>
    <dgm:cxn modelId="{F99DA8D9-82AA-9E4E-9F9E-5CB953E31A76}" type="presParOf" srcId="{28A9544F-036F-2C4B-8900-58E00CF62626}" destId="{2E357713-E54D-CD4B-B778-B3C759083406}" srcOrd="3" destOrd="0" presId="urn:microsoft.com/office/officeart/2005/8/layout/hierarchy2"/>
    <dgm:cxn modelId="{90594C43-DB1B-8544-A0CF-A0C77CF9C43E}" type="presParOf" srcId="{2E357713-E54D-CD4B-B778-B3C759083406}" destId="{36FB794C-B79E-C948-A3B6-F838DDE062C6}" srcOrd="0" destOrd="0" presId="urn:microsoft.com/office/officeart/2005/8/layout/hierarchy2"/>
    <dgm:cxn modelId="{FCFDC112-95B2-9C4A-86D1-DC48C89C4598}" type="presParOf" srcId="{2E357713-E54D-CD4B-B778-B3C759083406}" destId="{71629F20-90C0-F14C-91AC-3F2AADB5E33F}" srcOrd="1" destOrd="0" presId="urn:microsoft.com/office/officeart/2005/8/layout/hierarchy2"/>
    <dgm:cxn modelId="{0ED08EDB-31BE-924E-AB83-CC84BF85D6A2}" type="presParOf" srcId="{B6F73446-C5B1-D34D-98D6-0592398CEAC0}" destId="{F7043FAF-1482-EE4C-8F4B-B2ADEE1F004E}" srcOrd="2" destOrd="0" presId="urn:microsoft.com/office/officeart/2005/8/layout/hierarchy2"/>
    <dgm:cxn modelId="{034C99BF-99DF-B14F-B4FB-DE924ACF5D6E}" type="presParOf" srcId="{F7043FAF-1482-EE4C-8F4B-B2ADEE1F004E}" destId="{60588CFF-F28B-C940-A82F-72E99D99D095}" srcOrd="0" destOrd="0" presId="urn:microsoft.com/office/officeart/2005/8/layout/hierarchy2"/>
    <dgm:cxn modelId="{2552C48A-FEAF-7C40-AEDC-614BA01EC677}" type="presParOf" srcId="{B6F73446-C5B1-D34D-98D6-0592398CEAC0}" destId="{0E919AFA-E7A1-0449-814F-35C9B0417CC3}" srcOrd="3" destOrd="0" presId="urn:microsoft.com/office/officeart/2005/8/layout/hierarchy2"/>
    <dgm:cxn modelId="{C977B250-BB1B-AA4F-9A71-D707D6DC67C1}" type="presParOf" srcId="{0E919AFA-E7A1-0449-814F-35C9B0417CC3}" destId="{E6E7F788-43FE-F845-A8F2-250559035EB4}" srcOrd="0" destOrd="0" presId="urn:microsoft.com/office/officeart/2005/8/layout/hierarchy2"/>
    <dgm:cxn modelId="{FE6F178C-C6BB-4149-B30E-53D9D2E60BD5}" type="presParOf" srcId="{0E919AFA-E7A1-0449-814F-35C9B0417CC3}" destId="{28972BB1-F81C-0547-868A-179F9801754B}" srcOrd="1" destOrd="0" presId="urn:microsoft.com/office/officeart/2005/8/layout/hierarchy2"/>
    <dgm:cxn modelId="{4E47D228-833E-5741-B2C4-7C144C766B16}" type="presParOf" srcId="{28972BB1-F81C-0547-868A-179F9801754B}" destId="{DA5CF686-DF95-B04F-9353-2CD740519626}" srcOrd="0" destOrd="0" presId="urn:microsoft.com/office/officeart/2005/8/layout/hierarchy2"/>
    <dgm:cxn modelId="{62E71369-5705-0E4E-847E-EC48C06DEA93}" type="presParOf" srcId="{DA5CF686-DF95-B04F-9353-2CD740519626}" destId="{508D1BCB-A50B-3647-A9EF-EABAD57FD5AC}" srcOrd="0" destOrd="0" presId="urn:microsoft.com/office/officeart/2005/8/layout/hierarchy2"/>
    <dgm:cxn modelId="{153231F2-4D27-564A-95A0-6F072D8C8334}" type="presParOf" srcId="{28972BB1-F81C-0547-868A-179F9801754B}" destId="{247D8FEF-A36C-8142-9847-DDD3C8EC8EB3}" srcOrd="1" destOrd="0" presId="urn:microsoft.com/office/officeart/2005/8/layout/hierarchy2"/>
    <dgm:cxn modelId="{4E591909-A91D-754A-8B8C-907975A6E858}" type="presParOf" srcId="{247D8FEF-A36C-8142-9847-DDD3C8EC8EB3}" destId="{60DFE58E-FCF5-D146-8DB8-EFFA0672FAFF}" srcOrd="0" destOrd="0" presId="urn:microsoft.com/office/officeart/2005/8/layout/hierarchy2"/>
    <dgm:cxn modelId="{998F1962-E34C-E347-9655-D50CDC194075}" type="presParOf" srcId="{247D8FEF-A36C-8142-9847-DDD3C8EC8EB3}" destId="{FBD53FB1-00E3-0640-BB9C-D03D7032F7FE}" srcOrd="1" destOrd="0" presId="urn:microsoft.com/office/officeart/2005/8/layout/hierarchy2"/>
    <dgm:cxn modelId="{AA4D41A3-0B2C-3F48-B412-2E0D2FC30314}" type="presParOf" srcId="{FBD53FB1-00E3-0640-BB9C-D03D7032F7FE}" destId="{63E7A533-C21E-AD43-9CB1-3E381656CF89}" srcOrd="0" destOrd="0" presId="urn:microsoft.com/office/officeart/2005/8/layout/hierarchy2"/>
    <dgm:cxn modelId="{C45C070E-4E21-934D-92BC-0B0E5BDBD241}" type="presParOf" srcId="{63E7A533-C21E-AD43-9CB1-3E381656CF89}" destId="{BACCF726-19EF-0F40-9E7E-9EC05BD096C2}" srcOrd="0" destOrd="0" presId="urn:microsoft.com/office/officeart/2005/8/layout/hierarchy2"/>
    <dgm:cxn modelId="{59C32F01-0E65-B548-9547-99811AD1124E}" type="presParOf" srcId="{FBD53FB1-00E3-0640-BB9C-D03D7032F7FE}" destId="{13854DFC-1549-6541-91FF-1B13BCB3A4B0}" srcOrd="1" destOrd="0" presId="urn:microsoft.com/office/officeart/2005/8/layout/hierarchy2"/>
    <dgm:cxn modelId="{2F879017-4FAF-5D45-A77F-8275C56E47FD}" type="presParOf" srcId="{13854DFC-1549-6541-91FF-1B13BCB3A4B0}" destId="{157D8673-64A7-514A-AA32-837608C1724B}" srcOrd="0" destOrd="0" presId="urn:microsoft.com/office/officeart/2005/8/layout/hierarchy2"/>
    <dgm:cxn modelId="{B326A6E1-2D25-C040-80D1-D79BDD7AD217}" type="presParOf" srcId="{13854DFC-1549-6541-91FF-1B13BCB3A4B0}" destId="{973FBE50-E069-184C-99CA-C6285672F040}" srcOrd="1" destOrd="0" presId="urn:microsoft.com/office/officeart/2005/8/layout/hierarchy2"/>
    <dgm:cxn modelId="{2F2CB16E-16E4-7E4E-B508-10415E81B89B}" type="presParOf" srcId="{FBD53FB1-00E3-0640-BB9C-D03D7032F7FE}" destId="{CB658EB9-09AC-F84C-BFAD-51E3A8BA8BE6}" srcOrd="2" destOrd="0" presId="urn:microsoft.com/office/officeart/2005/8/layout/hierarchy2"/>
    <dgm:cxn modelId="{A654DC75-F84F-744E-B5FC-ED4FCE9EC368}" type="presParOf" srcId="{CB658EB9-09AC-F84C-BFAD-51E3A8BA8BE6}" destId="{7A144007-4A4A-8942-84FF-19DD3A8B4422}" srcOrd="0" destOrd="0" presId="urn:microsoft.com/office/officeart/2005/8/layout/hierarchy2"/>
    <dgm:cxn modelId="{7F702857-923F-0847-BA60-4EB13EF348ED}" type="presParOf" srcId="{FBD53FB1-00E3-0640-BB9C-D03D7032F7FE}" destId="{EE76CEAF-40B5-0440-804D-FCCE8071CA3A}" srcOrd="3" destOrd="0" presId="urn:microsoft.com/office/officeart/2005/8/layout/hierarchy2"/>
    <dgm:cxn modelId="{EEC72339-E64D-5F49-AD78-772C280725A8}" type="presParOf" srcId="{EE76CEAF-40B5-0440-804D-FCCE8071CA3A}" destId="{AF42DE49-A6F9-744A-8D39-53A644537F8E}" srcOrd="0" destOrd="0" presId="urn:microsoft.com/office/officeart/2005/8/layout/hierarchy2"/>
    <dgm:cxn modelId="{985451F0-3C1A-C946-AEB7-F41838856D70}" type="presParOf" srcId="{EE76CEAF-40B5-0440-804D-FCCE8071CA3A}" destId="{654B927B-FA1F-5843-BF30-A7E16A7205FE}" srcOrd="1" destOrd="0" presId="urn:microsoft.com/office/officeart/2005/8/layout/hierarchy2"/>
    <dgm:cxn modelId="{768B2D66-D1CA-D242-A71C-1B3BAD37E18C}" type="presParOf" srcId="{28972BB1-F81C-0547-868A-179F9801754B}" destId="{D5B03625-7FF3-F64D-9577-E103CD161E93}" srcOrd="2" destOrd="0" presId="urn:microsoft.com/office/officeart/2005/8/layout/hierarchy2"/>
    <dgm:cxn modelId="{0BC6E6E2-F78B-A347-A63D-4803D9F5CC35}" type="presParOf" srcId="{D5B03625-7FF3-F64D-9577-E103CD161E93}" destId="{3EF59A71-C574-504B-9000-1FB4F5E80544}" srcOrd="0" destOrd="0" presId="urn:microsoft.com/office/officeart/2005/8/layout/hierarchy2"/>
    <dgm:cxn modelId="{A3FFDFE4-6749-3A40-AD0C-0C8F0A07EC13}" type="presParOf" srcId="{28972BB1-F81C-0547-868A-179F9801754B}" destId="{4975A5AB-61F7-A141-8775-75EC3AFDD118}" srcOrd="3" destOrd="0" presId="urn:microsoft.com/office/officeart/2005/8/layout/hierarchy2"/>
    <dgm:cxn modelId="{BFF4B04F-21D3-CB47-B322-019C9C0813B0}" type="presParOf" srcId="{4975A5AB-61F7-A141-8775-75EC3AFDD118}" destId="{D96808A5-68C9-B14B-A0F3-B968AFFE490C}" srcOrd="0" destOrd="0" presId="urn:microsoft.com/office/officeart/2005/8/layout/hierarchy2"/>
    <dgm:cxn modelId="{EF265C66-CCFC-5A49-BA39-EC439596CAA8}" type="presParOf" srcId="{4975A5AB-61F7-A141-8775-75EC3AFDD118}" destId="{427963DA-2C74-8E4D-9318-B828E97556C6}" srcOrd="1" destOrd="0" presId="urn:microsoft.com/office/officeart/2005/8/layout/hierarchy2"/>
    <dgm:cxn modelId="{A83FEF43-EEA7-A840-BE37-9C56FA4DA2BF}" type="presParOf" srcId="{427963DA-2C74-8E4D-9318-B828E97556C6}" destId="{9B2B0325-1910-6140-9BD1-315CC92EE867}" srcOrd="0" destOrd="0" presId="urn:microsoft.com/office/officeart/2005/8/layout/hierarchy2"/>
    <dgm:cxn modelId="{34B8CDB4-CA15-D145-B95F-A01DD8127532}" type="presParOf" srcId="{9B2B0325-1910-6140-9BD1-315CC92EE867}" destId="{386AAE1E-CC09-5B46-A697-654F678DEB63}" srcOrd="0" destOrd="0" presId="urn:microsoft.com/office/officeart/2005/8/layout/hierarchy2"/>
    <dgm:cxn modelId="{5BB5ECA7-F78D-9F46-A33D-7D5B743E1DCC}" type="presParOf" srcId="{427963DA-2C74-8E4D-9318-B828E97556C6}" destId="{3FFC6933-BB8B-B24F-8846-9ECAC8198F1E}" srcOrd="1" destOrd="0" presId="urn:microsoft.com/office/officeart/2005/8/layout/hierarchy2"/>
    <dgm:cxn modelId="{715EC527-0331-4044-A532-FF1850C31A50}" type="presParOf" srcId="{3FFC6933-BB8B-B24F-8846-9ECAC8198F1E}" destId="{C31E6983-A221-3F47-8E35-91B13C3542F7}" srcOrd="0" destOrd="0" presId="urn:microsoft.com/office/officeart/2005/8/layout/hierarchy2"/>
    <dgm:cxn modelId="{0D744775-4FA1-B647-A6E2-9A499F54C9CB}" type="presParOf" srcId="{3FFC6933-BB8B-B24F-8846-9ECAC8198F1E}" destId="{B8D3DFB5-0031-1040-B1B0-7B71DE01ED9C}" srcOrd="1" destOrd="0" presId="urn:microsoft.com/office/officeart/2005/8/layout/hierarchy2"/>
    <dgm:cxn modelId="{143C58E0-F88B-3748-A927-0D3F5C8AF668}" type="presParOf" srcId="{427963DA-2C74-8E4D-9318-B828E97556C6}" destId="{0DBFA59F-2E7D-8742-8786-367A556AF810}" srcOrd="2" destOrd="0" presId="urn:microsoft.com/office/officeart/2005/8/layout/hierarchy2"/>
    <dgm:cxn modelId="{61408FC0-F768-DA4E-99DA-B2A4F46FB518}" type="presParOf" srcId="{0DBFA59F-2E7D-8742-8786-367A556AF810}" destId="{6EAC9808-86B6-594B-AC23-17CC1ED854CD}" srcOrd="0" destOrd="0" presId="urn:microsoft.com/office/officeart/2005/8/layout/hierarchy2"/>
    <dgm:cxn modelId="{C0CF4F5B-C156-BA4F-BFF3-4DEA79C53763}" type="presParOf" srcId="{427963DA-2C74-8E4D-9318-B828E97556C6}" destId="{2EF0043B-460D-914A-8F23-A54D21D4B5CE}" srcOrd="3" destOrd="0" presId="urn:microsoft.com/office/officeart/2005/8/layout/hierarchy2"/>
    <dgm:cxn modelId="{48BA26DE-4011-874C-81B5-6612C9929FB7}" type="presParOf" srcId="{2EF0043B-460D-914A-8F23-A54D21D4B5CE}" destId="{3F78D05C-7F3D-B642-ACB8-F5C36DD1C469}" srcOrd="0" destOrd="0" presId="urn:microsoft.com/office/officeart/2005/8/layout/hierarchy2"/>
    <dgm:cxn modelId="{292E2AA3-71B9-924C-8682-37285C798255}" type="presParOf" srcId="{2EF0043B-460D-914A-8F23-A54D21D4B5CE}" destId="{35C1F5C5-19FA-F246-8720-8B896FD3C7E8}" srcOrd="1" destOrd="0" presId="urn:microsoft.com/office/officeart/2005/8/layout/hierarchy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CE21831-C298-E347-867C-003E2CE0025A}" type="doc">
      <dgm:prSet loTypeId="urn:microsoft.com/office/officeart/2005/8/layout/hierarchy2" loCatId="" qsTypeId="urn:microsoft.com/office/officeart/2005/8/quickstyle/simple1" qsCatId="simple" csTypeId="urn:microsoft.com/office/officeart/2005/8/colors/accent3_1" csCatId="accent3" phldr="1"/>
      <dgm:spPr/>
      <dgm:t>
        <a:bodyPr/>
        <a:lstStyle/>
        <a:p>
          <a:endParaRPr lang="en-US"/>
        </a:p>
      </dgm:t>
    </dgm:pt>
    <dgm:pt modelId="{F8B91769-525B-A449-8237-7B83E367E599}">
      <dgm:prSet phldrT="[Text]" custT="1"/>
      <dgm:spPr/>
      <dgm:t>
        <a:bodyPr/>
        <a:lstStyle/>
        <a:p>
          <a:pPr rtl="0"/>
          <a:r>
            <a:rPr lang="de-DE" sz="2000" b="0">
              <a:latin typeface="Century Gothic" panose="020B0502020202020204" pitchFamily="34" charset="0"/>
            </a:rPr>
            <a:t>Ziel</a:t>
          </a:r>
        </a:p>
      </dgm:t>
    </dgm:pt>
    <dgm:pt modelId="{CEC6CC86-2BF1-0F41-A26B-31E73869945C}" type="parTrans" cxnId="{4191E1D9-6E3C-E848-98C7-3BB49248E2FA}">
      <dgm:prSet/>
      <dgm:spPr/>
      <dgm:t>
        <a:bodyPr/>
        <a:lstStyle/>
        <a:p>
          <a:endParaRPr lang="en-US" sz="1200">
            <a:latin typeface="Century Gothic" panose="020B0502020202020204" pitchFamily="34" charset="0"/>
          </a:endParaRPr>
        </a:p>
      </dgm:t>
    </dgm:pt>
    <dgm:pt modelId="{61EA1952-726E-5544-9ED8-482AF916AC75}" type="sibTrans" cxnId="{4191E1D9-6E3C-E848-98C7-3BB49248E2FA}">
      <dgm:prSet/>
      <dgm:spPr/>
      <dgm:t>
        <a:bodyPr/>
        <a:lstStyle/>
        <a:p>
          <a:endParaRPr lang="en-US" sz="1200">
            <a:latin typeface="Century Gothic" panose="020B0502020202020204" pitchFamily="34" charset="0"/>
          </a:endParaRPr>
        </a:p>
      </dgm:t>
    </dgm:pt>
    <dgm:pt modelId="{77017633-1E73-5644-B89B-65CA0BCD80C0}">
      <dgm:prSet phldrT="[Text]" custT="1"/>
      <dgm:spPr>
        <a:solidFill>
          <a:srgbClr val="C0DAEB"/>
        </a:solidFill>
      </dgm:spPr>
      <dgm:t>
        <a:bodyPr/>
        <a:lstStyle/>
        <a:p>
          <a:pPr rtl="0"/>
          <a:r>
            <a:rPr lang="de-DE" sz="1800">
              <a:latin typeface="Century Gothic" panose="020B0502020202020204" pitchFamily="34" charset="0"/>
            </a:rPr>
            <a:t>Akteur*in</a:t>
          </a:r>
        </a:p>
      </dgm:t>
    </dgm:pt>
    <dgm:pt modelId="{2A9D568A-CD5D-9D48-AD41-83444B4B5109}" type="parTrans" cxnId="{F2CDDD80-46B9-844B-94F9-6AF254B2D938}">
      <dgm:prSet custT="1"/>
      <dgm:spPr/>
      <dgm:t>
        <a:bodyPr/>
        <a:lstStyle/>
        <a:p>
          <a:endParaRPr lang="en-US" sz="1200">
            <a:latin typeface="Century Gothic" panose="020B0502020202020204" pitchFamily="34" charset="0"/>
          </a:endParaRPr>
        </a:p>
      </dgm:t>
    </dgm:pt>
    <dgm:pt modelId="{D81A0370-1720-E44A-BD76-FB65FB392F6E}" type="sibTrans" cxnId="{F2CDDD80-46B9-844B-94F9-6AF254B2D938}">
      <dgm:prSet/>
      <dgm:spPr/>
      <dgm:t>
        <a:bodyPr/>
        <a:lstStyle/>
        <a:p>
          <a:endParaRPr lang="en-US" sz="1200">
            <a:latin typeface="Century Gothic" panose="020B0502020202020204" pitchFamily="34" charset="0"/>
          </a:endParaRPr>
        </a:p>
      </dgm:t>
    </dgm:pt>
    <dgm:pt modelId="{7278E3A2-290D-B746-B825-500A75000B9E}">
      <dgm:prSet phldrT="[Text]" custT="1"/>
      <dgm:spPr>
        <a:solidFill>
          <a:srgbClr val="C0DAEB"/>
        </a:solidFill>
      </dgm:spPr>
      <dgm:t>
        <a:bodyPr/>
        <a:lstStyle/>
        <a:p>
          <a:pPr rtl="0"/>
          <a:r>
            <a:rPr lang="de-DE" sz="1800">
              <a:latin typeface="Century Gothic" panose="020B0502020202020204" pitchFamily="34" charset="0"/>
            </a:rPr>
            <a:t>Akteur*in</a:t>
          </a:r>
        </a:p>
      </dgm:t>
    </dgm:pt>
    <dgm:pt modelId="{A257F8B2-700E-7944-AF22-D3D554EED2D5}" type="parTrans" cxnId="{22E1D352-35C0-B84E-A336-8E871EE885F8}">
      <dgm:prSet custT="1"/>
      <dgm:spPr/>
      <dgm:t>
        <a:bodyPr/>
        <a:lstStyle/>
        <a:p>
          <a:endParaRPr lang="en-US" sz="1200">
            <a:latin typeface="Century Gothic" panose="020B0502020202020204" pitchFamily="34" charset="0"/>
          </a:endParaRPr>
        </a:p>
      </dgm:t>
    </dgm:pt>
    <dgm:pt modelId="{894F20D3-473A-F143-8CF5-18C4087B4BF0}" type="sibTrans" cxnId="{22E1D352-35C0-B84E-A336-8E871EE885F8}">
      <dgm:prSet/>
      <dgm:spPr/>
      <dgm:t>
        <a:bodyPr/>
        <a:lstStyle/>
        <a:p>
          <a:endParaRPr lang="en-US" sz="1200">
            <a:latin typeface="Century Gothic" panose="020B0502020202020204" pitchFamily="34" charset="0"/>
          </a:endParaRPr>
        </a:p>
      </dgm:t>
    </dgm:pt>
    <dgm:pt modelId="{C8E123CF-EB04-9E4D-B444-89DFD05EE79D}">
      <dgm:prSet phldrT="[Text]" custT="1"/>
      <dgm:spPr>
        <a:solidFill>
          <a:srgbClr val="E6F4F5"/>
        </a:solidFill>
      </dgm:spPr>
      <dgm:t>
        <a:bodyPr/>
        <a:lstStyle/>
        <a:p>
          <a:pPr rtl="0"/>
          <a:r>
            <a:rPr lang="de-DE" sz="1400">
              <a:latin typeface="Century Gothic" panose="020B0502020202020204" pitchFamily="34" charset="0"/>
            </a:rPr>
            <a:t>Auswirkungen</a:t>
          </a:r>
        </a:p>
      </dgm:t>
    </dgm:pt>
    <dgm:pt modelId="{BD965D89-3BD5-3A46-9E2F-CDF66799DAF5}" type="parTrans" cxnId="{64990C19-557B-134D-926A-9BE9C7E2F053}">
      <dgm:prSet custT="1"/>
      <dgm:spPr/>
      <dgm:t>
        <a:bodyPr/>
        <a:lstStyle/>
        <a:p>
          <a:endParaRPr lang="en-US" sz="1200">
            <a:latin typeface="Century Gothic" panose="020B0502020202020204" pitchFamily="34" charset="0"/>
          </a:endParaRPr>
        </a:p>
      </dgm:t>
    </dgm:pt>
    <dgm:pt modelId="{2E39CFB5-E8B3-6F4F-BBAC-1D3E120420A6}" type="sibTrans" cxnId="{64990C19-557B-134D-926A-9BE9C7E2F053}">
      <dgm:prSet/>
      <dgm:spPr/>
      <dgm:t>
        <a:bodyPr/>
        <a:lstStyle/>
        <a:p>
          <a:endParaRPr lang="en-US" sz="1200">
            <a:latin typeface="Century Gothic" panose="020B0502020202020204" pitchFamily="34" charset="0"/>
          </a:endParaRPr>
        </a:p>
      </dgm:t>
    </dgm:pt>
    <dgm:pt modelId="{450E7042-DBC3-1048-B2F5-AFD18BA84A77}">
      <dgm:prSet custT="1"/>
      <dgm:spPr>
        <a:solidFill>
          <a:srgbClr val="E6F4F5"/>
        </a:solidFill>
      </dgm:spPr>
      <dgm:t>
        <a:bodyPr/>
        <a:lstStyle/>
        <a:p>
          <a:pPr rtl="0"/>
          <a:r>
            <a:rPr lang="de-DE" sz="1400">
              <a:latin typeface="Century Gothic" panose="020B0502020202020204" pitchFamily="34" charset="0"/>
            </a:rPr>
            <a:t>Auswirkungen</a:t>
          </a:r>
        </a:p>
      </dgm:t>
    </dgm:pt>
    <dgm:pt modelId="{FF765779-2D98-9542-B409-26511B5498E7}" type="parTrans" cxnId="{FAE416DC-61A8-424E-AEB5-C526C744340D}">
      <dgm:prSet custT="1"/>
      <dgm:spPr/>
      <dgm:t>
        <a:bodyPr/>
        <a:lstStyle/>
        <a:p>
          <a:endParaRPr lang="en-US" sz="1200">
            <a:latin typeface="Century Gothic" panose="020B0502020202020204" pitchFamily="34" charset="0"/>
          </a:endParaRPr>
        </a:p>
      </dgm:t>
    </dgm:pt>
    <dgm:pt modelId="{4BD03E0D-5EFB-B24E-B5B1-1CC12A1F7FA2}" type="sibTrans" cxnId="{FAE416DC-61A8-424E-AEB5-C526C744340D}">
      <dgm:prSet/>
      <dgm:spPr/>
      <dgm:t>
        <a:bodyPr/>
        <a:lstStyle/>
        <a:p>
          <a:endParaRPr lang="en-US" sz="1200">
            <a:latin typeface="Century Gothic" panose="020B0502020202020204" pitchFamily="34" charset="0"/>
          </a:endParaRPr>
        </a:p>
      </dgm:t>
    </dgm:pt>
    <dgm:pt modelId="{DE89C230-7058-634E-B216-D188D3FC6BA3}">
      <dgm:prSet custT="1"/>
      <dgm:spPr/>
      <dgm:t>
        <a:bodyPr/>
        <a:lstStyle/>
        <a:p>
          <a:pPr rtl="0"/>
          <a:r>
            <a:rPr lang="de-DE" sz="1100">
              <a:latin typeface="Century Gothic" panose="020B0502020202020204" pitchFamily="34" charset="0"/>
            </a:rPr>
            <a:t>Leistung</a:t>
          </a:r>
        </a:p>
      </dgm:t>
    </dgm:pt>
    <dgm:pt modelId="{AC25EC93-0E30-C644-9321-071FFFDFDBE1}" type="parTrans" cxnId="{0BACDF92-1BA4-664E-B7EC-339531432302}">
      <dgm:prSet custT="1"/>
      <dgm:spPr/>
      <dgm:t>
        <a:bodyPr/>
        <a:lstStyle/>
        <a:p>
          <a:endParaRPr lang="en-US" sz="1200">
            <a:latin typeface="Century Gothic" panose="020B0502020202020204" pitchFamily="34" charset="0"/>
          </a:endParaRPr>
        </a:p>
      </dgm:t>
    </dgm:pt>
    <dgm:pt modelId="{0FC6BBB2-AA23-F64B-8C5C-2486B907331C}" type="sibTrans" cxnId="{0BACDF92-1BA4-664E-B7EC-339531432302}">
      <dgm:prSet/>
      <dgm:spPr/>
      <dgm:t>
        <a:bodyPr/>
        <a:lstStyle/>
        <a:p>
          <a:endParaRPr lang="en-US" sz="1200">
            <a:latin typeface="Century Gothic" panose="020B0502020202020204" pitchFamily="34" charset="0"/>
          </a:endParaRPr>
        </a:p>
      </dgm:t>
    </dgm:pt>
    <dgm:pt modelId="{0AF70514-91E7-3443-91B3-23037871A228}">
      <dgm:prSet custT="1"/>
      <dgm:spPr/>
      <dgm:t>
        <a:bodyPr/>
        <a:lstStyle/>
        <a:p>
          <a:pPr rtl="0"/>
          <a:r>
            <a:rPr lang="de-DE" sz="1100">
              <a:latin typeface="Century Gothic" panose="020B0502020202020204" pitchFamily="34" charset="0"/>
            </a:rPr>
            <a:t>Leistung</a:t>
          </a:r>
        </a:p>
      </dgm:t>
    </dgm:pt>
    <dgm:pt modelId="{4A5A0749-39B4-064D-A9C5-7020309A246E}" type="parTrans" cxnId="{3B0B8BA6-E6CE-F549-B0E6-45C0F4EF6E0B}">
      <dgm:prSet custT="1"/>
      <dgm:spPr/>
      <dgm:t>
        <a:bodyPr/>
        <a:lstStyle/>
        <a:p>
          <a:endParaRPr lang="en-US" sz="1200">
            <a:latin typeface="Century Gothic" panose="020B0502020202020204" pitchFamily="34" charset="0"/>
          </a:endParaRPr>
        </a:p>
      </dgm:t>
    </dgm:pt>
    <dgm:pt modelId="{219DF75B-5CB0-0747-B3E0-BF66F26CF896}" type="sibTrans" cxnId="{3B0B8BA6-E6CE-F549-B0E6-45C0F4EF6E0B}">
      <dgm:prSet/>
      <dgm:spPr/>
      <dgm:t>
        <a:bodyPr/>
        <a:lstStyle/>
        <a:p>
          <a:endParaRPr lang="en-US" sz="1200">
            <a:latin typeface="Century Gothic" panose="020B0502020202020204" pitchFamily="34" charset="0"/>
          </a:endParaRPr>
        </a:p>
      </dgm:t>
    </dgm:pt>
    <dgm:pt modelId="{77E834C8-C4EB-5848-8828-683F26D513A7}">
      <dgm:prSet custT="1"/>
      <dgm:spPr>
        <a:solidFill>
          <a:srgbClr val="E6F4F5"/>
        </a:solidFill>
      </dgm:spPr>
      <dgm:t>
        <a:bodyPr/>
        <a:lstStyle/>
        <a:p>
          <a:pPr rtl="0"/>
          <a:r>
            <a:rPr lang="de-DE" sz="1400">
              <a:latin typeface="Century Gothic" panose="020B0502020202020204" pitchFamily="34" charset="0"/>
            </a:rPr>
            <a:t>Auswirkungen</a:t>
          </a:r>
        </a:p>
      </dgm:t>
    </dgm:pt>
    <dgm:pt modelId="{1BEB50C5-87BF-8943-A2F1-73029560FB47}" type="parTrans" cxnId="{A3BFB0D7-E587-4740-A7C2-AEB3063DF611}">
      <dgm:prSet custT="1"/>
      <dgm:spPr/>
      <dgm:t>
        <a:bodyPr/>
        <a:lstStyle/>
        <a:p>
          <a:endParaRPr lang="en-US" sz="1200">
            <a:latin typeface="Century Gothic" panose="020B0502020202020204" pitchFamily="34" charset="0"/>
          </a:endParaRPr>
        </a:p>
      </dgm:t>
    </dgm:pt>
    <dgm:pt modelId="{A7806808-3ED5-5E40-9EE2-C5E1F4B7F2C6}" type="sibTrans" cxnId="{A3BFB0D7-E587-4740-A7C2-AEB3063DF611}">
      <dgm:prSet/>
      <dgm:spPr/>
      <dgm:t>
        <a:bodyPr/>
        <a:lstStyle/>
        <a:p>
          <a:endParaRPr lang="en-US" sz="1200">
            <a:latin typeface="Century Gothic" panose="020B0502020202020204" pitchFamily="34" charset="0"/>
          </a:endParaRPr>
        </a:p>
      </dgm:t>
    </dgm:pt>
    <dgm:pt modelId="{E553AFBC-AEA5-2240-96BE-24531CC85863}">
      <dgm:prSet custT="1"/>
      <dgm:spPr/>
      <dgm:t>
        <a:bodyPr/>
        <a:lstStyle/>
        <a:p>
          <a:pPr rtl="0"/>
          <a:r>
            <a:rPr lang="de-DE" sz="1100">
              <a:latin typeface="Century Gothic" panose="020B0502020202020204" pitchFamily="34" charset="0"/>
            </a:rPr>
            <a:t>Leistung</a:t>
          </a:r>
        </a:p>
      </dgm:t>
    </dgm:pt>
    <dgm:pt modelId="{1B04D581-6A70-9746-A7D2-D14548AFF35B}" type="parTrans" cxnId="{898756D2-112E-4445-A8FE-8DD7CF55884A}">
      <dgm:prSet custT="1"/>
      <dgm:spPr/>
      <dgm:t>
        <a:bodyPr/>
        <a:lstStyle/>
        <a:p>
          <a:endParaRPr lang="en-US" sz="1200">
            <a:latin typeface="Century Gothic" panose="020B0502020202020204" pitchFamily="34" charset="0"/>
          </a:endParaRPr>
        </a:p>
      </dgm:t>
    </dgm:pt>
    <dgm:pt modelId="{0F7D41E4-E7D9-624E-ADE0-AB7B7578AB17}" type="sibTrans" cxnId="{898756D2-112E-4445-A8FE-8DD7CF55884A}">
      <dgm:prSet/>
      <dgm:spPr/>
      <dgm:t>
        <a:bodyPr/>
        <a:lstStyle/>
        <a:p>
          <a:endParaRPr lang="en-US" sz="1200">
            <a:latin typeface="Century Gothic" panose="020B0502020202020204" pitchFamily="34" charset="0"/>
          </a:endParaRPr>
        </a:p>
      </dgm:t>
    </dgm:pt>
    <dgm:pt modelId="{78AC10B6-F899-644E-A846-9A827F66582C}">
      <dgm:prSet custT="1"/>
      <dgm:spPr/>
      <dgm:t>
        <a:bodyPr/>
        <a:lstStyle/>
        <a:p>
          <a:pPr rtl="0"/>
          <a:r>
            <a:rPr lang="de-DE" sz="1100">
              <a:latin typeface="Century Gothic" panose="020B0502020202020204" pitchFamily="34" charset="0"/>
            </a:rPr>
            <a:t>Leistung</a:t>
          </a:r>
        </a:p>
      </dgm:t>
    </dgm:pt>
    <dgm:pt modelId="{E6DC25E6-7182-E04B-B898-AAB0E8FE47E2}" type="parTrans" cxnId="{01303D86-3409-4645-A50B-E8AA6B4FB232}">
      <dgm:prSet custT="1"/>
      <dgm:spPr/>
      <dgm:t>
        <a:bodyPr/>
        <a:lstStyle/>
        <a:p>
          <a:endParaRPr lang="en-US" sz="1200">
            <a:latin typeface="Century Gothic" panose="020B0502020202020204" pitchFamily="34" charset="0"/>
          </a:endParaRPr>
        </a:p>
      </dgm:t>
    </dgm:pt>
    <dgm:pt modelId="{DE120EC4-EE3F-154C-BE2C-51DAB55D0211}" type="sibTrans" cxnId="{01303D86-3409-4645-A50B-E8AA6B4FB232}">
      <dgm:prSet/>
      <dgm:spPr/>
      <dgm:t>
        <a:bodyPr/>
        <a:lstStyle/>
        <a:p>
          <a:endParaRPr lang="en-US" sz="1200">
            <a:latin typeface="Century Gothic" panose="020B0502020202020204" pitchFamily="34" charset="0"/>
          </a:endParaRPr>
        </a:p>
      </dgm:t>
    </dgm:pt>
    <dgm:pt modelId="{64AFC55A-72BD-AA40-AF2C-E78B928BC964}">
      <dgm:prSet phldrT="[Text]" custT="1"/>
      <dgm:spPr>
        <a:solidFill>
          <a:srgbClr val="E6F4F5"/>
        </a:solidFill>
      </dgm:spPr>
      <dgm:t>
        <a:bodyPr/>
        <a:lstStyle/>
        <a:p>
          <a:pPr rtl="0"/>
          <a:r>
            <a:rPr lang="de-DE" sz="1400">
              <a:latin typeface="Century Gothic" panose="020B0502020202020204" pitchFamily="34" charset="0"/>
            </a:rPr>
            <a:t>Auswirkungen</a:t>
          </a:r>
        </a:p>
      </dgm:t>
    </dgm:pt>
    <dgm:pt modelId="{99DC64B6-7879-8642-9C13-34895889B442}" type="parTrans" cxnId="{6CB0C9AC-EB86-834F-921A-AC09590E57C1}">
      <dgm:prSet/>
      <dgm:spPr/>
      <dgm:t>
        <a:bodyPr/>
        <a:lstStyle/>
        <a:p>
          <a:endParaRPr lang="en-US"/>
        </a:p>
      </dgm:t>
    </dgm:pt>
    <dgm:pt modelId="{4514A594-326F-4147-82F3-989004E6A14A}" type="sibTrans" cxnId="{6CB0C9AC-EB86-834F-921A-AC09590E57C1}">
      <dgm:prSet/>
      <dgm:spPr/>
      <dgm:t>
        <a:bodyPr/>
        <a:lstStyle/>
        <a:p>
          <a:endParaRPr lang="en-US"/>
        </a:p>
      </dgm:t>
    </dgm:pt>
    <dgm:pt modelId="{3CDE53A2-0607-2748-90A1-D4A1725CFBFE}">
      <dgm:prSet custT="1"/>
      <dgm:spPr/>
      <dgm:t>
        <a:bodyPr/>
        <a:lstStyle/>
        <a:p>
          <a:pPr rtl="0"/>
          <a:r>
            <a:rPr lang="de-DE" sz="1100">
              <a:latin typeface="Century Gothic" panose="020B0502020202020204" pitchFamily="34" charset="0"/>
            </a:rPr>
            <a:t>Leistung</a:t>
          </a:r>
        </a:p>
      </dgm:t>
    </dgm:pt>
    <dgm:pt modelId="{37BAF875-36B9-2440-AE04-B8AA2BE7080D}" type="parTrans" cxnId="{EA91FB75-53A8-4448-9A74-1504DD1B9100}">
      <dgm:prSet/>
      <dgm:spPr/>
      <dgm:t>
        <a:bodyPr/>
        <a:lstStyle/>
        <a:p>
          <a:endParaRPr lang="en-US"/>
        </a:p>
      </dgm:t>
    </dgm:pt>
    <dgm:pt modelId="{CA731A27-15A9-A14A-8776-A0469DD110C2}" type="sibTrans" cxnId="{EA91FB75-53A8-4448-9A74-1504DD1B9100}">
      <dgm:prSet/>
      <dgm:spPr/>
      <dgm:t>
        <a:bodyPr/>
        <a:lstStyle/>
        <a:p>
          <a:endParaRPr lang="en-US"/>
        </a:p>
      </dgm:t>
    </dgm:pt>
    <dgm:pt modelId="{AC8714E8-21B1-0848-A1B5-0193527F025C}">
      <dgm:prSet phldrT="[Text]" custT="1"/>
      <dgm:spPr/>
      <dgm:t>
        <a:bodyPr/>
        <a:lstStyle/>
        <a:p>
          <a:pPr rtl="0"/>
          <a:r>
            <a:rPr lang="de-DE" sz="1100">
              <a:latin typeface="Century Gothic" panose="020B0502020202020204" pitchFamily="34" charset="0"/>
            </a:rPr>
            <a:t>Leistung</a:t>
          </a:r>
        </a:p>
      </dgm:t>
    </dgm:pt>
    <dgm:pt modelId="{DA730C1B-4669-714E-A766-BCA5A3994144}" type="parTrans" cxnId="{01276F89-9069-8640-B93A-2C14EACC367E}">
      <dgm:prSet/>
      <dgm:spPr/>
      <dgm:t>
        <a:bodyPr/>
        <a:lstStyle/>
        <a:p>
          <a:endParaRPr lang="en-US"/>
        </a:p>
      </dgm:t>
    </dgm:pt>
    <dgm:pt modelId="{90C6580C-E7A2-D34A-8BEB-E0B2FFDC37DE}" type="sibTrans" cxnId="{01276F89-9069-8640-B93A-2C14EACC367E}">
      <dgm:prSet/>
      <dgm:spPr/>
      <dgm:t>
        <a:bodyPr/>
        <a:lstStyle/>
        <a:p>
          <a:endParaRPr lang="en-US"/>
        </a:p>
      </dgm:t>
    </dgm:pt>
    <dgm:pt modelId="{4FF9E9CA-FC22-2145-9C78-E0834A8BD8F1}">
      <dgm:prSet phldrT="[Text]" custT="1"/>
      <dgm:spPr/>
      <dgm:t>
        <a:bodyPr/>
        <a:lstStyle/>
        <a:p>
          <a:pPr rtl="0"/>
          <a:r>
            <a:rPr lang="de-DE" sz="1100">
              <a:latin typeface="Century Gothic" panose="020B0502020202020204" pitchFamily="34" charset="0"/>
            </a:rPr>
            <a:t>Leistung</a:t>
          </a:r>
        </a:p>
      </dgm:t>
    </dgm:pt>
    <dgm:pt modelId="{47577311-A498-1849-89DA-57C56B9567E2}" type="parTrans" cxnId="{800BB3FE-1F18-2340-B0FF-5FD6B948C9BB}">
      <dgm:prSet/>
      <dgm:spPr/>
      <dgm:t>
        <a:bodyPr/>
        <a:lstStyle/>
        <a:p>
          <a:endParaRPr lang="en-US"/>
        </a:p>
      </dgm:t>
    </dgm:pt>
    <dgm:pt modelId="{011A0FF6-4042-A449-917F-CDC41A9883CF}" type="sibTrans" cxnId="{800BB3FE-1F18-2340-B0FF-5FD6B948C9BB}">
      <dgm:prSet/>
      <dgm:spPr/>
      <dgm:t>
        <a:bodyPr/>
        <a:lstStyle/>
        <a:p>
          <a:endParaRPr lang="en-US"/>
        </a:p>
      </dgm:t>
    </dgm:pt>
    <dgm:pt modelId="{71625ED2-5B84-F447-BC54-68131EC78EE0}">
      <dgm:prSet custT="1"/>
      <dgm:spPr/>
      <dgm:t>
        <a:bodyPr/>
        <a:lstStyle/>
        <a:p>
          <a:pPr rtl="0"/>
          <a:r>
            <a:rPr lang="de-DE" sz="1100">
              <a:latin typeface="Century Gothic" panose="020B0502020202020204" pitchFamily="34" charset="0"/>
            </a:rPr>
            <a:t>Leistung</a:t>
          </a:r>
        </a:p>
      </dgm:t>
    </dgm:pt>
    <dgm:pt modelId="{13811E7F-C612-0848-94FA-C5EA2A115768}" type="parTrans" cxnId="{ABC5E45B-3B19-B541-9E8E-69052C8CED11}">
      <dgm:prSet/>
      <dgm:spPr/>
      <dgm:t>
        <a:bodyPr/>
        <a:lstStyle/>
        <a:p>
          <a:endParaRPr lang="en-US"/>
        </a:p>
      </dgm:t>
    </dgm:pt>
    <dgm:pt modelId="{E81C405B-F421-E747-8152-01D8B6F2E03F}" type="sibTrans" cxnId="{ABC5E45B-3B19-B541-9E8E-69052C8CED11}">
      <dgm:prSet/>
      <dgm:spPr/>
      <dgm:t>
        <a:bodyPr/>
        <a:lstStyle/>
        <a:p>
          <a:endParaRPr lang="en-US"/>
        </a:p>
      </dgm:t>
    </dgm:pt>
    <dgm:pt modelId="{E21742AC-B339-834E-8CFA-E7A69342BD64}" type="pres">
      <dgm:prSet presAssocID="{BCE21831-C298-E347-867C-003E2CE0025A}" presName="diagram" presStyleCnt="0">
        <dgm:presLayoutVars>
          <dgm:chPref val="1"/>
          <dgm:dir/>
          <dgm:animOne val="branch"/>
          <dgm:animLvl val="lvl"/>
          <dgm:resizeHandles val="exact"/>
        </dgm:presLayoutVars>
      </dgm:prSet>
      <dgm:spPr/>
    </dgm:pt>
    <dgm:pt modelId="{8E20853B-0E1E-3341-B8FC-C5A13E66C58A}" type="pres">
      <dgm:prSet presAssocID="{F8B91769-525B-A449-8237-7B83E367E599}" presName="root1" presStyleCnt="0"/>
      <dgm:spPr/>
    </dgm:pt>
    <dgm:pt modelId="{9FECD293-E8E3-BA45-A85D-EF0F91C1E6D5}" type="pres">
      <dgm:prSet presAssocID="{F8B91769-525B-A449-8237-7B83E367E599}" presName="LevelOneTextNode" presStyleLbl="node0" presStyleIdx="0" presStyleCnt="1" custScaleX="160913" custScaleY="242198" custLinFactX="-30155" custLinFactNeighborX="-100000" custLinFactNeighborY="1035">
        <dgm:presLayoutVars>
          <dgm:chPref val="3"/>
        </dgm:presLayoutVars>
      </dgm:prSet>
      <dgm:spPr/>
    </dgm:pt>
    <dgm:pt modelId="{B6F73446-C5B1-D34D-98D6-0592398CEAC0}" type="pres">
      <dgm:prSet presAssocID="{F8B91769-525B-A449-8237-7B83E367E599}" presName="level2hierChild" presStyleCnt="0"/>
      <dgm:spPr/>
    </dgm:pt>
    <dgm:pt modelId="{68616EBE-F189-BB40-8EC4-4A275B39A090}" type="pres">
      <dgm:prSet presAssocID="{2A9D568A-CD5D-9D48-AD41-83444B4B5109}" presName="conn2-1" presStyleLbl="parChTrans1D2" presStyleIdx="0" presStyleCnt="2"/>
      <dgm:spPr/>
    </dgm:pt>
    <dgm:pt modelId="{926FAE93-80B0-B34F-8052-84DC030CD306}" type="pres">
      <dgm:prSet presAssocID="{2A9D568A-CD5D-9D48-AD41-83444B4B5109}" presName="connTx" presStyleLbl="parChTrans1D2" presStyleIdx="0" presStyleCnt="2"/>
      <dgm:spPr/>
    </dgm:pt>
    <dgm:pt modelId="{15D472BE-ABAF-DD49-89CB-A33E000EDE73}" type="pres">
      <dgm:prSet presAssocID="{77017633-1E73-5644-B89B-65CA0BCD80C0}" presName="root2" presStyleCnt="0"/>
      <dgm:spPr/>
    </dgm:pt>
    <dgm:pt modelId="{BD681B33-CC86-2249-9A74-172453639594}" type="pres">
      <dgm:prSet presAssocID="{77017633-1E73-5644-B89B-65CA0BCD80C0}" presName="LevelTwoTextNode" presStyleLbl="node2" presStyleIdx="0" presStyleCnt="2" custScaleX="137019" custScaleY="182168" custLinFactNeighborX="-21080">
        <dgm:presLayoutVars>
          <dgm:chPref val="3"/>
        </dgm:presLayoutVars>
      </dgm:prSet>
      <dgm:spPr/>
    </dgm:pt>
    <dgm:pt modelId="{83F77EBE-D5D2-4040-8515-BC4773421BBB}" type="pres">
      <dgm:prSet presAssocID="{77017633-1E73-5644-B89B-65CA0BCD80C0}" presName="level3hierChild" presStyleCnt="0"/>
      <dgm:spPr/>
    </dgm:pt>
    <dgm:pt modelId="{7870830C-CB68-E74F-B8C6-66AC2621E05C}" type="pres">
      <dgm:prSet presAssocID="{FF765779-2D98-9542-B409-26511B5498E7}" presName="conn2-1" presStyleLbl="parChTrans1D3" presStyleIdx="0" presStyleCnt="4"/>
      <dgm:spPr/>
    </dgm:pt>
    <dgm:pt modelId="{A8126461-35B5-CB49-884C-0FAA584C3710}" type="pres">
      <dgm:prSet presAssocID="{FF765779-2D98-9542-B409-26511B5498E7}" presName="connTx" presStyleLbl="parChTrans1D3" presStyleIdx="0" presStyleCnt="4"/>
      <dgm:spPr/>
    </dgm:pt>
    <dgm:pt modelId="{6F13BCB9-A64C-A548-A840-92283AAB6FCE}" type="pres">
      <dgm:prSet presAssocID="{450E7042-DBC3-1048-B2F5-AFD18BA84A77}" presName="root2" presStyleCnt="0"/>
      <dgm:spPr/>
    </dgm:pt>
    <dgm:pt modelId="{AEBE60E4-40FF-E542-AEED-539812D4E59B}" type="pres">
      <dgm:prSet presAssocID="{450E7042-DBC3-1048-B2F5-AFD18BA84A77}" presName="LevelTwoTextNode" presStyleLbl="node3" presStyleIdx="0" presStyleCnt="4" custScaleX="144527" custScaleY="136036" custLinFactNeighborX="-22542">
        <dgm:presLayoutVars>
          <dgm:chPref val="3"/>
        </dgm:presLayoutVars>
      </dgm:prSet>
      <dgm:spPr/>
    </dgm:pt>
    <dgm:pt modelId="{6FEEAC53-3D73-EF40-8B9C-FDB89998631E}" type="pres">
      <dgm:prSet presAssocID="{450E7042-DBC3-1048-B2F5-AFD18BA84A77}" presName="level3hierChild" presStyleCnt="0"/>
      <dgm:spPr/>
    </dgm:pt>
    <dgm:pt modelId="{59A88754-25D4-0748-8EC4-ED2073146A66}" type="pres">
      <dgm:prSet presAssocID="{AC25EC93-0E30-C644-9321-071FFFDFDBE1}" presName="conn2-1" presStyleLbl="parChTrans1D4" presStyleIdx="0" presStyleCnt="8"/>
      <dgm:spPr/>
    </dgm:pt>
    <dgm:pt modelId="{1431D850-96C2-3A46-9AD6-CB2F6C9C033D}" type="pres">
      <dgm:prSet presAssocID="{AC25EC93-0E30-C644-9321-071FFFDFDBE1}" presName="connTx" presStyleLbl="parChTrans1D4" presStyleIdx="0" presStyleCnt="8"/>
      <dgm:spPr/>
    </dgm:pt>
    <dgm:pt modelId="{8AC1AE27-8F4A-4F4A-9D77-6462DF96A18A}" type="pres">
      <dgm:prSet presAssocID="{DE89C230-7058-634E-B216-D188D3FC6BA3}" presName="root2" presStyleCnt="0"/>
      <dgm:spPr/>
    </dgm:pt>
    <dgm:pt modelId="{8403B5AB-C244-A14D-8713-6F549B7ECC0E}" type="pres">
      <dgm:prSet presAssocID="{DE89C230-7058-634E-B216-D188D3FC6BA3}" presName="LevelTwoTextNode" presStyleLbl="node4" presStyleIdx="0" presStyleCnt="8" custScaleX="312839" custLinFactNeighborX="-236">
        <dgm:presLayoutVars>
          <dgm:chPref val="3"/>
        </dgm:presLayoutVars>
      </dgm:prSet>
      <dgm:spPr/>
    </dgm:pt>
    <dgm:pt modelId="{5F873078-2B3F-9347-8A30-6091A0FB666F}" type="pres">
      <dgm:prSet presAssocID="{DE89C230-7058-634E-B216-D188D3FC6BA3}" presName="level3hierChild" presStyleCnt="0"/>
      <dgm:spPr/>
    </dgm:pt>
    <dgm:pt modelId="{6EF95EEB-7A07-2B4C-A38E-8BA529A187B5}" type="pres">
      <dgm:prSet presAssocID="{4A5A0749-39B4-064D-A9C5-7020309A246E}" presName="conn2-1" presStyleLbl="parChTrans1D4" presStyleIdx="1" presStyleCnt="8"/>
      <dgm:spPr/>
    </dgm:pt>
    <dgm:pt modelId="{4CE11FCD-0DAD-F14E-B933-EBC224A69EF1}" type="pres">
      <dgm:prSet presAssocID="{4A5A0749-39B4-064D-A9C5-7020309A246E}" presName="connTx" presStyleLbl="parChTrans1D4" presStyleIdx="1" presStyleCnt="8"/>
      <dgm:spPr/>
    </dgm:pt>
    <dgm:pt modelId="{D6C95BF7-0748-A54B-B57E-F02170CF6387}" type="pres">
      <dgm:prSet presAssocID="{0AF70514-91E7-3443-91B3-23037871A228}" presName="root2" presStyleCnt="0"/>
      <dgm:spPr/>
    </dgm:pt>
    <dgm:pt modelId="{C1AC71F7-D3D8-E54C-94A8-266DED50A0A3}" type="pres">
      <dgm:prSet presAssocID="{0AF70514-91E7-3443-91B3-23037871A228}" presName="LevelTwoTextNode" presStyleLbl="node4" presStyleIdx="1" presStyleCnt="8" custScaleX="312839" custLinFactNeighborX="-236">
        <dgm:presLayoutVars>
          <dgm:chPref val="3"/>
        </dgm:presLayoutVars>
      </dgm:prSet>
      <dgm:spPr/>
    </dgm:pt>
    <dgm:pt modelId="{2BAC45DF-593F-544E-9F29-E00A09A6DBA7}" type="pres">
      <dgm:prSet presAssocID="{0AF70514-91E7-3443-91B3-23037871A228}" presName="level3hierChild" presStyleCnt="0"/>
      <dgm:spPr/>
    </dgm:pt>
    <dgm:pt modelId="{961632E8-3DC2-0140-9341-93D265EE2D50}" type="pres">
      <dgm:prSet presAssocID="{1BEB50C5-87BF-8943-A2F1-73029560FB47}" presName="conn2-1" presStyleLbl="parChTrans1D3" presStyleIdx="1" presStyleCnt="4"/>
      <dgm:spPr/>
    </dgm:pt>
    <dgm:pt modelId="{83D660EE-A804-B244-A9DA-18722D05C0DB}" type="pres">
      <dgm:prSet presAssocID="{1BEB50C5-87BF-8943-A2F1-73029560FB47}" presName="connTx" presStyleLbl="parChTrans1D3" presStyleIdx="1" presStyleCnt="4"/>
      <dgm:spPr/>
    </dgm:pt>
    <dgm:pt modelId="{D4280DC4-3DA8-6E4B-BEE4-3C93BE872210}" type="pres">
      <dgm:prSet presAssocID="{77E834C8-C4EB-5848-8828-683F26D513A7}" presName="root2" presStyleCnt="0"/>
      <dgm:spPr/>
    </dgm:pt>
    <dgm:pt modelId="{3AC339D1-D276-F547-B445-F1BAFD3B426C}" type="pres">
      <dgm:prSet presAssocID="{77E834C8-C4EB-5848-8828-683F26D513A7}" presName="LevelTwoTextNode" presStyleLbl="node3" presStyleIdx="1" presStyleCnt="4" custScaleX="144527" custScaleY="136036" custLinFactNeighborX="-22542">
        <dgm:presLayoutVars>
          <dgm:chPref val="3"/>
        </dgm:presLayoutVars>
      </dgm:prSet>
      <dgm:spPr/>
    </dgm:pt>
    <dgm:pt modelId="{28A9544F-036F-2C4B-8900-58E00CF62626}" type="pres">
      <dgm:prSet presAssocID="{77E834C8-C4EB-5848-8828-683F26D513A7}" presName="level3hierChild" presStyleCnt="0"/>
      <dgm:spPr/>
    </dgm:pt>
    <dgm:pt modelId="{C07C641A-D0CD-0D40-A4CC-084345AE461B}" type="pres">
      <dgm:prSet presAssocID="{1B04D581-6A70-9746-A7D2-D14548AFF35B}" presName="conn2-1" presStyleLbl="parChTrans1D4" presStyleIdx="2" presStyleCnt="8"/>
      <dgm:spPr/>
    </dgm:pt>
    <dgm:pt modelId="{F890582A-1E81-A843-97A5-FAE068B8A629}" type="pres">
      <dgm:prSet presAssocID="{1B04D581-6A70-9746-A7D2-D14548AFF35B}" presName="connTx" presStyleLbl="parChTrans1D4" presStyleIdx="2" presStyleCnt="8"/>
      <dgm:spPr/>
    </dgm:pt>
    <dgm:pt modelId="{4C80AB17-9D68-CE4E-B753-A9D90571C9FF}" type="pres">
      <dgm:prSet presAssocID="{E553AFBC-AEA5-2240-96BE-24531CC85863}" presName="root2" presStyleCnt="0"/>
      <dgm:spPr/>
    </dgm:pt>
    <dgm:pt modelId="{066AF3CD-B665-4049-AD09-BF6485C34456}" type="pres">
      <dgm:prSet presAssocID="{E553AFBC-AEA5-2240-96BE-24531CC85863}" presName="LevelTwoTextNode" presStyleLbl="node4" presStyleIdx="2" presStyleCnt="8" custScaleX="312839" custLinFactNeighborX="-236">
        <dgm:presLayoutVars>
          <dgm:chPref val="3"/>
        </dgm:presLayoutVars>
      </dgm:prSet>
      <dgm:spPr/>
    </dgm:pt>
    <dgm:pt modelId="{4A12524A-BF03-7F4A-BDF1-A9AE1BD58793}" type="pres">
      <dgm:prSet presAssocID="{E553AFBC-AEA5-2240-96BE-24531CC85863}" presName="level3hierChild" presStyleCnt="0"/>
      <dgm:spPr/>
    </dgm:pt>
    <dgm:pt modelId="{76AB1882-CBB6-A045-88C9-5D4CA13B674E}" type="pres">
      <dgm:prSet presAssocID="{E6DC25E6-7182-E04B-B898-AAB0E8FE47E2}" presName="conn2-1" presStyleLbl="parChTrans1D4" presStyleIdx="3" presStyleCnt="8"/>
      <dgm:spPr/>
    </dgm:pt>
    <dgm:pt modelId="{BAE33277-C9FB-9944-8007-167DFB4BEE9A}" type="pres">
      <dgm:prSet presAssocID="{E6DC25E6-7182-E04B-B898-AAB0E8FE47E2}" presName="connTx" presStyleLbl="parChTrans1D4" presStyleIdx="3" presStyleCnt="8"/>
      <dgm:spPr/>
    </dgm:pt>
    <dgm:pt modelId="{2E357713-E54D-CD4B-B778-B3C759083406}" type="pres">
      <dgm:prSet presAssocID="{78AC10B6-F899-644E-A846-9A827F66582C}" presName="root2" presStyleCnt="0"/>
      <dgm:spPr/>
    </dgm:pt>
    <dgm:pt modelId="{36FB794C-B79E-C948-A3B6-F838DDE062C6}" type="pres">
      <dgm:prSet presAssocID="{78AC10B6-F899-644E-A846-9A827F66582C}" presName="LevelTwoTextNode" presStyleLbl="node4" presStyleIdx="3" presStyleCnt="8" custScaleX="312839" custLinFactNeighborX="-236">
        <dgm:presLayoutVars>
          <dgm:chPref val="3"/>
        </dgm:presLayoutVars>
      </dgm:prSet>
      <dgm:spPr/>
    </dgm:pt>
    <dgm:pt modelId="{71629F20-90C0-F14C-91AC-3F2AADB5E33F}" type="pres">
      <dgm:prSet presAssocID="{78AC10B6-F899-644E-A846-9A827F66582C}" presName="level3hierChild" presStyleCnt="0"/>
      <dgm:spPr/>
    </dgm:pt>
    <dgm:pt modelId="{F7043FAF-1482-EE4C-8F4B-B2ADEE1F004E}" type="pres">
      <dgm:prSet presAssocID="{A257F8B2-700E-7944-AF22-D3D554EED2D5}" presName="conn2-1" presStyleLbl="parChTrans1D2" presStyleIdx="1" presStyleCnt="2"/>
      <dgm:spPr/>
    </dgm:pt>
    <dgm:pt modelId="{60588CFF-F28B-C940-A82F-72E99D99D095}" type="pres">
      <dgm:prSet presAssocID="{A257F8B2-700E-7944-AF22-D3D554EED2D5}" presName="connTx" presStyleLbl="parChTrans1D2" presStyleIdx="1" presStyleCnt="2"/>
      <dgm:spPr/>
    </dgm:pt>
    <dgm:pt modelId="{0E919AFA-E7A1-0449-814F-35C9B0417CC3}" type="pres">
      <dgm:prSet presAssocID="{7278E3A2-290D-B746-B825-500A75000B9E}" presName="root2" presStyleCnt="0"/>
      <dgm:spPr/>
    </dgm:pt>
    <dgm:pt modelId="{E6E7F788-43FE-F845-A8F2-250559035EB4}" type="pres">
      <dgm:prSet presAssocID="{7278E3A2-290D-B746-B825-500A75000B9E}" presName="LevelTwoTextNode" presStyleLbl="node2" presStyleIdx="1" presStyleCnt="2" custScaleX="137019" custScaleY="182168" custLinFactNeighborX="-21080">
        <dgm:presLayoutVars>
          <dgm:chPref val="3"/>
        </dgm:presLayoutVars>
      </dgm:prSet>
      <dgm:spPr/>
    </dgm:pt>
    <dgm:pt modelId="{28972BB1-F81C-0547-868A-179F9801754B}" type="pres">
      <dgm:prSet presAssocID="{7278E3A2-290D-B746-B825-500A75000B9E}" presName="level3hierChild" presStyleCnt="0"/>
      <dgm:spPr/>
    </dgm:pt>
    <dgm:pt modelId="{DA5CF686-DF95-B04F-9353-2CD740519626}" type="pres">
      <dgm:prSet presAssocID="{BD965D89-3BD5-3A46-9E2F-CDF66799DAF5}" presName="conn2-1" presStyleLbl="parChTrans1D3" presStyleIdx="2" presStyleCnt="4"/>
      <dgm:spPr/>
    </dgm:pt>
    <dgm:pt modelId="{508D1BCB-A50B-3647-A9EF-EABAD57FD5AC}" type="pres">
      <dgm:prSet presAssocID="{BD965D89-3BD5-3A46-9E2F-CDF66799DAF5}" presName="connTx" presStyleLbl="parChTrans1D3" presStyleIdx="2" presStyleCnt="4"/>
      <dgm:spPr/>
    </dgm:pt>
    <dgm:pt modelId="{247D8FEF-A36C-8142-9847-DDD3C8EC8EB3}" type="pres">
      <dgm:prSet presAssocID="{C8E123CF-EB04-9E4D-B444-89DFD05EE79D}" presName="root2" presStyleCnt="0"/>
      <dgm:spPr/>
    </dgm:pt>
    <dgm:pt modelId="{60DFE58E-FCF5-D146-8DB8-EFFA0672FAFF}" type="pres">
      <dgm:prSet presAssocID="{C8E123CF-EB04-9E4D-B444-89DFD05EE79D}" presName="LevelTwoTextNode" presStyleLbl="node3" presStyleIdx="2" presStyleCnt="4" custScaleX="144527" custScaleY="136036" custLinFactNeighborX="-22542">
        <dgm:presLayoutVars>
          <dgm:chPref val="3"/>
        </dgm:presLayoutVars>
      </dgm:prSet>
      <dgm:spPr/>
    </dgm:pt>
    <dgm:pt modelId="{FBD53FB1-00E3-0640-BB9C-D03D7032F7FE}" type="pres">
      <dgm:prSet presAssocID="{C8E123CF-EB04-9E4D-B444-89DFD05EE79D}" presName="level3hierChild" presStyleCnt="0"/>
      <dgm:spPr/>
    </dgm:pt>
    <dgm:pt modelId="{63E7A533-C21E-AD43-9CB1-3E381656CF89}" type="pres">
      <dgm:prSet presAssocID="{37BAF875-36B9-2440-AE04-B8AA2BE7080D}" presName="conn2-1" presStyleLbl="parChTrans1D4" presStyleIdx="4" presStyleCnt="8"/>
      <dgm:spPr/>
    </dgm:pt>
    <dgm:pt modelId="{BACCF726-19EF-0F40-9E7E-9EC05BD096C2}" type="pres">
      <dgm:prSet presAssocID="{37BAF875-36B9-2440-AE04-B8AA2BE7080D}" presName="connTx" presStyleLbl="parChTrans1D4" presStyleIdx="4" presStyleCnt="8"/>
      <dgm:spPr/>
    </dgm:pt>
    <dgm:pt modelId="{13854DFC-1549-6541-91FF-1B13BCB3A4B0}" type="pres">
      <dgm:prSet presAssocID="{3CDE53A2-0607-2748-90A1-D4A1725CFBFE}" presName="root2" presStyleCnt="0"/>
      <dgm:spPr/>
    </dgm:pt>
    <dgm:pt modelId="{157D8673-64A7-514A-AA32-837608C1724B}" type="pres">
      <dgm:prSet presAssocID="{3CDE53A2-0607-2748-90A1-D4A1725CFBFE}" presName="LevelTwoTextNode" presStyleLbl="node4" presStyleIdx="4" presStyleCnt="8" custScaleX="321379" custLinFactNeighborX="-798" custLinFactNeighborY="7459">
        <dgm:presLayoutVars>
          <dgm:chPref val="3"/>
        </dgm:presLayoutVars>
      </dgm:prSet>
      <dgm:spPr/>
    </dgm:pt>
    <dgm:pt modelId="{973FBE50-E069-184C-99CA-C6285672F040}" type="pres">
      <dgm:prSet presAssocID="{3CDE53A2-0607-2748-90A1-D4A1725CFBFE}" presName="level3hierChild" presStyleCnt="0"/>
      <dgm:spPr/>
    </dgm:pt>
    <dgm:pt modelId="{CB658EB9-09AC-F84C-BFAD-51E3A8BA8BE6}" type="pres">
      <dgm:prSet presAssocID="{13811E7F-C612-0848-94FA-C5EA2A115768}" presName="conn2-1" presStyleLbl="parChTrans1D4" presStyleIdx="5" presStyleCnt="8"/>
      <dgm:spPr/>
    </dgm:pt>
    <dgm:pt modelId="{7A144007-4A4A-8942-84FF-19DD3A8B4422}" type="pres">
      <dgm:prSet presAssocID="{13811E7F-C612-0848-94FA-C5EA2A115768}" presName="connTx" presStyleLbl="parChTrans1D4" presStyleIdx="5" presStyleCnt="8"/>
      <dgm:spPr/>
    </dgm:pt>
    <dgm:pt modelId="{EE76CEAF-40B5-0440-804D-FCCE8071CA3A}" type="pres">
      <dgm:prSet presAssocID="{71625ED2-5B84-F447-BC54-68131EC78EE0}" presName="root2" presStyleCnt="0"/>
      <dgm:spPr/>
    </dgm:pt>
    <dgm:pt modelId="{AF42DE49-A6F9-744A-8D39-53A644537F8E}" type="pres">
      <dgm:prSet presAssocID="{71625ED2-5B84-F447-BC54-68131EC78EE0}" presName="LevelTwoTextNode" presStyleLbl="node4" presStyleIdx="5" presStyleCnt="8" custScaleX="321379" custLinFactNeighborX="-798" custLinFactNeighborY="7459">
        <dgm:presLayoutVars>
          <dgm:chPref val="3"/>
        </dgm:presLayoutVars>
      </dgm:prSet>
      <dgm:spPr/>
    </dgm:pt>
    <dgm:pt modelId="{654B927B-FA1F-5843-BF30-A7E16A7205FE}" type="pres">
      <dgm:prSet presAssocID="{71625ED2-5B84-F447-BC54-68131EC78EE0}" presName="level3hierChild" presStyleCnt="0"/>
      <dgm:spPr/>
    </dgm:pt>
    <dgm:pt modelId="{D5B03625-7FF3-F64D-9577-E103CD161E93}" type="pres">
      <dgm:prSet presAssocID="{99DC64B6-7879-8642-9C13-34895889B442}" presName="conn2-1" presStyleLbl="parChTrans1D3" presStyleIdx="3" presStyleCnt="4"/>
      <dgm:spPr/>
    </dgm:pt>
    <dgm:pt modelId="{3EF59A71-C574-504B-9000-1FB4F5E80544}" type="pres">
      <dgm:prSet presAssocID="{99DC64B6-7879-8642-9C13-34895889B442}" presName="connTx" presStyleLbl="parChTrans1D3" presStyleIdx="3" presStyleCnt="4"/>
      <dgm:spPr/>
    </dgm:pt>
    <dgm:pt modelId="{4975A5AB-61F7-A141-8775-75EC3AFDD118}" type="pres">
      <dgm:prSet presAssocID="{64AFC55A-72BD-AA40-AF2C-E78B928BC964}" presName="root2" presStyleCnt="0"/>
      <dgm:spPr/>
    </dgm:pt>
    <dgm:pt modelId="{D96808A5-68C9-B14B-A0F3-B968AFFE490C}" type="pres">
      <dgm:prSet presAssocID="{64AFC55A-72BD-AA40-AF2C-E78B928BC964}" presName="LevelTwoTextNode" presStyleLbl="node3" presStyleIdx="3" presStyleCnt="4" custScaleX="144527" custScaleY="136036" custLinFactNeighborX="-22368">
        <dgm:presLayoutVars>
          <dgm:chPref val="3"/>
        </dgm:presLayoutVars>
      </dgm:prSet>
      <dgm:spPr/>
    </dgm:pt>
    <dgm:pt modelId="{427963DA-2C74-8E4D-9318-B828E97556C6}" type="pres">
      <dgm:prSet presAssocID="{64AFC55A-72BD-AA40-AF2C-E78B928BC964}" presName="level3hierChild" presStyleCnt="0"/>
      <dgm:spPr/>
    </dgm:pt>
    <dgm:pt modelId="{9B2B0325-1910-6140-9BD1-315CC92EE867}" type="pres">
      <dgm:prSet presAssocID="{47577311-A498-1849-89DA-57C56B9567E2}" presName="conn2-1" presStyleLbl="parChTrans1D4" presStyleIdx="6" presStyleCnt="8"/>
      <dgm:spPr/>
    </dgm:pt>
    <dgm:pt modelId="{386AAE1E-CC09-5B46-A697-654F678DEB63}" type="pres">
      <dgm:prSet presAssocID="{47577311-A498-1849-89DA-57C56B9567E2}" presName="connTx" presStyleLbl="parChTrans1D4" presStyleIdx="6" presStyleCnt="8"/>
      <dgm:spPr/>
    </dgm:pt>
    <dgm:pt modelId="{3FFC6933-BB8B-B24F-8846-9ECAC8198F1E}" type="pres">
      <dgm:prSet presAssocID="{4FF9E9CA-FC22-2145-9C78-E0834A8BD8F1}" presName="root2" presStyleCnt="0"/>
      <dgm:spPr/>
    </dgm:pt>
    <dgm:pt modelId="{C31E6983-A221-3F47-8E35-91B13C3542F7}" type="pres">
      <dgm:prSet presAssocID="{4FF9E9CA-FC22-2145-9C78-E0834A8BD8F1}" presName="LevelTwoTextNode" presStyleLbl="node4" presStyleIdx="6" presStyleCnt="8" custScaleX="321379" custLinFactNeighborX="-798" custLinFactNeighborY="7459">
        <dgm:presLayoutVars>
          <dgm:chPref val="3"/>
        </dgm:presLayoutVars>
      </dgm:prSet>
      <dgm:spPr/>
    </dgm:pt>
    <dgm:pt modelId="{B8D3DFB5-0031-1040-B1B0-7B71DE01ED9C}" type="pres">
      <dgm:prSet presAssocID="{4FF9E9CA-FC22-2145-9C78-E0834A8BD8F1}" presName="level3hierChild" presStyleCnt="0"/>
      <dgm:spPr/>
    </dgm:pt>
    <dgm:pt modelId="{0DBFA59F-2E7D-8742-8786-367A556AF810}" type="pres">
      <dgm:prSet presAssocID="{DA730C1B-4669-714E-A766-BCA5A3994144}" presName="conn2-1" presStyleLbl="parChTrans1D4" presStyleIdx="7" presStyleCnt="8"/>
      <dgm:spPr/>
    </dgm:pt>
    <dgm:pt modelId="{6EAC9808-86B6-594B-AC23-17CC1ED854CD}" type="pres">
      <dgm:prSet presAssocID="{DA730C1B-4669-714E-A766-BCA5A3994144}" presName="connTx" presStyleLbl="parChTrans1D4" presStyleIdx="7" presStyleCnt="8"/>
      <dgm:spPr/>
    </dgm:pt>
    <dgm:pt modelId="{2EF0043B-460D-914A-8F23-A54D21D4B5CE}" type="pres">
      <dgm:prSet presAssocID="{AC8714E8-21B1-0848-A1B5-0193527F025C}" presName="root2" presStyleCnt="0"/>
      <dgm:spPr/>
    </dgm:pt>
    <dgm:pt modelId="{3F78D05C-7F3D-B642-ACB8-F5C36DD1C469}" type="pres">
      <dgm:prSet presAssocID="{AC8714E8-21B1-0848-A1B5-0193527F025C}" presName="LevelTwoTextNode" presStyleLbl="node4" presStyleIdx="7" presStyleCnt="8" custScaleX="321379" custLinFactNeighborX="-798" custLinFactNeighborY="539">
        <dgm:presLayoutVars>
          <dgm:chPref val="3"/>
        </dgm:presLayoutVars>
      </dgm:prSet>
      <dgm:spPr/>
    </dgm:pt>
    <dgm:pt modelId="{35C1F5C5-19FA-F246-8720-8B896FD3C7E8}" type="pres">
      <dgm:prSet presAssocID="{AC8714E8-21B1-0848-A1B5-0193527F025C}" presName="level3hierChild" presStyleCnt="0"/>
      <dgm:spPr/>
    </dgm:pt>
  </dgm:ptLst>
  <dgm:cxnLst>
    <dgm:cxn modelId="{39AD1B01-1D8D-084D-8C86-BB433E615BDD}" type="presOf" srcId="{7278E3A2-290D-B746-B825-500A75000B9E}" destId="{E6E7F788-43FE-F845-A8F2-250559035EB4}" srcOrd="0" destOrd="0" presId="urn:microsoft.com/office/officeart/2005/8/layout/hierarchy2"/>
    <dgm:cxn modelId="{127EE504-B6D1-C74D-953D-1FDF0E07AE63}" type="presOf" srcId="{2A9D568A-CD5D-9D48-AD41-83444B4B5109}" destId="{926FAE93-80B0-B34F-8052-84DC030CD306}" srcOrd="1" destOrd="0" presId="urn:microsoft.com/office/officeart/2005/8/layout/hierarchy2"/>
    <dgm:cxn modelId="{24906D13-DA5C-8A43-8299-4B8781E9FB34}" type="presOf" srcId="{99DC64B6-7879-8642-9C13-34895889B442}" destId="{D5B03625-7FF3-F64D-9577-E103CD161E93}" srcOrd="0" destOrd="0" presId="urn:microsoft.com/office/officeart/2005/8/layout/hierarchy2"/>
    <dgm:cxn modelId="{64990C19-557B-134D-926A-9BE9C7E2F053}" srcId="{7278E3A2-290D-B746-B825-500A75000B9E}" destId="{C8E123CF-EB04-9E4D-B444-89DFD05EE79D}" srcOrd="0" destOrd="0" parTransId="{BD965D89-3BD5-3A46-9E2F-CDF66799DAF5}" sibTransId="{2E39CFB5-E8B3-6F4F-BBAC-1D3E120420A6}"/>
    <dgm:cxn modelId="{E70CD71A-66FB-7846-B66D-91D15D7C6346}" type="presOf" srcId="{71625ED2-5B84-F447-BC54-68131EC78EE0}" destId="{AF42DE49-A6F9-744A-8D39-53A644537F8E}" srcOrd="0" destOrd="0" presId="urn:microsoft.com/office/officeart/2005/8/layout/hierarchy2"/>
    <dgm:cxn modelId="{D1A66B1E-FA5F-DF41-9685-005CB6FF997C}" type="presOf" srcId="{DE89C230-7058-634E-B216-D188D3FC6BA3}" destId="{8403B5AB-C244-A14D-8713-6F549B7ECC0E}" srcOrd="0" destOrd="0" presId="urn:microsoft.com/office/officeart/2005/8/layout/hierarchy2"/>
    <dgm:cxn modelId="{337AC528-4AED-834D-B450-7D35404F1001}" type="presOf" srcId="{37BAF875-36B9-2440-AE04-B8AA2BE7080D}" destId="{BACCF726-19EF-0F40-9E7E-9EC05BD096C2}" srcOrd="1" destOrd="0" presId="urn:microsoft.com/office/officeart/2005/8/layout/hierarchy2"/>
    <dgm:cxn modelId="{A29F422B-8C83-5E40-9D2C-AA875B65CBE4}" type="presOf" srcId="{AC8714E8-21B1-0848-A1B5-0193527F025C}" destId="{3F78D05C-7F3D-B642-ACB8-F5C36DD1C469}" srcOrd="0" destOrd="0" presId="urn:microsoft.com/office/officeart/2005/8/layout/hierarchy2"/>
    <dgm:cxn modelId="{27FAA730-E120-114A-9321-916A929BE0CE}" type="presOf" srcId="{AC25EC93-0E30-C644-9321-071FFFDFDBE1}" destId="{1431D850-96C2-3A46-9AD6-CB2F6C9C033D}" srcOrd="1" destOrd="0" presId="urn:microsoft.com/office/officeart/2005/8/layout/hierarchy2"/>
    <dgm:cxn modelId="{2F48AD36-E2C4-B548-8A49-64E3C630DD47}" type="presOf" srcId="{0AF70514-91E7-3443-91B3-23037871A228}" destId="{C1AC71F7-D3D8-E54C-94A8-266DED50A0A3}" srcOrd="0" destOrd="0" presId="urn:microsoft.com/office/officeart/2005/8/layout/hierarchy2"/>
    <dgm:cxn modelId="{9CAB025B-B1BC-EC4F-8521-51723D21514C}" type="presOf" srcId="{A257F8B2-700E-7944-AF22-D3D554EED2D5}" destId="{60588CFF-F28B-C940-A82F-72E99D99D095}" srcOrd="1" destOrd="0" presId="urn:microsoft.com/office/officeart/2005/8/layout/hierarchy2"/>
    <dgm:cxn modelId="{ABC5E45B-3B19-B541-9E8E-69052C8CED11}" srcId="{C8E123CF-EB04-9E4D-B444-89DFD05EE79D}" destId="{71625ED2-5B84-F447-BC54-68131EC78EE0}" srcOrd="1" destOrd="0" parTransId="{13811E7F-C612-0848-94FA-C5EA2A115768}" sibTransId="{E81C405B-F421-E747-8152-01D8B6F2E03F}"/>
    <dgm:cxn modelId="{ACEF4D5E-59BC-6A41-AE6F-031C4E5C07BD}" type="presOf" srcId="{13811E7F-C612-0848-94FA-C5EA2A115768}" destId="{CB658EB9-09AC-F84C-BFAD-51E3A8BA8BE6}" srcOrd="0" destOrd="0" presId="urn:microsoft.com/office/officeart/2005/8/layout/hierarchy2"/>
    <dgm:cxn modelId="{0D47335F-58F6-AF46-A570-993B599641D6}" type="presOf" srcId="{47577311-A498-1849-89DA-57C56B9567E2}" destId="{386AAE1E-CC09-5B46-A697-654F678DEB63}" srcOrd="1" destOrd="0" presId="urn:microsoft.com/office/officeart/2005/8/layout/hierarchy2"/>
    <dgm:cxn modelId="{9460435F-6D89-2E41-9B78-9E25EB4A4AB6}" type="presOf" srcId="{1B04D581-6A70-9746-A7D2-D14548AFF35B}" destId="{C07C641A-D0CD-0D40-A4CC-084345AE461B}" srcOrd="0" destOrd="0" presId="urn:microsoft.com/office/officeart/2005/8/layout/hierarchy2"/>
    <dgm:cxn modelId="{A86FF064-729C-9943-A4B9-F927220A97CF}" type="presOf" srcId="{4A5A0749-39B4-064D-A9C5-7020309A246E}" destId="{4CE11FCD-0DAD-F14E-B933-EBC224A69EF1}" srcOrd="1" destOrd="0" presId="urn:microsoft.com/office/officeart/2005/8/layout/hierarchy2"/>
    <dgm:cxn modelId="{B25D0945-7404-6744-927D-838C424259DD}" type="presOf" srcId="{FF765779-2D98-9542-B409-26511B5498E7}" destId="{A8126461-35B5-CB49-884C-0FAA584C3710}" srcOrd="1" destOrd="0" presId="urn:microsoft.com/office/officeart/2005/8/layout/hierarchy2"/>
    <dgm:cxn modelId="{CE6EB846-0B65-4B4D-8A7F-2598FC63C56D}" type="presOf" srcId="{4FF9E9CA-FC22-2145-9C78-E0834A8BD8F1}" destId="{C31E6983-A221-3F47-8E35-91B13C3542F7}" srcOrd="0" destOrd="0" presId="urn:microsoft.com/office/officeart/2005/8/layout/hierarchy2"/>
    <dgm:cxn modelId="{3275BD46-DC62-C148-9EF5-4305B45C0E80}" type="presOf" srcId="{1B04D581-6A70-9746-A7D2-D14548AFF35B}" destId="{F890582A-1E81-A843-97A5-FAE068B8A629}" srcOrd="1" destOrd="0" presId="urn:microsoft.com/office/officeart/2005/8/layout/hierarchy2"/>
    <dgm:cxn modelId="{A3EF9E47-23FC-8A4E-8043-67D0BBF0B7C4}" type="presOf" srcId="{78AC10B6-F899-644E-A846-9A827F66582C}" destId="{36FB794C-B79E-C948-A3B6-F838DDE062C6}" srcOrd="0" destOrd="0" presId="urn:microsoft.com/office/officeart/2005/8/layout/hierarchy2"/>
    <dgm:cxn modelId="{2795CB68-C446-1A43-AC37-62B0507E8C22}" type="presOf" srcId="{F8B91769-525B-A449-8237-7B83E367E599}" destId="{9FECD293-E8E3-BA45-A85D-EF0F91C1E6D5}" srcOrd="0" destOrd="0" presId="urn:microsoft.com/office/officeart/2005/8/layout/hierarchy2"/>
    <dgm:cxn modelId="{FBCB3D49-86D4-B04B-ABA4-7A42F15B3E2E}" type="presOf" srcId="{A257F8B2-700E-7944-AF22-D3D554EED2D5}" destId="{F7043FAF-1482-EE4C-8F4B-B2ADEE1F004E}" srcOrd="0" destOrd="0" presId="urn:microsoft.com/office/officeart/2005/8/layout/hierarchy2"/>
    <dgm:cxn modelId="{6A8A6269-B829-C64C-8BF8-525A4E732D0D}" type="presOf" srcId="{E553AFBC-AEA5-2240-96BE-24531CC85863}" destId="{066AF3CD-B665-4049-AD09-BF6485C34456}" srcOrd="0" destOrd="0" presId="urn:microsoft.com/office/officeart/2005/8/layout/hierarchy2"/>
    <dgm:cxn modelId="{8847D16E-929F-1E40-A6A1-9D886C30292E}" type="presOf" srcId="{13811E7F-C612-0848-94FA-C5EA2A115768}" destId="{7A144007-4A4A-8942-84FF-19DD3A8B4422}" srcOrd="1" destOrd="0" presId="urn:microsoft.com/office/officeart/2005/8/layout/hierarchy2"/>
    <dgm:cxn modelId="{88520470-C6DF-D642-B685-A7C131FC9A82}" type="presOf" srcId="{2A9D568A-CD5D-9D48-AD41-83444B4B5109}" destId="{68616EBE-F189-BB40-8EC4-4A275B39A090}" srcOrd="0" destOrd="0" presId="urn:microsoft.com/office/officeart/2005/8/layout/hierarchy2"/>
    <dgm:cxn modelId="{4B539F50-FB84-EE42-BB8B-9D3B87317122}" type="presOf" srcId="{37BAF875-36B9-2440-AE04-B8AA2BE7080D}" destId="{63E7A533-C21E-AD43-9CB1-3E381656CF89}" srcOrd="0" destOrd="0" presId="urn:microsoft.com/office/officeart/2005/8/layout/hierarchy2"/>
    <dgm:cxn modelId="{9F85EF70-371C-744D-BFC9-18877FE1BDB7}" type="presOf" srcId="{E6DC25E6-7182-E04B-B898-AAB0E8FE47E2}" destId="{BAE33277-C9FB-9944-8007-167DFB4BEE9A}" srcOrd="1" destOrd="0" presId="urn:microsoft.com/office/officeart/2005/8/layout/hierarchy2"/>
    <dgm:cxn modelId="{22E1D352-35C0-B84E-A336-8E871EE885F8}" srcId="{F8B91769-525B-A449-8237-7B83E367E599}" destId="{7278E3A2-290D-B746-B825-500A75000B9E}" srcOrd="1" destOrd="0" parTransId="{A257F8B2-700E-7944-AF22-D3D554EED2D5}" sibTransId="{894F20D3-473A-F143-8CF5-18C4087B4BF0}"/>
    <dgm:cxn modelId="{DB79D474-8599-4E43-B7B1-45006C5FD51B}" type="presOf" srcId="{BD965D89-3BD5-3A46-9E2F-CDF66799DAF5}" destId="{DA5CF686-DF95-B04F-9353-2CD740519626}" srcOrd="0" destOrd="0" presId="urn:microsoft.com/office/officeart/2005/8/layout/hierarchy2"/>
    <dgm:cxn modelId="{EA91FB75-53A8-4448-9A74-1504DD1B9100}" srcId="{C8E123CF-EB04-9E4D-B444-89DFD05EE79D}" destId="{3CDE53A2-0607-2748-90A1-D4A1725CFBFE}" srcOrd="0" destOrd="0" parTransId="{37BAF875-36B9-2440-AE04-B8AA2BE7080D}" sibTransId="{CA731A27-15A9-A14A-8776-A0469DD110C2}"/>
    <dgm:cxn modelId="{F2CDDD80-46B9-844B-94F9-6AF254B2D938}" srcId="{F8B91769-525B-A449-8237-7B83E367E599}" destId="{77017633-1E73-5644-B89B-65CA0BCD80C0}" srcOrd="0" destOrd="0" parTransId="{2A9D568A-CD5D-9D48-AD41-83444B4B5109}" sibTransId="{D81A0370-1720-E44A-BD76-FB65FB392F6E}"/>
    <dgm:cxn modelId="{0AC17181-E978-CF4E-9198-1E7D2D758F13}" type="presOf" srcId="{77E834C8-C4EB-5848-8828-683F26D513A7}" destId="{3AC339D1-D276-F547-B445-F1BAFD3B426C}" srcOrd="0" destOrd="0" presId="urn:microsoft.com/office/officeart/2005/8/layout/hierarchy2"/>
    <dgm:cxn modelId="{01303D86-3409-4645-A50B-E8AA6B4FB232}" srcId="{77E834C8-C4EB-5848-8828-683F26D513A7}" destId="{78AC10B6-F899-644E-A846-9A827F66582C}" srcOrd="1" destOrd="0" parTransId="{E6DC25E6-7182-E04B-B898-AAB0E8FE47E2}" sibTransId="{DE120EC4-EE3F-154C-BE2C-51DAB55D0211}"/>
    <dgm:cxn modelId="{01276F89-9069-8640-B93A-2C14EACC367E}" srcId="{64AFC55A-72BD-AA40-AF2C-E78B928BC964}" destId="{AC8714E8-21B1-0848-A1B5-0193527F025C}" srcOrd="1" destOrd="0" parTransId="{DA730C1B-4669-714E-A766-BCA5A3994144}" sibTransId="{90C6580C-E7A2-D34A-8BEB-E0B2FFDC37DE}"/>
    <dgm:cxn modelId="{2CECC28D-BDB9-0D45-BFAD-7B4FFB603CF7}" type="presOf" srcId="{C8E123CF-EB04-9E4D-B444-89DFD05EE79D}" destId="{60DFE58E-FCF5-D146-8DB8-EFFA0672FAFF}" srcOrd="0" destOrd="0" presId="urn:microsoft.com/office/officeart/2005/8/layout/hierarchy2"/>
    <dgm:cxn modelId="{0BACDF92-1BA4-664E-B7EC-339531432302}" srcId="{450E7042-DBC3-1048-B2F5-AFD18BA84A77}" destId="{DE89C230-7058-634E-B216-D188D3FC6BA3}" srcOrd="0" destOrd="0" parTransId="{AC25EC93-0E30-C644-9321-071FFFDFDBE1}" sibTransId="{0FC6BBB2-AA23-F64B-8C5C-2486B907331C}"/>
    <dgm:cxn modelId="{FD502396-50E2-F04C-9095-BCF8118E1E02}" type="presOf" srcId="{DA730C1B-4669-714E-A766-BCA5A3994144}" destId="{0DBFA59F-2E7D-8742-8786-367A556AF810}" srcOrd="0" destOrd="0" presId="urn:microsoft.com/office/officeart/2005/8/layout/hierarchy2"/>
    <dgm:cxn modelId="{3B0B8BA6-E6CE-F549-B0E6-45C0F4EF6E0B}" srcId="{450E7042-DBC3-1048-B2F5-AFD18BA84A77}" destId="{0AF70514-91E7-3443-91B3-23037871A228}" srcOrd="1" destOrd="0" parTransId="{4A5A0749-39B4-064D-A9C5-7020309A246E}" sibTransId="{219DF75B-5CB0-0747-B3E0-BF66F26CF896}"/>
    <dgm:cxn modelId="{6CB0C9AC-EB86-834F-921A-AC09590E57C1}" srcId="{7278E3A2-290D-B746-B825-500A75000B9E}" destId="{64AFC55A-72BD-AA40-AF2C-E78B928BC964}" srcOrd="1" destOrd="0" parTransId="{99DC64B6-7879-8642-9C13-34895889B442}" sibTransId="{4514A594-326F-4147-82F3-989004E6A14A}"/>
    <dgm:cxn modelId="{DCDA31AD-3EBC-F144-941E-6ACCAE1B7FD0}" type="presOf" srcId="{1BEB50C5-87BF-8943-A2F1-73029560FB47}" destId="{83D660EE-A804-B244-A9DA-18722D05C0DB}" srcOrd="1" destOrd="0" presId="urn:microsoft.com/office/officeart/2005/8/layout/hierarchy2"/>
    <dgm:cxn modelId="{E13BB6AD-2075-B347-9C61-100D492726B2}" type="presOf" srcId="{3CDE53A2-0607-2748-90A1-D4A1725CFBFE}" destId="{157D8673-64A7-514A-AA32-837608C1724B}" srcOrd="0" destOrd="0" presId="urn:microsoft.com/office/officeart/2005/8/layout/hierarchy2"/>
    <dgm:cxn modelId="{DE23C8B7-AEE6-404C-9D9D-EF2BC5884C98}" type="presOf" srcId="{1BEB50C5-87BF-8943-A2F1-73029560FB47}" destId="{961632E8-3DC2-0140-9341-93D265EE2D50}" srcOrd="0" destOrd="0" presId="urn:microsoft.com/office/officeart/2005/8/layout/hierarchy2"/>
    <dgm:cxn modelId="{9819A7C0-56AC-2E46-B4F0-79F217C37E29}" type="presOf" srcId="{E6DC25E6-7182-E04B-B898-AAB0E8FE47E2}" destId="{76AB1882-CBB6-A045-88C9-5D4CA13B674E}" srcOrd="0" destOrd="0" presId="urn:microsoft.com/office/officeart/2005/8/layout/hierarchy2"/>
    <dgm:cxn modelId="{C0423FCE-A93B-9D4B-8C16-766AE3C07851}" type="presOf" srcId="{99DC64B6-7879-8642-9C13-34895889B442}" destId="{3EF59A71-C574-504B-9000-1FB4F5E80544}" srcOrd="1" destOrd="0" presId="urn:microsoft.com/office/officeart/2005/8/layout/hierarchy2"/>
    <dgm:cxn modelId="{898756D2-112E-4445-A8FE-8DD7CF55884A}" srcId="{77E834C8-C4EB-5848-8828-683F26D513A7}" destId="{E553AFBC-AEA5-2240-96BE-24531CC85863}" srcOrd="0" destOrd="0" parTransId="{1B04D581-6A70-9746-A7D2-D14548AFF35B}" sibTransId="{0F7D41E4-E7D9-624E-ADE0-AB7B7578AB17}"/>
    <dgm:cxn modelId="{327210D4-1AA0-1E49-A858-C6C43121ED80}" type="presOf" srcId="{DA730C1B-4669-714E-A766-BCA5A3994144}" destId="{6EAC9808-86B6-594B-AC23-17CC1ED854CD}" srcOrd="1" destOrd="0" presId="urn:microsoft.com/office/officeart/2005/8/layout/hierarchy2"/>
    <dgm:cxn modelId="{A3BFB0D7-E587-4740-A7C2-AEB3063DF611}" srcId="{77017633-1E73-5644-B89B-65CA0BCD80C0}" destId="{77E834C8-C4EB-5848-8828-683F26D513A7}" srcOrd="1" destOrd="0" parTransId="{1BEB50C5-87BF-8943-A2F1-73029560FB47}" sibTransId="{A7806808-3ED5-5E40-9EE2-C5E1F4B7F2C6}"/>
    <dgm:cxn modelId="{4191E1D9-6E3C-E848-98C7-3BB49248E2FA}" srcId="{BCE21831-C298-E347-867C-003E2CE0025A}" destId="{F8B91769-525B-A449-8237-7B83E367E599}" srcOrd="0" destOrd="0" parTransId="{CEC6CC86-2BF1-0F41-A26B-31E73869945C}" sibTransId="{61EA1952-726E-5544-9ED8-482AF916AC75}"/>
    <dgm:cxn modelId="{FAE416DC-61A8-424E-AEB5-C526C744340D}" srcId="{77017633-1E73-5644-B89B-65CA0BCD80C0}" destId="{450E7042-DBC3-1048-B2F5-AFD18BA84A77}" srcOrd="0" destOrd="0" parTransId="{FF765779-2D98-9542-B409-26511B5498E7}" sibTransId="{4BD03E0D-5EFB-B24E-B5B1-1CC12A1F7FA2}"/>
    <dgm:cxn modelId="{F0597BDE-4B67-1549-B954-31BA335E0263}" type="presOf" srcId="{BCE21831-C298-E347-867C-003E2CE0025A}" destId="{E21742AC-B339-834E-8CFA-E7A69342BD64}" srcOrd="0" destOrd="0" presId="urn:microsoft.com/office/officeart/2005/8/layout/hierarchy2"/>
    <dgm:cxn modelId="{E9D56DDF-1562-1941-BAD2-59706617AF75}" type="presOf" srcId="{450E7042-DBC3-1048-B2F5-AFD18BA84A77}" destId="{AEBE60E4-40FF-E542-AEED-539812D4E59B}" srcOrd="0" destOrd="0" presId="urn:microsoft.com/office/officeart/2005/8/layout/hierarchy2"/>
    <dgm:cxn modelId="{B7E173DF-7A87-4848-945C-F7D8E5F34339}" type="presOf" srcId="{64AFC55A-72BD-AA40-AF2C-E78B928BC964}" destId="{D96808A5-68C9-B14B-A0F3-B968AFFE490C}" srcOrd="0" destOrd="0" presId="urn:microsoft.com/office/officeart/2005/8/layout/hierarchy2"/>
    <dgm:cxn modelId="{439AAEE8-1D9D-8144-B3E3-8D5C619C68CB}" type="presOf" srcId="{77017633-1E73-5644-B89B-65CA0BCD80C0}" destId="{BD681B33-CC86-2249-9A74-172453639594}" srcOrd="0" destOrd="0" presId="urn:microsoft.com/office/officeart/2005/8/layout/hierarchy2"/>
    <dgm:cxn modelId="{2F763AF0-926C-2943-AB87-6134509A821B}" type="presOf" srcId="{47577311-A498-1849-89DA-57C56B9567E2}" destId="{9B2B0325-1910-6140-9BD1-315CC92EE867}" srcOrd="0" destOrd="0" presId="urn:microsoft.com/office/officeart/2005/8/layout/hierarchy2"/>
    <dgm:cxn modelId="{08A6E6F4-288C-3A44-9C1E-3299042DFE76}" type="presOf" srcId="{4A5A0749-39B4-064D-A9C5-7020309A246E}" destId="{6EF95EEB-7A07-2B4C-A38E-8BA529A187B5}" srcOrd="0" destOrd="0" presId="urn:microsoft.com/office/officeart/2005/8/layout/hierarchy2"/>
    <dgm:cxn modelId="{296384F6-89AE-9845-B2E7-B54BE89A721A}" type="presOf" srcId="{BD965D89-3BD5-3A46-9E2F-CDF66799DAF5}" destId="{508D1BCB-A50B-3647-A9EF-EABAD57FD5AC}" srcOrd="1" destOrd="0" presId="urn:microsoft.com/office/officeart/2005/8/layout/hierarchy2"/>
    <dgm:cxn modelId="{56E231F8-EE45-DD4F-8D39-44EBC9FA5013}" type="presOf" srcId="{FF765779-2D98-9542-B409-26511B5498E7}" destId="{7870830C-CB68-E74F-B8C6-66AC2621E05C}" srcOrd="0" destOrd="0" presId="urn:microsoft.com/office/officeart/2005/8/layout/hierarchy2"/>
    <dgm:cxn modelId="{961EACFC-91BD-BB4C-8AC1-913877E122EF}" type="presOf" srcId="{AC25EC93-0E30-C644-9321-071FFFDFDBE1}" destId="{59A88754-25D4-0748-8EC4-ED2073146A66}" srcOrd="0" destOrd="0" presId="urn:microsoft.com/office/officeart/2005/8/layout/hierarchy2"/>
    <dgm:cxn modelId="{800BB3FE-1F18-2340-B0FF-5FD6B948C9BB}" srcId="{64AFC55A-72BD-AA40-AF2C-E78B928BC964}" destId="{4FF9E9CA-FC22-2145-9C78-E0834A8BD8F1}" srcOrd="0" destOrd="0" parTransId="{47577311-A498-1849-89DA-57C56B9567E2}" sibTransId="{011A0FF6-4042-A449-917F-CDC41A9883CF}"/>
    <dgm:cxn modelId="{166D3CC8-FD89-6444-9F1A-692499FBB9F0}" type="presParOf" srcId="{E21742AC-B339-834E-8CFA-E7A69342BD64}" destId="{8E20853B-0E1E-3341-B8FC-C5A13E66C58A}" srcOrd="0" destOrd="0" presId="urn:microsoft.com/office/officeart/2005/8/layout/hierarchy2"/>
    <dgm:cxn modelId="{9D0B902B-0123-C241-9702-AE1D514C236A}" type="presParOf" srcId="{8E20853B-0E1E-3341-B8FC-C5A13E66C58A}" destId="{9FECD293-E8E3-BA45-A85D-EF0F91C1E6D5}" srcOrd="0" destOrd="0" presId="urn:microsoft.com/office/officeart/2005/8/layout/hierarchy2"/>
    <dgm:cxn modelId="{E0A3FF2C-FFE5-984B-8798-CAF242A17020}" type="presParOf" srcId="{8E20853B-0E1E-3341-B8FC-C5A13E66C58A}" destId="{B6F73446-C5B1-D34D-98D6-0592398CEAC0}" srcOrd="1" destOrd="0" presId="urn:microsoft.com/office/officeart/2005/8/layout/hierarchy2"/>
    <dgm:cxn modelId="{2A6A81BD-F504-8E4B-92EF-6C8D304EF7C9}" type="presParOf" srcId="{B6F73446-C5B1-D34D-98D6-0592398CEAC0}" destId="{68616EBE-F189-BB40-8EC4-4A275B39A090}" srcOrd="0" destOrd="0" presId="urn:microsoft.com/office/officeart/2005/8/layout/hierarchy2"/>
    <dgm:cxn modelId="{6824CA79-27D9-6B47-918B-06B811C4E783}" type="presParOf" srcId="{68616EBE-F189-BB40-8EC4-4A275B39A090}" destId="{926FAE93-80B0-B34F-8052-84DC030CD306}" srcOrd="0" destOrd="0" presId="urn:microsoft.com/office/officeart/2005/8/layout/hierarchy2"/>
    <dgm:cxn modelId="{75A2DE17-DE24-7540-A9E6-168024B5E985}" type="presParOf" srcId="{B6F73446-C5B1-D34D-98D6-0592398CEAC0}" destId="{15D472BE-ABAF-DD49-89CB-A33E000EDE73}" srcOrd="1" destOrd="0" presId="urn:microsoft.com/office/officeart/2005/8/layout/hierarchy2"/>
    <dgm:cxn modelId="{EB1DFD94-1DB5-0640-93F6-9B5F3F209E82}" type="presParOf" srcId="{15D472BE-ABAF-DD49-89CB-A33E000EDE73}" destId="{BD681B33-CC86-2249-9A74-172453639594}" srcOrd="0" destOrd="0" presId="urn:microsoft.com/office/officeart/2005/8/layout/hierarchy2"/>
    <dgm:cxn modelId="{58EDFBC3-B4CA-C64F-B42D-DC3BC7C7E510}" type="presParOf" srcId="{15D472BE-ABAF-DD49-89CB-A33E000EDE73}" destId="{83F77EBE-D5D2-4040-8515-BC4773421BBB}" srcOrd="1" destOrd="0" presId="urn:microsoft.com/office/officeart/2005/8/layout/hierarchy2"/>
    <dgm:cxn modelId="{1C004F98-7499-0C49-B8ED-A46067C685D8}" type="presParOf" srcId="{83F77EBE-D5D2-4040-8515-BC4773421BBB}" destId="{7870830C-CB68-E74F-B8C6-66AC2621E05C}" srcOrd="0" destOrd="0" presId="urn:microsoft.com/office/officeart/2005/8/layout/hierarchy2"/>
    <dgm:cxn modelId="{AE025084-72B2-6247-8CE6-62FD3DE456F4}" type="presParOf" srcId="{7870830C-CB68-E74F-B8C6-66AC2621E05C}" destId="{A8126461-35B5-CB49-884C-0FAA584C3710}" srcOrd="0" destOrd="0" presId="urn:microsoft.com/office/officeart/2005/8/layout/hierarchy2"/>
    <dgm:cxn modelId="{B69E0AB5-1875-5042-851B-1257010D6AAA}" type="presParOf" srcId="{83F77EBE-D5D2-4040-8515-BC4773421BBB}" destId="{6F13BCB9-A64C-A548-A840-92283AAB6FCE}" srcOrd="1" destOrd="0" presId="urn:microsoft.com/office/officeart/2005/8/layout/hierarchy2"/>
    <dgm:cxn modelId="{1249109D-E627-0047-BF3B-A2E9F81A869A}" type="presParOf" srcId="{6F13BCB9-A64C-A548-A840-92283AAB6FCE}" destId="{AEBE60E4-40FF-E542-AEED-539812D4E59B}" srcOrd="0" destOrd="0" presId="urn:microsoft.com/office/officeart/2005/8/layout/hierarchy2"/>
    <dgm:cxn modelId="{C1F11B08-A50D-6D4B-B665-A23588AA7D16}" type="presParOf" srcId="{6F13BCB9-A64C-A548-A840-92283AAB6FCE}" destId="{6FEEAC53-3D73-EF40-8B9C-FDB89998631E}" srcOrd="1" destOrd="0" presId="urn:microsoft.com/office/officeart/2005/8/layout/hierarchy2"/>
    <dgm:cxn modelId="{84A6E5D6-C1A6-B94F-81B2-0509B74EBDE6}" type="presParOf" srcId="{6FEEAC53-3D73-EF40-8B9C-FDB89998631E}" destId="{59A88754-25D4-0748-8EC4-ED2073146A66}" srcOrd="0" destOrd="0" presId="urn:microsoft.com/office/officeart/2005/8/layout/hierarchy2"/>
    <dgm:cxn modelId="{CF4D70A4-9639-A24C-A474-52E78BD3F5A8}" type="presParOf" srcId="{59A88754-25D4-0748-8EC4-ED2073146A66}" destId="{1431D850-96C2-3A46-9AD6-CB2F6C9C033D}" srcOrd="0" destOrd="0" presId="urn:microsoft.com/office/officeart/2005/8/layout/hierarchy2"/>
    <dgm:cxn modelId="{B69FA305-272A-B447-9E69-0231347CC86F}" type="presParOf" srcId="{6FEEAC53-3D73-EF40-8B9C-FDB89998631E}" destId="{8AC1AE27-8F4A-4F4A-9D77-6462DF96A18A}" srcOrd="1" destOrd="0" presId="urn:microsoft.com/office/officeart/2005/8/layout/hierarchy2"/>
    <dgm:cxn modelId="{0FE54E01-4369-4B40-8759-B677E98F5895}" type="presParOf" srcId="{8AC1AE27-8F4A-4F4A-9D77-6462DF96A18A}" destId="{8403B5AB-C244-A14D-8713-6F549B7ECC0E}" srcOrd="0" destOrd="0" presId="urn:microsoft.com/office/officeart/2005/8/layout/hierarchy2"/>
    <dgm:cxn modelId="{FCD551CF-74B5-E242-8EC5-9CFD4EF28939}" type="presParOf" srcId="{8AC1AE27-8F4A-4F4A-9D77-6462DF96A18A}" destId="{5F873078-2B3F-9347-8A30-6091A0FB666F}" srcOrd="1" destOrd="0" presId="urn:microsoft.com/office/officeart/2005/8/layout/hierarchy2"/>
    <dgm:cxn modelId="{8A39CC77-26FF-B44C-AC96-C6F3253242D1}" type="presParOf" srcId="{6FEEAC53-3D73-EF40-8B9C-FDB89998631E}" destId="{6EF95EEB-7A07-2B4C-A38E-8BA529A187B5}" srcOrd="2" destOrd="0" presId="urn:microsoft.com/office/officeart/2005/8/layout/hierarchy2"/>
    <dgm:cxn modelId="{6033A600-6C9E-8547-8EC1-9AAC86B83014}" type="presParOf" srcId="{6EF95EEB-7A07-2B4C-A38E-8BA529A187B5}" destId="{4CE11FCD-0DAD-F14E-B933-EBC224A69EF1}" srcOrd="0" destOrd="0" presId="urn:microsoft.com/office/officeart/2005/8/layout/hierarchy2"/>
    <dgm:cxn modelId="{9BFD25BD-0B8C-1C45-A9DC-1046FB353F3C}" type="presParOf" srcId="{6FEEAC53-3D73-EF40-8B9C-FDB89998631E}" destId="{D6C95BF7-0748-A54B-B57E-F02170CF6387}" srcOrd="3" destOrd="0" presId="urn:microsoft.com/office/officeart/2005/8/layout/hierarchy2"/>
    <dgm:cxn modelId="{7DDF759F-1EEC-9244-83A2-B0C41F3EE3C2}" type="presParOf" srcId="{D6C95BF7-0748-A54B-B57E-F02170CF6387}" destId="{C1AC71F7-D3D8-E54C-94A8-266DED50A0A3}" srcOrd="0" destOrd="0" presId="urn:microsoft.com/office/officeart/2005/8/layout/hierarchy2"/>
    <dgm:cxn modelId="{F9B760CD-32ED-5341-805A-AB13E2744129}" type="presParOf" srcId="{D6C95BF7-0748-A54B-B57E-F02170CF6387}" destId="{2BAC45DF-593F-544E-9F29-E00A09A6DBA7}" srcOrd="1" destOrd="0" presId="urn:microsoft.com/office/officeart/2005/8/layout/hierarchy2"/>
    <dgm:cxn modelId="{C1AF3528-5E27-0D4C-84B0-06A3854D293C}" type="presParOf" srcId="{83F77EBE-D5D2-4040-8515-BC4773421BBB}" destId="{961632E8-3DC2-0140-9341-93D265EE2D50}" srcOrd="2" destOrd="0" presId="urn:microsoft.com/office/officeart/2005/8/layout/hierarchy2"/>
    <dgm:cxn modelId="{B85037F3-E6FB-334C-9C1B-52455996E2BC}" type="presParOf" srcId="{961632E8-3DC2-0140-9341-93D265EE2D50}" destId="{83D660EE-A804-B244-A9DA-18722D05C0DB}" srcOrd="0" destOrd="0" presId="urn:microsoft.com/office/officeart/2005/8/layout/hierarchy2"/>
    <dgm:cxn modelId="{7AE9498B-26DC-7C41-AC06-449EB4B8C7B0}" type="presParOf" srcId="{83F77EBE-D5D2-4040-8515-BC4773421BBB}" destId="{D4280DC4-3DA8-6E4B-BEE4-3C93BE872210}" srcOrd="3" destOrd="0" presId="urn:microsoft.com/office/officeart/2005/8/layout/hierarchy2"/>
    <dgm:cxn modelId="{926B3630-517C-A440-A660-0043E3ABBEE9}" type="presParOf" srcId="{D4280DC4-3DA8-6E4B-BEE4-3C93BE872210}" destId="{3AC339D1-D276-F547-B445-F1BAFD3B426C}" srcOrd="0" destOrd="0" presId="urn:microsoft.com/office/officeart/2005/8/layout/hierarchy2"/>
    <dgm:cxn modelId="{3FD21099-C2CE-AD47-8FDA-2B32D93FFDBF}" type="presParOf" srcId="{D4280DC4-3DA8-6E4B-BEE4-3C93BE872210}" destId="{28A9544F-036F-2C4B-8900-58E00CF62626}" srcOrd="1" destOrd="0" presId="urn:microsoft.com/office/officeart/2005/8/layout/hierarchy2"/>
    <dgm:cxn modelId="{65701540-FCCB-C448-8F2B-7D0C39687D91}" type="presParOf" srcId="{28A9544F-036F-2C4B-8900-58E00CF62626}" destId="{C07C641A-D0CD-0D40-A4CC-084345AE461B}" srcOrd="0" destOrd="0" presId="urn:microsoft.com/office/officeart/2005/8/layout/hierarchy2"/>
    <dgm:cxn modelId="{F8C8D24B-9AAF-C843-BFEC-2A30471D945A}" type="presParOf" srcId="{C07C641A-D0CD-0D40-A4CC-084345AE461B}" destId="{F890582A-1E81-A843-97A5-FAE068B8A629}" srcOrd="0" destOrd="0" presId="urn:microsoft.com/office/officeart/2005/8/layout/hierarchy2"/>
    <dgm:cxn modelId="{98FE873E-71D2-B14C-A93B-2D9C0CE6B33F}" type="presParOf" srcId="{28A9544F-036F-2C4B-8900-58E00CF62626}" destId="{4C80AB17-9D68-CE4E-B753-A9D90571C9FF}" srcOrd="1" destOrd="0" presId="urn:microsoft.com/office/officeart/2005/8/layout/hierarchy2"/>
    <dgm:cxn modelId="{E55C2E05-E413-5449-811C-DFF570379994}" type="presParOf" srcId="{4C80AB17-9D68-CE4E-B753-A9D90571C9FF}" destId="{066AF3CD-B665-4049-AD09-BF6485C34456}" srcOrd="0" destOrd="0" presId="urn:microsoft.com/office/officeart/2005/8/layout/hierarchy2"/>
    <dgm:cxn modelId="{B8947293-44C8-7446-9CBA-5E813453BB63}" type="presParOf" srcId="{4C80AB17-9D68-CE4E-B753-A9D90571C9FF}" destId="{4A12524A-BF03-7F4A-BDF1-A9AE1BD58793}" srcOrd="1" destOrd="0" presId="urn:microsoft.com/office/officeart/2005/8/layout/hierarchy2"/>
    <dgm:cxn modelId="{BDBD99D8-4727-BE47-B072-3A0ACE63EC95}" type="presParOf" srcId="{28A9544F-036F-2C4B-8900-58E00CF62626}" destId="{76AB1882-CBB6-A045-88C9-5D4CA13B674E}" srcOrd="2" destOrd="0" presId="urn:microsoft.com/office/officeart/2005/8/layout/hierarchy2"/>
    <dgm:cxn modelId="{596AC981-F651-FD46-8208-8B9D2030F01C}" type="presParOf" srcId="{76AB1882-CBB6-A045-88C9-5D4CA13B674E}" destId="{BAE33277-C9FB-9944-8007-167DFB4BEE9A}" srcOrd="0" destOrd="0" presId="urn:microsoft.com/office/officeart/2005/8/layout/hierarchy2"/>
    <dgm:cxn modelId="{F99DA8D9-82AA-9E4E-9F9E-5CB953E31A76}" type="presParOf" srcId="{28A9544F-036F-2C4B-8900-58E00CF62626}" destId="{2E357713-E54D-CD4B-B778-B3C759083406}" srcOrd="3" destOrd="0" presId="urn:microsoft.com/office/officeart/2005/8/layout/hierarchy2"/>
    <dgm:cxn modelId="{90594C43-DB1B-8544-A0CF-A0C77CF9C43E}" type="presParOf" srcId="{2E357713-E54D-CD4B-B778-B3C759083406}" destId="{36FB794C-B79E-C948-A3B6-F838DDE062C6}" srcOrd="0" destOrd="0" presId="urn:microsoft.com/office/officeart/2005/8/layout/hierarchy2"/>
    <dgm:cxn modelId="{FCFDC112-95B2-9C4A-86D1-DC48C89C4598}" type="presParOf" srcId="{2E357713-E54D-CD4B-B778-B3C759083406}" destId="{71629F20-90C0-F14C-91AC-3F2AADB5E33F}" srcOrd="1" destOrd="0" presId="urn:microsoft.com/office/officeart/2005/8/layout/hierarchy2"/>
    <dgm:cxn modelId="{0ED08EDB-31BE-924E-AB83-CC84BF85D6A2}" type="presParOf" srcId="{B6F73446-C5B1-D34D-98D6-0592398CEAC0}" destId="{F7043FAF-1482-EE4C-8F4B-B2ADEE1F004E}" srcOrd="2" destOrd="0" presId="urn:microsoft.com/office/officeart/2005/8/layout/hierarchy2"/>
    <dgm:cxn modelId="{034C99BF-99DF-B14F-B4FB-DE924ACF5D6E}" type="presParOf" srcId="{F7043FAF-1482-EE4C-8F4B-B2ADEE1F004E}" destId="{60588CFF-F28B-C940-A82F-72E99D99D095}" srcOrd="0" destOrd="0" presId="urn:microsoft.com/office/officeart/2005/8/layout/hierarchy2"/>
    <dgm:cxn modelId="{2552C48A-FEAF-7C40-AEDC-614BA01EC677}" type="presParOf" srcId="{B6F73446-C5B1-D34D-98D6-0592398CEAC0}" destId="{0E919AFA-E7A1-0449-814F-35C9B0417CC3}" srcOrd="3" destOrd="0" presId="urn:microsoft.com/office/officeart/2005/8/layout/hierarchy2"/>
    <dgm:cxn modelId="{C977B250-BB1B-AA4F-9A71-D707D6DC67C1}" type="presParOf" srcId="{0E919AFA-E7A1-0449-814F-35C9B0417CC3}" destId="{E6E7F788-43FE-F845-A8F2-250559035EB4}" srcOrd="0" destOrd="0" presId="urn:microsoft.com/office/officeart/2005/8/layout/hierarchy2"/>
    <dgm:cxn modelId="{FE6F178C-C6BB-4149-B30E-53D9D2E60BD5}" type="presParOf" srcId="{0E919AFA-E7A1-0449-814F-35C9B0417CC3}" destId="{28972BB1-F81C-0547-868A-179F9801754B}" srcOrd="1" destOrd="0" presId="urn:microsoft.com/office/officeart/2005/8/layout/hierarchy2"/>
    <dgm:cxn modelId="{4E47D228-833E-5741-B2C4-7C144C766B16}" type="presParOf" srcId="{28972BB1-F81C-0547-868A-179F9801754B}" destId="{DA5CF686-DF95-B04F-9353-2CD740519626}" srcOrd="0" destOrd="0" presId="urn:microsoft.com/office/officeart/2005/8/layout/hierarchy2"/>
    <dgm:cxn modelId="{62E71369-5705-0E4E-847E-EC48C06DEA93}" type="presParOf" srcId="{DA5CF686-DF95-B04F-9353-2CD740519626}" destId="{508D1BCB-A50B-3647-A9EF-EABAD57FD5AC}" srcOrd="0" destOrd="0" presId="urn:microsoft.com/office/officeart/2005/8/layout/hierarchy2"/>
    <dgm:cxn modelId="{153231F2-4D27-564A-95A0-6F072D8C8334}" type="presParOf" srcId="{28972BB1-F81C-0547-868A-179F9801754B}" destId="{247D8FEF-A36C-8142-9847-DDD3C8EC8EB3}" srcOrd="1" destOrd="0" presId="urn:microsoft.com/office/officeart/2005/8/layout/hierarchy2"/>
    <dgm:cxn modelId="{4E591909-A91D-754A-8B8C-907975A6E858}" type="presParOf" srcId="{247D8FEF-A36C-8142-9847-DDD3C8EC8EB3}" destId="{60DFE58E-FCF5-D146-8DB8-EFFA0672FAFF}" srcOrd="0" destOrd="0" presId="urn:microsoft.com/office/officeart/2005/8/layout/hierarchy2"/>
    <dgm:cxn modelId="{998F1962-E34C-E347-9655-D50CDC194075}" type="presParOf" srcId="{247D8FEF-A36C-8142-9847-DDD3C8EC8EB3}" destId="{FBD53FB1-00E3-0640-BB9C-D03D7032F7FE}" srcOrd="1" destOrd="0" presId="urn:microsoft.com/office/officeart/2005/8/layout/hierarchy2"/>
    <dgm:cxn modelId="{AA4D41A3-0B2C-3F48-B412-2E0D2FC30314}" type="presParOf" srcId="{FBD53FB1-00E3-0640-BB9C-D03D7032F7FE}" destId="{63E7A533-C21E-AD43-9CB1-3E381656CF89}" srcOrd="0" destOrd="0" presId="urn:microsoft.com/office/officeart/2005/8/layout/hierarchy2"/>
    <dgm:cxn modelId="{C45C070E-4E21-934D-92BC-0B0E5BDBD241}" type="presParOf" srcId="{63E7A533-C21E-AD43-9CB1-3E381656CF89}" destId="{BACCF726-19EF-0F40-9E7E-9EC05BD096C2}" srcOrd="0" destOrd="0" presId="urn:microsoft.com/office/officeart/2005/8/layout/hierarchy2"/>
    <dgm:cxn modelId="{59C32F01-0E65-B548-9547-99811AD1124E}" type="presParOf" srcId="{FBD53FB1-00E3-0640-BB9C-D03D7032F7FE}" destId="{13854DFC-1549-6541-91FF-1B13BCB3A4B0}" srcOrd="1" destOrd="0" presId="urn:microsoft.com/office/officeart/2005/8/layout/hierarchy2"/>
    <dgm:cxn modelId="{2F879017-4FAF-5D45-A77F-8275C56E47FD}" type="presParOf" srcId="{13854DFC-1549-6541-91FF-1B13BCB3A4B0}" destId="{157D8673-64A7-514A-AA32-837608C1724B}" srcOrd="0" destOrd="0" presId="urn:microsoft.com/office/officeart/2005/8/layout/hierarchy2"/>
    <dgm:cxn modelId="{B326A6E1-2D25-C040-80D1-D79BDD7AD217}" type="presParOf" srcId="{13854DFC-1549-6541-91FF-1B13BCB3A4B0}" destId="{973FBE50-E069-184C-99CA-C6285672F040}" srcOrd="1" destOrd="0" presId="urn:microsoft.com/office/officeart/2005/8/layout/hierarchy2"/>
    <dgm:cxn modelId="{2F2CB16E-16E4-7E4E-B508-10415E81B89B}" type="presParOf" srcId="{FBD53FB1-00E3-0640-BB9C-D03D7032F7FE}" destId="{CB658EB9-09AC-F84C-BFAD-51E3A8BA8BE6}" srcOrd="2" destOrd="0" presId="urn:microsoft.com/office/officeart/2005/8/layout/hierarchy2"/>
    <dgm:cxn modelId="{A654DC75-F84F-744E-B5FC-ED4FCE9EC368}" type="presParOf" srcId="{CB658EB9-09AC-F84C-BFAD-51E3A8BA8BE6}" destId="{7A144007-4A4A-8942-84FF-19DD3A8B4422}" srcOrd="0" destOrd="0" presId="urn:microsoft.com/office/officeart/2005/8/layout/hierarchy2"/>
    <dgm:cxn modelId="{7F702857-923F-0847-BA60-4EB13EF348ED}" type="presParOf" srcId="{FBD53FB1-00E3-0640-BB9C-D03D7032F7FE}" destId="{EE76CEAF-40B5-0440-804D-FCCE8071CA3A}" srcOrd="3" destOrd="0" presId="urn:microsoft.com/office/officeart/2005/8/layout/hierarchy2"/>
    <dgm:cxn modelId="{EEC72339-E64D-5F49-AD78-772C280725A8}" type="presParOf" srcId="{EE76CEAF-40B5-0440-804D-FCCE8071CA3A}" destId="{AF42DE49-A6F9-744A-8D39-53A644537F8E}" srcOrd="0" destOrd="0" presId="urn:microsoft.com/office/officeart/2005/8/layout/hierarchy2"/>
    <dgm:cxn modelId="{985451F0-3C1A-C946-AEB7-F41838856D70}" type="presParOf" srcId="{EE76CEAF-40B5-0440-804D-FCCE8071CA3A}" destId="{654B927B-FA1F-5843-BF30-A7E16A7205FE}" srcOrd="1" destOrd="0" presId="urn:microsoft.com/office/officeart/2005/8/layout/hierarchy2"/>
    <dgm:cxn modelId="{768B2D66-D1CA-D242-A71C-1B3BAD37E18C}" type="presParOf" srcId="{28972BB1-F81C-0547-868A-179F9801754B}" destId="{D5B03625-7FF3-F64D-9577-E103CD161E93}" srcOrd="2" destOrd="0" presId="urn:microsoft.com/office/officeart/2005/8/layout/hierarchy2"/>
    <dgm:cxn modelId="{0BC6E6E2-F78B-A347-A63D-4803D9F5CC35}" type="presParOf" srcId="{D5B03625-7FF3-F64D-9577-E103CD161E93}" destId="{3EF59A71-C574-504B-9000-1FB4F5E80544}" srcOrd="0" destOrd="0" presId="urn:microsoft.com/office/officeart/2005/8/layout/hierarchy2"/>
    <dgm:cxn modelId="{A3FFDFE4-6749-3A40-AD0C-0C8F0A07EC13}" type="presParOf" srcId="{28972BB1-F81C-0547-868A-179F9801754B}" destId="{4975A5AB-61F7-A141-8775-75EC3AFDD118}" srcOrd="3" destOrd="0" presId="urn:microsoft.com/office/officeart/2005/8/layout/hierarchy2"/>
    <dgm:cxn modelId="{BFF4B04F-21D3-CB47-B322-019C9C0813B0}" type="presParOf" srcId="{4975A5AB-61F7-A141-8775-75EC3AFDD118}" destId="{D96808A5-68C9-B14B-A0F3-B968AFFE490C}" srcOrd="0" destOrd="0" presId="urn:microsoft.com/office/officeart/2005/8/layout/hierarchy2"/>
    <dgm:cxn modelId="{EF265C66-CCFC-5A49-BA39-EC439596CAA8}" type="presParOf" srcId="{4975A5AB-61F7-A141-8775-75EC3AFDD118}" destId="{427963DA-2C74-8E4D-9318-B828E97556C6}" srcOrd="1" destOrd="0" presId="urn:microsoft.com/office/officeart/2005/8/layout/hierarchy2"/>
    <dgm:cxn modelId="{A83FEF43-EEA7-A840-BE37-9C56FA4DA2BF}" type="presParOf" srcId="{427963DA-2C74-8E4D-9318-B828E97556C6}" destId="{9B2B0325-1910-6140-9BD1-315CC92EE867}" srcOrd="0" destOrd="0" presId="urn:microsoft.com/office/officeart/2005/8/layout/hierarchy2"/>
    <dgm:cxn modelId="{34B8CDB4-CA15-D145-B95F-A01DD8127532}" type="presParOf" srcId="{9B2B0325-1910-6140-9BD1-315CC92EE867}" destId="{386AAE1E-CC09-5B46-A697-654F678DEB63}" srcOrd="0" destOrd="0" presId="urn:microsoft.com/office/officeart/2005/8/layout/hierarchy2"/>
    <dgm:cxn modelId="{5BB5ECA7-F78D-9F46-A33D-7D5B743E1DCC}" type="presParOf" srcId="{427963DA-2C74-8E4D-9318-B828E97556C6}" destId="{3FFC6933-BB8B-B24F-8846-9ECAC8198F1E}" srcOrd="1" destOrd="0" presId="urn:microsoft.com/office/officeart/2005/8/layout/hierarchy2"/>
    <dgm:cxn modelId="{715EC527-0331-4044-A532-FF1850C31A50}" type="presParOf" srcId="{3FFC6933-BB8B-B24F-8846-9ECAC8198F1E}" destId="{C31E6983-A221-3F47-8E35-91B13C3542F7}" srcOrd="0" destOrd="0" presId="urn:microsoft.com/office/officeart/2005/8/layout/hierarchy2"/>
    <dgm:cxn modelId="{0D744775-4FA1-B647-A6E2-9A499F54C9CB}" type="presParOf" srcId="{3FFC6933-BB8B-B24F-8846-9ECAC8198F1E}" destId="{B8D3DFB5-0031-1040-B1B0-7B71DE01ED9C}" srcOrd="1" destOrd="0" presId="urn:microsoft.com/office/officeart/2005/8/layout/hierarchy2"/>
    <dgm:cxn modelId="{143C58E0-F88B-3748-A927-0D3F5C8AF668}" type="presParOf" srcId="{427963DA-2C74-8E4D-9318-B828E97556C6}" destId="{0DBFA59F-2E7D-8742-8786-367A556AF810}" srcOrd="2" destOrd="0" presId="urn:microsoft.com/office/officeart/2005/8/layout/hierarchy2"/>
    <dgm:cxn modelId="{61408FC0-F768-DA4E-99DA-B2A4F46FB518}" type="presParOf" srcId="{0DBFA59F-2E7D-8742-8786-367A556AF810}" destId="{6EAC9808-86B6-594B-AC23-17CC1ED854CD}" srcOrd="0" destOrd="0" presId="urn:microsoft.com/office/officeart/2005/8/layout/hierarchy2"/>
    <dgm:cxn modelId="{C0CF4F5B-C156-BA4F-BFF3-4DEA79C53763}" type="presParOf" srcId="{427963DA-2C74-8E4D-9318-B828E97556C6}" destId="{2EF0043B-460D-914A-8F23-A54D21D4B5CE}" srcOrd="3" destOrd="0" presId="urn:microsoft.com/office/officeart/2005/8/layout/hierarchy2"/>
    <dgm:cxn modelId="{48BA26DE-4011-874C-81B5-6612C9929FB7}" type="presParOf" srcId="{2EF0043B-460D-914A-8F23-A54D21D4B5CE}" destId="{3F78D05C-7F3D-B642-ACB8-F5C36DD1C469}" srcOrd="0" destOrd="0" presId="urn:microsoft.com/office/officeart/2005/8/layout/hierarchy2"/>
    <dgm:cxn modelId="{292E2AA3-71B9-924C-8682-37285C798255}" type="presParOf" srcId="{2EF0043B-460D-914A-8F23-A54D21D4B5CE}" destId="{35C1F5C5-19FA-F246-8720-8B896FD3C7E8}" srcOrd="1" destOrd="0" presId="urn:microsoft.com/office/officeart/2005/8/layout/hierarchy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ECD293-E8E3-BA45-A85D-EF0F91C1E6D5}">
      <dsp:nvSpPr>
        <dsp:cNvPr id="0" name=""/>
        <dsp:cNvSpPr/>
      </dsp:nvSpPr>
      <dsp:spPr>
        <a:xfrm>
          <a:off x="0" y="2173820"/>
          <a:ext cx="2101033" cy="1581183"/>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rtl="0">
            <a:lnSpc>
              <a:spcPct val="90000"/>
            </a:lnSpc>
            <a:spcBef>
              <a:spcPct val="0"/>
            </a:spcBef>
            <a:spcAft>
              <a:spcPct val="35000"/>
            </a:spcAft>
            <a:buNone/>
          </a:pPr>
          <a:r>
            <a:rPr lang="de-DE" sz="2000" b="0" kern="1200" dirty="0">
              <a:latin typeface="Century Gothic" panose="020B0502020202020204" pitchFamily="34" charset="0"/>
            </a:rPr>
            <a:t>Nachhaltigen Verkehr fördern </a:t>
          </a:r>
        </a:p>
      </dsp:txBody>
      <dsp:txXfrm>
        <a:off x="46311" y="2220131"/>
        <a:ext cx="2008411" cy="1488561"/>
      </dsp:txXfrm>
    </dsp:sp>
    <dsp:sp modelId="{68616EBE-F189-BB40-8EC4-4A275B39A090}">
      <dsp:nvSpPr>
        <dsp:cNvPr id="0" name=""/>
        <dsp:cNvSpPr/>
      </dsp:nvSpPr>
      <dsp:spPr>
        <a:xfrm rot="17185603">
          <a:off x="1537128" y="2200325"/>
          <a:ext cx="1572492" cy="19865"/>
        </a:xfrm>
        <a:custGeom>
          <a:avLst/>
          <a:gdLst/>
          <a:ahLst/>
          <a:cxnLst/>
          <a:rect l="0" t="0" r="0" b="0"/>
          <a:pathLst>
            <a:path>
              <a:moveTo>
                <a:pt x="0" y="9932"/>
              </a:moveTo>
              <a:lnTo>
                <a:pt x="1572492" y="9932"/>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latin typeface="Century Gothic" panose="020B0502020202020204" pitchFamily="34" charset="0"/>
          </a:endParaRPr>
        </a:p>
      </dsp:txBody>
      <dsp:txXfrm>
        <a:off x="2284062" y="2170946"/>
        <a:ext cx="78624" cy="78624"/>
      </dsp:txXfrm>
    </dsp:sp>
    <dsp:sp modelId="{BD681B33-CC86-2249-9A74-172453639594}">
      <dsp:nvSpPr>
        <dsp:cNvPr id="0" name=""/>
        <dsp:cNvSpPr/>
      </dsp:nvSpPr>
      <dsp:spPr>
        <a:xfrm>
          <a:off x="2545716" y="861465"/>
          <a:ext cx="1789050" cy="1189279"/>
        </a:xfrm>
        <a:prstGeom prst="roundRect">
          <a:avLst>
            <a:gd name="adj" fmla="val 10000"/>
          </a:avLst>
        </a:prstGeom>
        <a:solidFill>
          <a:srgbClr val="C0DAEB"/>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rtl="0">
            <a:lnSpc>
              <a:spcPct val="90000"/>
            </a:lnSpc>
            <a:spcBef>
              <a:spcPct val="0"/>
            </a:spcBef>
            <a:spcAft>
              <a:spcPct val="35000"/>
            </a:spcAft>
            <a:buNone/>
          </a:pPr>
          <a:r>
            <a:rPr lang="de-DE" sz="1800" kern="1200">
              <a:latin typeface="Century Gothic" panose="020B0502020202020204" pitchFamily="34" charset="0"/>
            </a:rPr>
            <a:t>Lokale Gemeinde</a:t>
          </a:r>
        </a:p>
      </dsp:txBody>
      <dsp:txXfrm>
        <a:off x="2580549" y="896298"/>
        <a:ext cx="1719384" cy="1119613"/>
      </dsp:txXfrm>
    </dsp:sp>
    <dsp:sp modelId="{7870830C-CB68-E74F-B8C6-66AC2621E05C}">
      <dsp:nvSpPr>
        <dsp:cNvPr id="0" name=""/>
        <dsp:cNvSpPr/>
      </dsp:nvSpPr>
      <dsp:spPr>
        <a:xfrm rot="18229861">
          <a:off x="4134459" y="1070785"/>
          <a:ext cx="903804" cy="19865"/>
        </a:xfrm>
        <a:custGeom>
          <a:avLst/>
          <a:gdLst/>
          <a:ahLst/>
          <a:cxnLst/>
          <a:rect l="0" t="0" r="0" b="0"/>
          <a:pathLst>
            <a:path>
              <a:moveTo>
                <a:pt x="0" y="9932"/>
              </a:moveTo>
              <a:lnTo>
                <a:pt x="903804" y="993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latin typeface="Century Gothic" panose="020B0502020202020204" pitchFamily="34" charset="0"/>
          </a:endParaRPr>
        </a:p>
      </dsp:txBody>
      <dsp:txXfrm>
        <a:off x="4563766" y="1058123"/>
        <a:ext cx="45190" cy="45190"/>
      </dsp:txXfrm>
    </dsp:sp>
    <dsp:sp modelId="{AEBE60E4-40FF-E542-AEED-539812D4E59B}">
      <dsp:nvSpPr>
        <dsp:cNvPr id="0" name=""/>
        <dsp:cNvSpPr/>
      </dsp:nvSpPr>
      <dsp:spPr>
        <a:xfrm>
          <a:off x="4837955" y="261276"/>
          <a:ext cx="1887082" cy="888107"/>
        </a:xfrm>
        <a:prstGeom prst="roundRect">
          <a:avLst>
            <a:gd name="adj" fmla="val 10000"/>
          </a:avLst>
        </a:prstGeom>
        <a:solidFill>
          <a:srgbClr val="E6F4F5"/>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rtl="0">
            <a:lnSpc>
              <a:spcPct val="90000"/>
            </a:lnSpc>
            <a:spcBef>
              <a:spcPct val="0"/>
            </a:spcBef>
            <a:spcAft>
              <a:spcPct val="35000"/>
            </a:spcAft>
            <a:buNone/>
          </a:pPr>
          <a:r>
            <a:rPr lang="de-DE" sz="1400" kern="1200">
              <a:latin typeface="Century Gothic" panose="020B0502020202020204" pitchFamily="34" charset="0"/>
            </a:rPr>
            <a:t>Geringere Luftverschmutzung</a:t>
          </a:r>
        </a:p>
      </dsp:txBody>
      <dsp:txXfrm>
        <a:off x="4863967" y="287288"/>
        <a:ext cx="1835058" cy="836083"/>
      </dsp:txXfrm>
    </dsp:sp>
    <dsp:sp modelId="{59A88754-25D4-0748-8EC4-ED2073146A66}">
      <dsp:nvSpPr>
        <dsp:cNvPr id="0" name=""/>
        <dsp:cNvSpPr/>
      </dsp:nvSpPr>
      <dsp:spPr>
        <a:xfrm rot="20113792">
          <a:off x="6683822" y="507704"/>
          <a:ext cx="895958" cy="19865"/>
        </a:xfrm>
        <a:custGeom>
          <a:avLst/>
          <a:gdLst/>
          <a:ahLst/>
          <a:cxnLst/>
          <a:rect l="0" t="0" r="0" b="0"/>
          <a:pathLst>
            <a:path>
              <a:moveTo>
                <a:pt x="0" y="9932"/>
              </a:moveTo>
              <a:lnTo>
                <a:pt x="895958" y="993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latin typeface="Century Gothic" panose="020B0502020202020204" pitchFamily="34" charset="0"/>
          </a:endParaRPr>
        </a:p>
      </dsp:txBody>
      <dsp:txXfrm>
        <a:off x="7109402" y="495238"/>
        <a:ext cx="44797" cy="44797"/>
      </dsp:txXfrm>
    </dsp:sp>
    <dsp:sp modelId="{8403B5AB-C244-A14D-8713-6F549B7ECC0E}">
      <dsp:nvSpPr>
        <dsp:cNvPr id="0" name=""/>
        <dsp:cNvSpPr/>
      </dsp:nvSpPr>
      <dsp:spPr>
        <a:xfrm>
          <a:off x="7538564" y="3519"/>
          <a:ext cx="4084723" cy="652847"/>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rtl="0">
            <a:lnSpc>
              <a:spcPct val="90000"/>
            </a:lnSpc>
            <a:spcBef>
              <a:spcPct val="0"/>
            </a:spcBef>
            <a:spcAft>
              <a:spcPct val="35000"/>
            </a:spcAft>
            <a:buNone/>
          </a:pPr>
          <a:r>
            <a:rPr lang="de-DE" sz="1050" kern="1200" dirty="0">
              <a:latin typeface="Century Gothic" panose="020B0502020202020204" pitchFamily="34" charset="0"/>
            </a:rPr>
            <a:t>Workshops zur Aufklärung über die Vorteile von Elektrofahrzeugen: Workshops zur Aufklärung der Bevölkerung über die Vorteile von Elektrofahrzeugen und deren Beitrag zu sauberer Luft veranstalten.</a:t>
          </a:r>
        </a:p>
      </dsp:txBody>
      <dsp:txXfrm>
        <a:off x="7557685" y="22640"/>
        <a:ext cx="4046481" cy="614605"/>
      </dsp:txXfrm>
    </dsp:sp>
    <dsp:sp modelId="{6EF95EEB-7A07-2B4C-A38E-8BA529A187B5}">
      <dsp:nvSpPr>
        <dsp:cNvPr id="0" name=""/>
        <dsp:cNvSpPr/>
      </dsp:nvSpPr>
      <dsp:spPr>
        <a:xfrm rot="1486208">
          <a:off x="6683822" y="883091"/>
          <a:ext cx="895958" cy="19865"/>
        </a:xfrm>
        <a:custGeom>
          <a:avLst/>
          <a:gdLst/>
          <a:ahLst/>
          <a:cxnLst/>
          <a:rect l="0" t="0" r="0" b="0"/>
          <a:pathLst>
            <a:path>
              <a:moveTo>
                <a:pt x="0" y="9932"/>
              </a:moveTo>
              <a:lnTo>
                <a:pt x="895958" y="993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latin typeface="Century Gothic" panose="020B0502020202020204" pitchFamily="34" charset="0"/>
          </a:endParaRPr>
        </a:p>
      </dsp:txBody>
      <dsp:txXfrm>
        <a:off x="7109402" y="870625"/>
        <a:ext cx="44797" cy="44797"/>
      </dsp:txXfrm>
    </dsp:sp>
    <dsp:sp modelId="{C1AC71F7-D3D8-E54C-94A8-266DED50A0A3}">
      <dsp:nvSpPr>
        <dsp:cNvPr id="0" name=""/>
        <dsp:cNvSpPr/>
      </dsp:nvSpPr>
      <dsp:spPr>
        <a:xfrm>
          <a:off x="7538564" y="754294"/>
          <a:ext cx="4084723" cy="652847"/>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rtl="0">
            <a:lnSpc>
              <a:spcPct val="90000"/>
            </a:lnSpc>
            <a:spcBef>
              <a:spcPct val="0"/>
            </a:spcBef>
            <a:spcAft>
              <a:spcPct val="35000"/>
            </a:spcAft>
            <a:buNone/>
          </a:pPr>
          <a:r>
            <a:rPr lang="de-DE" sz="1050" kern="1200" dirty="0">
              <a:latin typeface="Century Gothic" panose="020B0502020202020204" pitchFamily="34" charset="0"/>
            </a:rPr>
            <a:t>Tage der offenen Tür an Ladestationen: Tage der offenen Tür an Ladestationen organisieren, um die Umweltvorteile des Ladens von Elektrofahrzeugen zu demonstrieren.</a:t>
          </a:r>
        </a:p>
      </dsp:txBody>
      <dsp:txXfrm>
        <a:off x="7557685" y="773415"/>
        <a:ext cx="4046481" cy="614605"/>
      </dsp:txXfrm>
    </dsp:sp>
    <dsp:sp modelId="{961632E8-3DC2-0140-9341-93D265EE2D50}">
      <dsp:nvSpPr>
        <dsp:cNvPr id="0" name=""/>
        <dsp:cNvSpPr/>
      </dsp:nvSpPr>
      <dsp:spPr>
        <a:xfrm rot="3370139">
          <a:off x="4134459" y="1821559"/>
          <a:ext cx="903804" cy="19865"/>
        </a:xfrm>
        <a:custGeom>
          <a:avLst/>
          <a:gdLst/>
          <a:ahLst/>
          <a:cxnLst/>
          <a:rect l="0" t="0" r="0" b="0"/>
          <a:pathLst>
            <a:path>
              <a:moveTo>
                <a:pt x="0" y="9932"/>
              </a:moveTo>
              <a:lnTo>
                <a:pt x="903804" y="993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latin typeface="Century Gothic" panose="020B0502020202020204" pitchFamily="34" charset="0"/>
          </a:endParaRPr>
        </a:p>
      </dsp:txBody>
      <dsp:txXfrm>
        <a:off x="4563766" y="1808897"/>
        <a:ext cx="45190" cy="45190"/>
      </dsp:txXfrm>
    </dsp:sp>
    <dsp:sp modelId="{3AC339D1-D276-F547-B445-F1BAFD3B426C}">
      <dsp:nvSpPr>
        <dsp:cNvPr id="0" name=""/>
        <dsp:cNvSpPr/>
      </dsp:nvSpPr>
      <dsp:spPr>
        <a:xfrm>
          <a:off x="4837955" y="1762826"/>
          <a:ext cx="1887082" cy="888107"/>
        </a:xfrm>
        <a:prstGeom prst="roundRect">
          <a:avLst>
            <a:gd name="adj" fmla="val 10000"/>
          </a:avLst>
        </a:prstGeom>
        <a:solidFill>
          <a:srgbClr val="E6F4F5"/>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rtl="0">
            <a:lnSpc>
              <a:spcPct val="90000"/>
            </a:lnSpc>
            <a:spcBef>
              <a:spcPct val="0"/>
            </a:spcBef>
            <a:spcAft>
              <a:spcPct val="35000"/>
            </a:spcAft>
            <a:buNone/>
          </a:pPr>
          <a:r>
            <a:rPr lang="de-DE" sz="1400" kern="1200">
              <a:latin typeface="Century Gothic" panose="020B0502020202020204" pitchFamily="34" charset="0"/>
            </a:rPr>
            <a:t>Verstärkte Nutzung nachhaltiger Verkehrsmittel </a:t>
          </a:r>
        </a:p>
      </dsp:txBody>
      <dsp:txXfrm>
        <a:off x="4863967" y="1788838"/>
        <a:ext cx="1835058" cy="836083"/>
      </dsp:txXfrm>
    </dsp:sp>
    <dsp:sp modelId="{C07C641A-D0CD-0D40-A4CC-084345AE461B}">
      <dsp:nvSpPr>
        <dsp:cNvPr id="0" name=""/>
        <dsp:cNvSpPr/>
      </dsp:nvSpPr>
      <dsp:spPr>
        <a:xfrm rot="20113792">
          <a:off x="6683822" y="2009253"/>
          <a:ext cx="895958" cy="19865"/>
        </a:xfrm>
        <a:custGeom>
          <a:avLst/>
          <a:gdLst/>
          <a:ahLst/>
          <a:cxnLst/>
          <a:rect l="0" t="0" r="0" b="0"/>
          <a:pathLst>
            <a:path>
              <a:moveTo>
                <a:pt x="0" y="9932"/>
              </a:moveTo>
              <a:lnTo>
                <a:pt x="895958" y="993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latin typeface="Century Gothic" panose="020B0502020202020204" pitchFamily="34" charset="0"/>
          </a:endParaRPr>
        </a:p>
      </dsp:txBody>
      <dsp:txXfrm>
        <a:off x="7109402" y="1996787"/>
        <a:ext cx="44797" cy="44797"/>
      </dsp:txXfrm>
    </dsp:sp>
    <dsp:sp modelId="{066AF3CD-B665-4049-AD09-BF6485C34456}">
      <dsp:nvSpPr>
        <dsp:cNvPr id="0" name=""/>
        <dsp:cNvSpPr/>
      </dsp:nvSpPr>
      <dsp:spPr>
        <a:xfrm>
          <a:off x="7538564" y="1505069"/>
          <a:ext cx="4084723" cy="652847"/>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rtl="0">
            <a:lnSpc>
              <a:spcPct val="90000"/>
            </a:lnSpc>
            <a:spcBef>
              <a:spcPct val="0"/>
            </a:spcBef>
            <a:spcAft>
              <a:spcPct val="35000"/>
            </a:spcAft>
            <a:buNone/>
          </a:pPr>
          <a:r>
            <a:rPr lang="de-DE" sz="1050" kern="1200" dirty="0">
              <a:latin typeface="Century Gothic" panose="020B0502020202020204" pitchFamily="34" charset="0"/>
            </a:rPr>
            <a:t>Bike-Sharing-Programm in Gemeinden: Start einer Bike-Sharing-Initiative zur Förderung nachhaltiger Transportmöglichkeiten.</a:t>
          </a:r>
        </a:p>
      </dsp:txBody>
      <dsp:txXfrm>
        <a:off x="7557685" y="1524190"/>
        <a:ext cx="4046481" cy="614605"/>
      </dsp:txXfrm>
    </dsp:sp>
    <dsp:sp modelId="{76AB1882-CBB6-A045-88C9-5D4CA13B674E}">
      <dsp:nvSpPr>
        <dsp:cNvPr id="0" name=""/>
        <dsp:cNvSpPr/>
      </dsp:nvSpPr>
      <dsp:spPr>
        <a:xfrm rot="1486208">
          <a:off x="6683822" y="2384641"/>
          <a:ext cx="895958" cy="19865"/>
        </a:xfrm>
        <a:custGeom>
          <a:avLst/>
          <a:gdLst/>
          <a:ahLst/>
          <a:cxnLst/>
          <a:rect l="0" t="0" r="0" b="0"/>
          <a:pathLst>
            <a:path>
              <a:moveTo>
                <a:pt x="0" y="9932"/>
              </a:moveTo>
              <a:lnTo>
                <a:pt x="895958" y="993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latin typeface="Century Gothic" panose="020B0502020202020204" pitchFamily="34" charset="0"/>
          </a:endParaRPr>
        </a:p>
      </dsp:txBody>
      <dsp:txXfrm>
        <a:off x="7109402" y="2372174"/>
        <a:ext cx="44797" cy="44797"/>
      </dsp:txXfrm>
    </dsp:sp>
    <dsp:sp modelId="{36FB794C-B79E-C948-A3B6-F838DDE062C6}">
      <dsp:nvSpPr>
        <dsp:cNvPr id="0" name=""/>
        <dsp:cNvSpPr/>
      </dsp:nvSpPr>
      <dsp:spPr>
        <a:xfrm>
          <a:off x="7538564" y="2255843"/>
          <a:ext cx="4084723" cy="652847"/>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rtl="0">
            <a:lnSpc>
              <a:spcPct val="90000"/>
            </a:lnSpc>
            <a:spcBef>
              <a:spcPct val="0"/>
            </a:spcBef>
            <a:spcAft>
              <a:spcPct val="35000"/>
            </a:spcAft>
            <a:buNone/>
          </a:pPr>
          <a:r>
            <a:rPr lang="de-DE" sz="1050" kern="1200">
              <a:latin typeface="Century Gothic" panose="020B0502020202020204" pitchFamily="34" charset="0"/>
            </a:rPr>
            <a:t>EV Ride-Along-Events: Der Bevölkerung die Möglichkeit bieten, Elektrofahrzeuge im Rahmen von Ride-Along-Events hautnah zu erleben.</a:t>
          </a:r>
        </a:p>
      </dsp:txBody>
      <dsp:txXfrm>
        <a:off x="7557685" y="2274964"/>
        <a:ext cx="4046481" cy="614605"/>
      </dsp:txXfrm>
    </dsp:sp>
    <dsp:sp modelId="{F7043FAF-1482-EE4C-8F4B-B2ADEE1F004E}">
      <dsp:nvSpPr>
        <dsp:cNvPr id="0" name=""/>
        <dsp:cNvSpPr/>
      </dsp:nvSpPr>
      <dsp:spPr>
        <a:xfrm rot="4405973">
          <a:off x="1543607" y="3701875"/>
          <a:ext cx="1559534" cy="19865"/>
        </a:xfrm>
        <a:custGeom>
          <a:avLst/>
          <a:gdLst/>
          <a:ahLst/>
          <a:cxnLst/>
          <a:rect l="0" t="0" r="0" b="0"/>
          <a:pathLst>
            <a:path>
              <a:moveTo>
                <a:pt x="0" y="9932"/>
              </a:moveTo>
              <a:lnTo>
                <a:pt x="1559534" y="9932"/>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latin typeface="Century Gothic" panose="020B0502020202020204" pitchFamily="34" charset="0"/>
          </a:endParaRPr>
        </a:p>
      </dsp:txBody>
      <dsp:txXfrm>
        <a:off x="2284386" y="3672819"/>
        <a:ext cx="77976" cy="77976"/>
      </dsp:txXfrm>
    </dsp:sp>
    <dsp:sp modelId="{E6E7F788-43FE-F845-A8F2-250559035EB4}">
      <dsp:nvSpPr>
        <dsp:cNvPr id="0" name=""/>
        <dsp:cNvSpPr/>
      </dsp:nvSpPr>
      <dsp:spPr>
        <a:xfrm>
          <a:off x="2545716" y="3864564"/>
          <a:ext cx="1789050" cy="1189279"/>
        </a:xfrm>
        <a:prstGeom prst="roundRect">
          <a:avLst>
            <a:gd name="adj" fmla="val 10000"/>
          </a:avLst>
        </a:prstGeom>
        <a:solidFill>
          <a:srgbClr val="C0DAEB"/>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rtl="0">
            <a:lnSpc>
              <a:spcPct val="90000"/>
            </a:lnSpc>
            <a:spcBef>
              <a:spcPct val="0"/>
            </a:spcBef>
            <a:spcAft>
              <a:spcPct val="35000"/>
            </a:spcAft>
            <a:buNone/>
          </a:pPr>
          <a:r>
            <a:rPr lang="de-DE" sz="1800" kern="1200">
              <a:latin typeface="Century Gothic" panose="020B0502020202020204" pitchFamily="34" charset="0"/>
            </a:rPr>
            <a:t>Schulbezirke </a:t>
          </a:r>
        </a:p>
      </dsp:txBody>
      <dsp:txXfrm>
        <a:off x="2580549" y="3899397"/>
        <a:ext cx="1719384" cy="1119613"/>
      </dsp:txXfrm>
    </dsp:sp>
    <dsp:sp modelId="{DA5CF686-DF95-B04F-9353-2CD740519626}">
      <dsp:nvSpPr>
        <dsp:cNvPr id="0" name=""/>
        <dsp:cNvSpPr/>
      </dsp:nvSpPr>
      <dsp:spPr>
        <a:xfrm rot="18229861">
          <a:off x="4134459" y="4073884"/>
          <a:ext cx="903804" cy="19865"/>
        </a:xfrm>
        <a:custGeom>
          <a:avLst/>
          <a:gdLst/>
          <a:ahLst/>
          <a:cxnLst/>
          <a:rect l="0" t="0" r="0" b="0"/>
          <a:pathLst>
            <a:path>
              <a:moveTo>
                <a:pt x="0" y="9932"/>
              </a:moveTo>
              <a:lnTo>
                <a:pt x="903804" y="993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latin typeface="Century Gothic" panose="020B0502020202020204" pitchFamily="34" charset="0"/>
          </a:endParaRPr>
        </a:p>
      </dsp:txBody>
      <dsp:txXfrm>
        <a:off x="4563766" y="4061222"/>
        <a:ext cx="45190" cy="45190"/>
      </dsp:txXfrm>
    </dsp:sp>
    <dsp:sp modelId="{60DFE58E-FCF5-D146-8DB8-EFFA0672FAFF}">
      <dsp:nvSpPr>
        <dsp:cNvPr id="0" name=""/>
        <dsp:cNvSpPr/>
      </dsp:nvSpPr>
      <dsp:spPr>
        <a:xfrm>
          <a:off x="4837955" y="3264375"/>
          <a:ext cx="1887082" cy="888107"/>
        </a:xfrm>
        <a:prstGeom prst="roundRect">
          <a:avLst>
            <a:gd name="adj" fmla="val 10000"/>
          </a:avLst>
        </a:prstGeom>
        <a:solidFill>
          <a:srgbClr val="E6F4F5"/>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rtl="0">
            <a:lnSpc>
              <a:spcPct val="90000"/>
            </a:lnSpc>
            <a:spcBef>
              <a:spcPct val="0"/>
            </a:spcBef>
            <a:spcAft>
              <a:spcPct val="35000"/>
            </a:spcAft>
            <a:buNone/>
          </a:pPr>
          <a:r>
            <a:rPr lang="de-DE" sz="1400" kern="1200">
              <a:latin typeface="Century Gothic" panose="020B0502020202020204" pitchFamily="34" charset="0"/>
            </a:rPr>
            <a:t>Umwelterziehung</a:t>
          </a:r>
        </a:p>
      </dsp:txBody>
      <dsp:txXfrm>
        <a:off x="4863967" y="3290387"/>
        <a:ext cx="1835058" cy="836083"/>
      </dsp:txXfrm>
    </dsp:sp>
    <dsp:sp modelId="{63E7A533-C21E-AD43-9CB1-3E381656CF89}">
      <dsp:nvSpPr>
        <dsp:cNvPr id="0" name=""/>
        <dsp:cNvSpPr/>
      </dsp:nvSpPr>
      <dsp:spPr>
        <a:xfrm rot="20276445">
          <a:off x="6693199" y="3535151"/>
          <a:ext cx="869866" cy="19865"/>
        </a:xfrm>
        <a:custGeom>
          <a:avLst/>
          <a:gdLst/>
          <a:ahLst/>
          <a:cxnLst/>
          <a:rect l="0" t="0" r="0" b="0"/>
          <a:pathLst>
            <a:path>
              <a:moveTo>
                <a:pt x="0" y="9932"/>
              </a:moveTo>
              <a:lnTo>
                <a:pt x="869866" y="993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106385" y="3523337"/>
        <a:ext cx="43493" cy="43493"/>
      </dsp:txXfrm>
    </dsp:sp>
    <dsp:sp modelId="{157D8673-64A7-514A-AA32-837608C1724B}">
      <dsp:nvSpPr>
        <dsp:cNvPr id="0" name=""/>
        <dsp:cNvSpPr/>
      </dsp:nvSpPr>
      <dsp:spPr>
        <a:xfrm>
          <a:off x="7531226" y="3055314"/>
          <a:ext cx="4196230" cy="652847"/>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rtl="0">
            <a:lnSpc>
              <a:spcPct val="90000"/>
            </a:lnSpc>
            <a:spcBef>
              <a:spcPct val="0"/>
            </a:spcBef>
            <a:spcAft>
              <a:spcPct val="35000"/>
            </a:spcAft>
            <a:buNone/>
          </a:pPr>
          <a:r>
            <a:rPr lang="de-DE" sz="1050" kern="1200">
              <a:latin typeface="Century Gothic" panose="020B0502020202020204" pitchFamily="34" charset="0"/>
            </a:rPr>
            <a:t>EV in Lehrpläne integrieren: Aufklärung über Elektrofahrzeuge in die Lehrpläne für Naturwissenschaften und Umwelt einbinden.</a:t>
          </a:r>
        </a:p>
      </dsp:txBody>
      <dsp:txXfrm>
        <a:off x="7550347" y="3074435"/>
        <a:ext cx="4157988" cy="614605"/>
      </dsp:txXfrm>
    </dsp:sp>
    <dsp:sp modelId="{CB658EB9-09AC-F84C-BFAD-51E3A8BA8BE6}">
      <dsp:nvSpPr>
        <dsp:cNvPr id="0" name=""/>
        <dsp:cNvSpPr/>
      </dsp:nvSpPr>
      <dsp:spPr>
        <a:xfrm rot="1664756">
          <a:off x="6672669" y="3910538"/>
          <a:ext cx="910926" cy="19865"/>
        </a:xfrm>
        <a:custGeom>
          <a:avLst/>
          <a:gdLst/>
          <a:ahLst/>
          <a:cxnLst/>
          <a:rect l="0" t="0" r="0" b="0"/>
          <a:pathLst>
            <a:path>
              <a:moveTo>
                <a:pt x="0" y="9932"/>
              </a:moveTo>
              <a:lnTo>
                <a:pt x="910926" y="993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105359" y="3897698"/>
        <a:ext cx="45546" cy="45546"/>
      </dsp:txXfrm>
    </dsp:sp>
    <dsp:sp modelId="{AF42DE49-A6F9-744A-8D39-53A644537F8E}">
      <dsp:nvSpPr>
        <dsp:cNvPr id="0" name=""/>
        <dsp:cNvSpPr/>
      </dsp:nvSpPr>
      <dsp:spPr>
        <a:xfrm>
          <a:off x="7531226" y="3806089"/>
          <a:ext cx="4196230" cy="652847"/>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rtl="0">
            <a:lnSpc>
              <a:spcPct val="90000"/>
            </a:lnSpc>
            <a:spcBef>
              <a:spcPct val="0"/>
            </a:spcBef>
            <a:spcAft>
              <a:spcPct val="35000"/>
            </a:spcAft>
            <a:buNone/>
          </a:pPr>
          <a:r>
            <a:rPr lang="de-DE" sz="1050" kern="1200">
              <a:latin typeface="Century Gothic" panose="020B0502020202020204" pitchFamily="34" charset="0"/>
            </a:rPr>
            <a:t>EV-Wissenschaftsmessen: Wissenschaftsmessen organisieren, die sich auf Elektrofahrzeugtechnologie und Nachhaltigkeit konzentrieren.</a:t>
          </a:r>
        </a:p>
      </dsp:txBody>
      <dsp:txXfrm>
        <a:off x="7550347" y="3825210"/>
        <a:ext cx="4157988" cy="614605"/>
      </dsp:txXfrm>
    </dsp:sp>
    <dsp:sp modelId="{D5B03625-7FF3-F64D-9577-E103CD161E93}">
      <dsp:nvSpPr>
        <dsp:cNvPr id="0" name=""/>
        <dsp:cNvSpPr/>
      </dsp:nvSpPr>
      <dsp:spPr>
        <a:xfrm rot="3362970">
          <a:off x="4134962" y="4824658"/>
          <a:ext cx="905070" cy="19865"/>
        </a:xfrm>
        <a:custGeom>
          <a:avLst/>
          <a:gdLst/>
          <a:ahLst/>
          <a:cxnLst/>
          <a:rect l="0" t="0" r="0" b="0"/>
          <a:pathLst>
            <a:path>
              <a:moveTo>
                <a:pt x="0" y="9932"/>
              </a:moveTo>
              <a:lnTo>
                <a:pt x="905070" y="993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564870" y="4811965"/>
        <a:ext cx="45253" cy="45253"/>
      </dsp:txXfrm>
    </dsp:sp>
    <dsp:sp modelId="{D96808A5-68C9-B14B-A0F3-B968AFFE490C}">
      <dsp:nvSpPr>
        <dsp:cNvPr id="0" name=""/>
        <dsp:cNvSpPr/>
      </dsp:nvSpPr>
      <dsp:spPr>
        <a:xfrm>
          <a:off x="4840227" y="4765925"/>
          <a:ext cx="1887082" cy="888107"/>
        </a:xfrm>
        <a:prstGeom prst="roundRect">
          <a:avLst>
            <a:gd name="adj" fmla="val 10000"/>
          </a:avLst>
        </a:prstGeom>
        <a:solidFill>
          <a:srgbClr val="E6F4F5"/>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rtl="0">
            <a:lnSpc>
              <a:spcPct val="90000"/>
            </a:lnSpc>
            <a:spcBef>
              <a:spcPct val="0"/>
            </a:spcBef>
            <a:spcAft>
              <a:spcPct val="35000"/>
            </a:spcAft>
            <a:buNone/>
          </a:pPr>
          <a:r>
            <a:rPr lang="de-DE" sz="1400" kern="1200">
              <a:latin typeface="Century Gothic" panose="020B0502020202020204" pitchFamily="34" charset="0"/>
            </a:rPr>
            <a:t>Einbeziehung der Jugend</a:t>
          </a:r>
        </a:p>
      </dsp:txBody>
      <dsp:txXfrm>
        <a:off x="4866239" y="4791937"/>
        <a:ext cx="1835058" cy="836083"/>
      </dsp:txXfrm>
    </dsp:sp>
    <dsp:sp modelId="{9B2B0325-1910-6140-9BD1-315CC92EE867}">
      <dsp:nvSpPr>
        <dsp:cNvPr id="0" name=""/>
        <dsp:cNvSpPr/>
      </dsp:nvSpPr>
      <dsp:spPr>
        <a:xfrm rot="20273065">
          <a:off x="6695387" y="5036700"/>
          <a:ext cx="867760" cy="19865"/>
        </a:xfrm>
        <a:custGeom>
          <a:avLst/>
          <a:gdLst/>
          <a:ahLst/>
          <a:cxnLst/>
          <a:rect l="0" t="0" r="0" b="0"/>
          <a:pathLst>
            <a:path>
              <a:moveTo>
                <a:pt x="0" y="9932"/>
              </a:moveTo>
              <a:lnTo>
                <a:pt x="867760" y="993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107574" y="5024939"/>
        <a:ext cx="43388" cy="43388"/>
      </dsp:txXfrm>
    </dsp:sp>
    <dsp:sp modelId="{C31E6983-A221-3F47-8E35-91B13C3542F7}">
      <dsp:nvSpPr>
        <dsp:cNvPr id="0" name=""/>
        <dsp:cNvSpPr/>
      </dsp:nvSpPr>
      <dsp:spPr>
        <a:xfrm>
          <a:off x="7531226" y="4556863"/>
          <a:ext cx="4196230" cy="652847"/>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rtl="0">
            <a:lnSpc>
              <a:spcPct val="90000"/>
            </a:lnSpc>
            <a:spcBef>
              <a:spcPct val="0"/>
            </a:spcBef>
            <a:spcAft>
              <a:spcPct val="35000"/>
            </a:spcAft>
            <a:buNone/>
          </a:pPr>
          <a:r>
            <a:rPr lang="de-DE" sz="1050" kern="1200">
              <a:latin typeface="Century Gothic" panose="020B0502020202020204" pitchFamily="34" charset="0"/>
            </a:rPr>
            <a:t>EV-Projekte für Lernende: Lernende dazu ermutigen, an Projekten im Zusammenhang mit Elektrofahrzeugen zu arbeiten, wie z. B. der Entwicklung von Modell-EVs.</a:t>
          </a:r>
        </a:p>
      </dsp:txBody>
      <dsp:txXfrm>
        <a:off x="7550347" y="4575984"/>
        <a:ext cx="4157988" cy="614605"/>
      </dsp:txXfrm>
    </dsp:sp>
    <dsp:sp modelId="{0DBFA59F-2E7D-8742-8786-367A556AF810}">
      <dsp:nvSpPr>
        <dsp:cNvPr id="0" name=""/>
        <dsp:cNvSpPr/>
      </dsp:nvSpPr>
      <dsp:spPr>
        <a:xfrm rot="1514141">
          <a:off x="6684900" y="5389499"/>
          <a:ext cx="888736" cy="19865"/>
        </a:xfrm>
        <a:custGeom>
          <a:avLst/>
          <a:gdLst/>
          <a:ahLst/>
          <a:cxnLst/>
          <a:rect l="0" t="0" r="0" b="0"/>
          <a:pathLst>
            <a:path>
              <a:moveTo>
                <a:pt x="0" y="9932"/>
              </a:moveTo>
              <a:lnTo>
                <a:pt x="888736" y="993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107049" y="5377213"/>
        <a:ext cx="44436" cy="44436"/>
      </dsp:txXfrm>
    </dsp:sp>
    <dsp:sp modelId="{3F78D05C-7F3D-B642-ACB8-F5C36DD1C469}">
      <dsp:nvSpPr>
        <dsp:cNvPr id="0" name=""/>
        <dsp:cNvSpPr/>
      </dsp:nvSpPr>
      <dsp:spPr>
        <a:xfrm>
          <a:off x="7531226" y="5262461"/>
          <a:ext cx="4196230" cy="652847"/>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66725" rtl="0">
            <a:lnSpc>
              <a:spcPct val="90000"/>
            </a:lnSpc>
            <a:spcBef>
              <a:spcPct val="0"/>
            </a:spcBef>
            <a:spcAft>
              <a:spcPct val="35000"/>
            </a:spcAft>
            <a:buNone/>
          </a:pPr>
          <a:r>
            <a:rPr lang="de-DE" sz="1050" kern="1200">
              <a:latin typeface="Century Gothic" panose="020B0502020202020204" pitchFamily="34" charset="0"/>
            </a:rPr>
            <a:t>Green Energy School Competitions: Wettbewerbe durchführen, die Lernende herausfordern, Lösungen für erneuerbare Energien zu entwickeln.</a:t>
          </a:r>
        </a:p>
      </dsp:txBody>
      <dsp:txXfrm>
        <a:off x="7550347" y="5281582"/>
        <a:ext cx="4157988" cy="61460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ECD293-E8E3-BA45-A85D-EF0F91C1E6D5}">
      <dsp:nvSpPr>
        <dsp:cNvPr id="0" name=""/>
        <dsp:cNvSpPr/>
      </dsp:nvSpPr>
      <dsp:spPr>
        <a:xfrm>
          <a:off x="0" y="2173053"/>
          <a:ext cx="2103087" cy="1582729"/>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rtl="0">
            <a:lnSpc>
              <a:spcPct val="90000"/>
            </a:lnSpc>
            <a:spcBef>
              <a:spcPct val="0"/>
            </a:spcBef>
            <a:spcAft>
              <a:spcPct val="35000"/>
            </a:spcAft>
            <a:buNone/>
          </a:pPr>
          <a:r>
            <a:rPr lang="de-DE" sz="2000" b="0" kern="1200">
              <a:latin typeface="Century Gothic" panose="020B0502020202020204" pitchFamily="34" charset="0"/>
            </a:rPr>
            <a:t>Ziel</a:t>
          </a:r>
        </a:p>
      </dsp:txBody>
      <dsp:txXfrm>
        <a:off x="46357" y="2219410"/>
        <a:ext cx="2010373" cy="1490015"/>
      </dsp:txXfrm>
    </dsp:sp>
    <dsp:sp modelId="{68616EBE-F189-BB40-8EC4-4A275B39A090}">
      <dsp:nvSpPr>
        <dsp:cNvPr id="0" name=""/>
        <dsp:cNvSpPr/>
      </dsp:nvSpPr>
      <dsp:spPr>
        <a:xfrm rot="17173370">
          <a:off x="1536534" y="2199585"/>
          <a:ext cx="1572389" cy="19885"/>
        </a:xfrm>
        <a:custGeom>
          <a:avLst/>
          <a:gdLst/>
          <a:ahLst/>
          <a:cxnLst/>
          <a:rect l="0" t="0" r="0" b="0"/>
          <a:pathLst>
            <a:path>
              <a:moveTo>
                <a:pt x="0" y="9942"/>
              </a:moveTo>
              <a:lnTo>
                <a:pt x="1572389" y="9942"/>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latin typeface="Century Gothic" panose="020B0502020202020204" pitchFamily="34" charset="0"/>
          </a:endParaRPr>
        </a:p>
      </dsp:txBody>
      <dsp:txXfrm>
        <a:off x="2283419" y="2170218"/>
        <a:ext cx="78619" cy="78619"/>
      </dsp:txXfrm>
    </dsp:sp>
    <dsp:sp modelId="{BD681B33-CC86-2249-9A74-172453639594}">
      <dsp:nvSpPr>
        <dsp:cNvPr id="0" name=""/>
        <dsp:cNvSpPr/>
      </dsp:nvSpPr>
      <dsp:spPr>
        <a:xfrm>
          <a:off x="2542371" y="859416"/>
          <a:ext cx="1790799" cy="1190441"/>
        </a:xfrm>
        <a:prstGeom prst="roundRect">
          <a:avLst>
            <a:gd name="adj" fmla="val 10000"/>
          </a:avLst>
        </a:prstGeom>
        <a:solidFill>
          <a:srgbClr val="C0DAEB"/>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rtl="0">
            <a:lnSpc>
              <a:spcPct val="90000"/>
            </a:lnSpc>
            <a:spcBef>
              <a:spcPct val="0"/>
            </a:spcBef>
            <a:spcAft>
              <a:spcPct val="35000"/>
            </a:spcAft>
            <a:buNone/>
          </a:pPr>
          <a:r>
            <a:rPr lang="de-DE" sz="1800" kern="1200">
              <a:latin typeface="Century Gothic" panose="020B0502020202020204" pitchFamily="34" charset="0"/>
            </a:rPr>
            <a:t>Akteur*in</a:t>
          </a:r>
        </a:p>
      </dsp:txBody>
      <dsp:txXfrm>
        <a:off x="2577238" y="894283"/>
        <a:ext cx="1721065" cy="1120707"/>
      </dsp:txXfrm>
    </dsp:sp>
    <dsp:sp modelId="{7870830C-CB68-E74F-B8C6-66AC2621E05C}">
      <dsp:nvSpPr>
        <dsp:cNvPr id="0" name=""/>
        <dsp:cNvSpPr/>
      </dsp:nvSpPr>
      <dsp:spPr>
        <a:xfrm rot="18229861">
          <a:off x="4132667" y="1068940"/>
          <a:ext cx="904687" cy="19885"/>
        </a:xfrm>
        <a:custGeom>
          <a:avLst/>
          <a:gdLst/>
          <a:ahLst/>
          <a:cxnLst/>
          <a:rect l="0" t="0" r="0" b="0"/>
          <a:pathLst>
            <a:path>
              <a:moveTo>
                <a:pt x="0" y="9942"/>
              </a:moveTo>
              <a:lnTo>
                <a:pt x="904687" y="994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latin typeface="Century Gothic" panose="020B0502020202020204" pitchFamily="34" charset="0"/>
          </a:endParaRPr>
        </a:p>
      </dsp:txBody>
      <dsp:txXfrm>
        <a:off x="4562394" y="1056266"/>
        <a:ext cx="45234" cy="45234"/>
      </dsp:txXfrm>
    </dsp:sp>
    <dsp:sp modelId="{AEBE60E4-40FF-E542-AEED-539812D4E59B}">
      <dsp:nvSpPr>
        <dsp:cNvPr id="0" name=""/>
        <dsp:cNvSpPr/>
      </dsp:nvSpPr>
      <dsp:spPr>
        <a:xfrm>
          <a:off x="4836851" y="258641"/>
          <a:ext cx="1888926" cy="888975"/>
        </a:xfrm>
        <a:prstGeom prst="roundRect">
          <a:avLst>
            <a:gd name="adj" fmla="val 10000"/>
          </a:avLst>
        </a:prstGeom>
        <a:solidFill>
          <a:srgbClr val="E6F4F5"/>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rtl="0">
            <a:lnSpc>
              <a:spcPct val="90000"/>
            </a:lnSpc>
            <a:spcBef>
              <a:spcPct val="0"/>
            </a:spcBef>
            <a:spcAft>
              <a:spcPct val="35000"/>
            </a:spcAft>
            <a:buNone/>
          </a:pPr>
          <a:r>
            <a:rPr lang="de-DE" sz="1400" kern="1200">
              <a:latin typeface="Century Gothic" panose="020B0502020202020204" pitchFamily="34" charset="0"/>
            </a:rPr>
            <a:t>Auswirkungen</a:t>
          </a:r>
        </a:p>
      </dsp:txBody>
      <dsp:txXfrm>
        <a:off x="4862888" y="284678"/>
        <a:ext cx="1836852" cy="836901"/>
      </dsp:txXfrm>
    </dsp:sp>
    <dsp:sp modelId="{59A88754-25D4-0748-8EC4-ED2073146A66}">
      <dsp:nvSpPr>
        <dsp:cNvPr id="0" name=""/>
        <dsp:cNvSpPr/>
      </dsp:nvSpPr>
      <dsp:spPr>
        <a:xfrm rot="20113792">
          <a:off x="6684522" y="505309"/>
          <a:ext cx="896833" cy="19885"/>
        </a:xfrm>
        <a:custGeom>
          <a:avLst/>
          <a:gdLst/>
          <a:ahLst/>
          <a:cxnLst/>
          <a:rect l="0" t="0" r="0" b="0"/>
          <a:pathLst>
            <a:path>
              <a:moveTo>
                <a:pt x="0" y="9942"/>
              </a:moveTo>
              <a:lnTo>
                <a:pt x="896833" y="994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latin typeface="Century Gothic" panose="020B0502020202020204" pitchFamily="34" charset="0"/>
          </a:endParaRPr>
        </a:p>
      </dsp:txBody>
      <dsp:txXfrm>
        <a:off x="7110518" y="492831"/>
        <a:ext cx="44841" cy="44841"/>
      </dsp:txXfrm>
    </dsp:sp>
    <dsp:sp modelId="{8403B5AB-C244-A14D-8713-6F549B7ECC0E}">
      <dsp:nvSpPr>
        <dsp:cNvPr id="0" name=""/>
        <dsp:cNvSpPr/>
      </dsp:nvSpPr>
      <dsp:spPr>
        <a:xfrm>
          <a:off x="7540100" y="631"/>
          <a:ext cx="4088716" cy="653485"/>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rtl="0">
            <a:lnSpc>
              <a:spcPct val="90000"/>
            </a:lnSpc>
            <a:spcBef>
              <a:spcPct val="0"/>
            </a:spcBef>
            <a:spcAft>
              <a:spcPct val="35000"/>
            </a:spcAft>
            <a:buNone/>
          </a:pPr>
          <a:r>
            <a:rPr lang="de-DE" sz="1100" kern="1200">
              <a:latin typeface="Century Gothic" panose="020B0502020202020204" pitchFamily="34" charset="0"/>
            </a:rPr>
            <a:t>Leistung</a:t>
          </a:r>
        </a:p>
      </dsp:txBody>
      <dsp:txXfrm>
        <a:off x="7559240" y="19771"/>
        <a:ext cx="4050436" cy="615205"/>
      </dsp:txXfrm>
    </dsp:sp>
    <dsp:sp modelId="{6EF95EEB-7A07-2B4C-A38E-8BA529A187B5}">
      <dsp:nvSpPr>
        <dsp:cNvPr id="0" name=""/>
        <dsp:cNvSpPr/>
      </dsp:nvSpPr>
      <dsp:spPr>
        <a:xfrm rot="1486208">
          <a:off x="6684522" y="881063"/>
          <a:ext cx="896833" cy="19885"/>
        </a:xfrm>
        <a:custGeom>
          <a:avLst/>
          <a:gdLst/>
          <a:ahLst/>
          <a:cxnLst/>
          <a:rect l="0" t="0" r="0" b="0"/>
          <a:pathLst>
            <a:path>
              <a:moveTo>
                <a:pt x="0" y="9942"/>
              </a:moveTo>
              <a:lnTo>
                <a:pt x="896833" y="994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latin typeface="Century Gothic" panose="020B0502020202020204" pitchFamily="34" charset="0"/>
          </a:endParaRPr>
        </a:p>
      </dsp:txBody>
      <dsp:txXfrm>
        <a:off x="7110518" y="868585"/>
        <a:ext cx="44841" cy="44841"/>
      </dsp:txXfrm>
    </dsp:sp>
    <dsp:sp modelId="{C1AC71F7-D3D8-E54C-94A8-266DED50A0A3}">
      <dsp:nvSpPr>
        <dsp:cNvPr id="0" name=""/>
        <dsp:cNvSpPr/>
      </dsp:nvSpPr>
      <dsp:spPr>
        <a:xfrm>
          <a:off x="7540100" y="752140"/>
          <a:ext cx="4088716" cy="653485"/>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rtl="0">
            <a:lnSpc>
              <a:spcPct val="90000"/>
            </a:lnSpc>
            <a:spcBef>
              <a:spcPct val="0"/>
            </a:spcBef>
            <a:spcAft>
              <a:spcPct val="35000"/>
            </a:spcAft>
            <a:buNone/>
          </a:pPr>
          <a:r>
            <a:rPr lang="de-DE" sz="1100" kern="1200">
              <a:latin typeface="Century Gothic" panose="020B0502020202020204" pitchFamily="34" charset="0"/>
            </a:rPr>
            <a:t>Leistung</a:t>
          </a:r>
        </a:p>
      </dsp:txBody>
      <dsp:txXfrm>
        <a:off x="7559240" y="771280"/>
        <a:ext cx="4050436" cy="615205"/>
      </dsp:txXfrm>
    </dsp:sp>
    <dsp:sp modelId="{961632E8-3DC2-0140-9341-93D265EE2D50}">
      <dsp:nvSpPr>
        <dsp:cNvPr id="0" name=""/>
        <dsp:cNvSpPr/>
      </dsp:nvSpPr>
      <dsp:spPr>
        <a:xfrm rot="3370139">
          <a:off x="4132667" y="1820449"/>
          <a:ext cx="904687" cy="19885"/>
        </a:xfrm>
        <a:custGeom>
          <a:avLst/>
          <a:gdLst/>
          <a:ahLst/>
          <a:cxnLst/>
          <a:rect l="0" t="0" r="0" b="0"/>
          <a:pathLst>
            <a:path>
              <a:moveTo>
                <a:pt x="0" y="9942"/>
              </a:moveTo>
              <a:lnTo>
                <a:pt x="904687" y="994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latin typeface="Century Gothic" panose="020B0502020202020204" pitchFamily="34" charset="0"/>
          </a:endParaRPr>
        </a:p>
      </dsp:txBody>
      <dsp:txXfrm>
        <a:off x="4562394" y="1807774"/>
        <a:ext cx="45234" cy="45234"/>
      </dsp:txXfrm>
    </dsp:sp>
    <dsp:sp modelId="{3AC339D1-D276-F547-B445-F1BAFD3B426C}">
      <dsp:nvSpPr>
        <dsp:cNvPr id="0" name=""/>
        <dsp:cNvSpPr/>
      </dsp:nvSpPr>
      <dsp:spPr>
        <a:xfrm>
          <a:off x="4836851" y="1761658"/>
          <a:ext cx="1888926" cy="888975"/>
        </a:xfrm>
        <a:prstGeom prst="roundRect">
          <a:avLst>
            <a:gd name="adj" fmla="val 10000"/>
          </a:avLst>
        </a:prstGeom>
        <a:solidFill>
          <a:srgbClr val="E6F4F5"/>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rtl="0">
            <a:lnSpc>
              <a:spcPct val="90000"/>
            </a:lnSpc>
            <a:spcBef>
              <a:spcPct val="0"/>
            </a:spcBef>
            <a:spcAft>
              <a:spcPct val="35000"/>
            </a:spcAft>
            <a:buNone/>
          </a:pPr>
          <a:r>
            <a:rPr lang="de-DE" sz="1400" kern="1200">
              <a:latin typeface="Century Gothic" panose="020B0502020202020204" pitchFamily="34" charset="0"/>
            </a:rPr>
            <a:t>Auswirkungen</a:t>
          </a:r>
        </a:p>
      </dsp:txBody>
      <dsp:txXfrm>
        <a:off x="4862888" y="1787695"/>
        <a:ext cx="1836852" cy="836901"/>
      </dsp:txXfrm>
    </dsp:sp>
    <dsp:sp modelId="{C07C641A-D0CD-0D40-A4CC-084345AE461B}">
      <dsp:nvSpPr>
        <dsp:cNvPr id="0" name=""/>
        <dsp:cNvSpPr/>
      </dsp:nvSpPr>
      <dsp:spPr>
        <a:xfrm rot="20113792">
          <a:off x="6684522" y="2008326"/>
          <a:ext cx="896833" cy="19885"/>
        </a:xfrm>
        <a:custGeom>
          <a:avLst/>
          <a:gdLst/>
          <a:ahLst/>
          <a:cxnLst/>
          <a:rect l="0" t="0" r="0" b="0"/>
          <a:pathLst>
            <a:path>
              <a:moveTo>
                <a:pt x="0" y="9942"/>
              </a:moveTo>
              <a:lnTo>
                <a:pt x="896833" y="994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latin typeface="Century Gothic" panose="020B0502020202020204" pitchFamily="34" charset="0"/>
          </a:endParaRPr>
        </a:p>
      </dsp:txBody>
      <dsp:txXfrm>
        <a:off x="7110518" y="1995848"/>
        <a:ext cx="44841" cy="44841"/>
      </dsp:txXfrm>
    </dsp:sp>
    <dsp:sp modelId="{066AF3CD-B665-4049-AD09-BF6485C34456}">
      <dsp:nvSpPr>
        <dsp:cNvPr id="0" name=""/>
        <dsp:cNvSpPr/>
      </dsp:nvSpPr>
      <dsp:spPr>
        <a:xfrm>
          <a:off x="7540100" y="1503649"/>
          <a:ext cx="4088716" cy="653485"/>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rtl="0">
            <a:lnSpc>
              <a:spcPct val="90000"/>
            </a:lnSpc>
            <a:spcBef>
              <a:spcPct val="0"/>
            </a:spcBef>
            <a:spcAft>
              <a:spcPct val="35000"/>
            </a:spcAft>
            <a:buNone/>
          </a:pPr>
          <a:r>
            <a:rPr lang="de-DE" sz="1100" kern="1200">
              <a:latin typeface="Century Gothic" panose="020B0502020202020204" pitchFamily="34" charset="0"/>
            </a:rPr>
            <a:t>Leistung</a:t>
          </a:r>
        </a:p>
      </dsp:txBody>
      <dsp:txXfrm>
        <a:off x="7559240" y="1522789"/>
        <a:ext cx="4050436" cy="615205"/>
      </dsp:txXfrm>
    </dsp:sp>
    <dsp:sp modelId="{76AB1882-CBB6-A045-88C9-5D4CA13B674E}">
      <dsp:nvSpPr>
        <dsp:cNvPr id="0" name=""/>
        <dsp:cNvSpPr/>
      </dsp:nvSpPr>
      <dsp:spPr>
        <a:xfrm rot="1486208">
          <a:off x="6684522" y="2384080"/>
          <a:ext cx="896833" cy="19885"/>
        </a:xfrm>
        <a:custGeom>
          <a:avLst/>
          <a:gdLst/>
          <a:ahLst/>
          <a:cxnLst/>
          <a:rect l="0" t="0" r="0" b="0"/>
          <a:pathLst>
            <a:path>
              <a:moveTo>
                <a:pt x="0" y="9942"/>
              </a:moveTo>
              <a:lnTo>
                <a:pt x="896833" y="994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latin typeface="Century Gothic" panose="020B0502020202020204" pitchFamily="34" charset="0"/>
          </a:endParaRPr>
        </a:p>
      </dsp:txBody>
      <dsp:txXfrm>
        <a:off x="7110518" y="2371602"/>
        <a:ext cx="44841" cy="44841"/>
      </dsp:txXfrm>
    </dsp:sp>
    <dsp:sp modelId="{36FB794C-B79E-C948-A3B6-F838DDE062C6}">
      <dsp:nvSpPr>
        <dsp:cNvPr id="0" name=""/>
        <dsp:cNvSpPr/>
      </dsp:nvSpPr>
      <dsp:spPr>
        <a:xfrm>
          <a:off x="7540100" y="2255157"/>
          <a:ext cx="4088716" cy="653485"/>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rtl="0">
            <a:lnSpc>
              <a:spcPct val="90000"/>
            </a:lnSpc>
            <a:spcBef>
              <a:spcPct val="0"/>
            </a:spcBef>
            <a:spcAft>
              <a:spcPct val="35000"/>
            </a:spcAft>
            <a:buNone/>
          </a:pPr>
          <a:r>
            <a:rPr lang="de-DE" sz="1100" kern="1200">
              <a:latin typeface="Century Gothic" panose="020B0502020202020204" pitchFamily="34" charset="0"/>
            </a:rPr>
            <a:t>Leistung</a:t>
          </a:r>
        </a:p>
      </dsp:txBody>
      <dsp:txXfrm>
        <a:off x="7559240" y="2274297"/>
        <a:ext cx="4050436" cy="615205"/>
      </dsp:txXfrm>
    </dsp:sp>
    <dsp:sp modelId="{F7043FAF-1482-EE4C-8F4B-B2ADEE1F004E}">
      <dsp:nvSpPr>
        <dsp:cNvPr id="0" name=""/>
        <dsp:cNvSpPr/>
      </dsp:nvSpPr>
      <dsp:spPr>
        <a:xfrm rot="4418299">
          <a:off x="1543026" y="3702602"/>
          <a:ext cx="1559405" cy="19885"/>
        </a:xfrm>
        <a:custGeom>
          <a:avLst/>
          <a:gdLst/>
          <a:ahLst/>
          <a:cxnLst/>
          <a:rect l="0" t="0" r="0" b="0"/>
          <a:pathLst>
            <a:path>
              <a:moveTo>
                <a:pt x="0" y="9942"/>
              </a:moveTo>
              <a:lnTo>
                <a:pt x="1559405" y="9942"/>
              </a:lnTo>
            </a:path>
          </a:pathLst>
        </a:custGeom>
        <a:noFill/>
        <a:ln w="12700" cap="flat" cmpd="sng" algn="ctr">
          <a:solidFill>
            <a:schemeClr val="accent3">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latin typeface="Century Gothic" panose="020B0502020202020204" pitchFamily="34" charset="0"/>
          </a:endParaRPr>
        </a:p>
      </dsp:txBody>
      <dsp:txXfrm>
        <a:off x="2283744" y="3673560"/>
        <a:ext cx="77970" cy="77970"/>
      </dsp:txXfrm>
    </dsp:sp>
    <dsp:sp modelId="{E6E7F788-43FE-F845-A8F2-250559035EB4}">
      <dsp:nvSpPr>
        <dsp:cNvPr id="0" name=""/>
        <dsp:cNvSpPr/>
      </dsp:nvSpPr>
      <dsp:spPr>
        <a:xfrm>
          <a:off x="2542371" y="3865451"/>
          <a:ext cx="1790799" cy="1190441"/>
        </a:xfrm>
        <a:prstGeom prst="roundRect">
          <a:avLst>
            <a:gd name="adj" fmla="val 10000"/>
          </a:avLst>
        </a:prstGeom>
        <a:solidFill>
          <a:srgbClr val="C0DAEB"/>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rtl="0">
            <a:lnSpc>
              <a:spcPct val="90000"/>
            </a:lnSpc>
            <a:spcBef>
              <a:spcPct val="0"/>
            </a:spcBef>
            <a:spcAft>
              <a:spcPct val="35000"/>
            </a:spcAft>
            <a:buNone/>
          </a:pPr>
          <a:r>
            <a:rPr lang="de-DE" sz="1800" kern="1200">
              <a:latin typeface="Century Gothic" panose="020B0502020202020204" pitchFamily="34" charset="0"/>
            </a:rPr>
            <a:t>Akteur*in</a:t>
          </a:r>
        </a:p>
      </dsp:txBody>
      <dsp:txXfrm>
        <a:off x="2577238" y="3900318"/>
        <a:ext cx="1721065" cy="1120707"/>
      </dsp:txXfrm>
    </dsp:sp>
    <dsp:sp modelId="{DA5CF686-DF95-B04F-9353-2CD740519626}">
      <dsp:nvSpPr>
        <dsp:cNvPr id="0" name=""/>
        <dsp:cNvSpPr/>
      </dsp:nvSpPr>
      <dsp:spPr>
        <a:xfrm rot="18229861">
          <a:off x="4132667" y="4074975"/>
          <a:ext cx="904687" cy="19885"/>
        </a:xfrm>
        <a:custGeom>
          <a:avLst/>
          <a:gdLst/>
          <a:ahLst/>
          <a:cxnLst/>
          <a:rect l="0" t="0" r="0" b="0"/>
          <a:pathLst>
            <a:path>
              <a:moveTo>
                <a:pt x="0" y="9942"/>
              </a:moveTo>
              <a:lnTo>
                <a:pt x="904687" y="994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en-US" sz="1200" kern="1200">
            <a:latin typeface="Century Gothic" panose="020B0502020202020204" pitchFamily="34" charset="0"/>
          </a:endParaRPr>
        </a:p>
      </dsp:txBody>
      <dsp:txXfrm>
        <a:off x="4562394" y="4062300"/>
        <a:ext cx="45234" cy="45234"/>
      </dsp:txXfrm>
    </dsp:sp>
    <dsp:sp modelId="{60DFE58E-FCF5-D146-8DB8-EFFA0672FAFF}">
      <dsp:nvSpPr>
        <dsp:cNvPr id="0" name=""/>
        <dsp:cNvSpPr/>
      </dsp:nvSpPr>
      <dsp:spPr>
        <a:xfrm>
          <a:off x="4836851" y="3264675"/>
          <a:ext cx="1888926" cy="888975"/>
        </a:xfrm>
        <a:prstGeom prst="roundRect">
          <a:avLst>
            <a:gd name="adj" fmla="val 10000"/>
          </a:avLst>
        </a:prstGeom>
        <a:solidFill>
          <a:srgbClr val="E6F4F5"/>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rtl="0">
            <a:lnSpc>
              <a:spcPct val="90000"/>
            </a:lnSpc>
            <a:spcBef>
              <a:spcPct val="0"/>
            </a:spcBef>
            <a:spcAft>
              <a:spcPct val="35000"/>
            </a:spcAft>
            <a:buNone/>
          </a:pPr>
          <a:r>
            <a:rPr lang="de-DE" sz="1400" kern="1200">
              <a:latin typeface="Century Gothic" panose="020B0502020202020204" pitchFamily="34" charset="0"/>
            </a:rPr>
            <a:t>Auswirkungen</a:t>
          </a:r>
        </a:p>
      </dsp:txBody>
      <dsp:txXfrm>
        <a:off x="4862888" y="3290712"/>
        <a:ext cx="1836852" cy="836901"/>
      </dsp:txXfrm>
    </dsp:sp>
    <dsp:sp modelId="{63E7A533-C21E-AD43-9CB1-3E381656CF89}">
      <dsp:nvSpPr>
        <dsp:cNvPr id="0" name=""/>
        <dsp:cNvSpPr/>
      </dsp:nvSpPr>
      <dsp:spPr>
        <a:xfrm rot="20276445">
          <a:off x="6693908" y="3535715"/>
          <a:ext cx="870716" cy="19885"/>
        </a:xfrm>
        <a:custGeom>
          <a:avLst/>
          <a:gdLst/>
          <a:ahLst/>
          <a:cxnLst/>
          <a:rect l="0" t="0" r="0" b="0"/>
          <a:pathLst>
            <a:path>
              <a:moveTo>
                <a:pt x="0" y="9942"/>
              </a:moveTo>
              <a:lnTo>
                <a:pt x="870716" y="994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107498" y="3523890"/>
        <a:ext cx="43535" cy="43535"/>
      </dsp:txXfrm>
    </dsp:sp>
    <dsp:sp modelId="{157D8673-64A7-514A-AA32-837608C1724B}">
      <dsp:nvSpPr>
        <dsp:cNvPr id="0" name=""/>
        <dsp:cNvSpPr/>
      </dsp:nvSpPr>
      <dsp:spPr>
        <a:xfrm>
          <a:off x="7532754" y="3055409"/>
          <a:ext cx="4200332" cy="653485"/>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rtl="0">
            <a:lnSpc>
              <a:spcPct val="90000"/>
            </a:lnSpc>
            <a:spcBef>
              <a:spcPct val="0"/>
            </a:spcBef>
            <a:spcAft>
              <a:spcPct val="35000"/>
            </a:spcAft>
            <a:buNone/>
          </a:pPr>
          <a:r>
            <a:rPr lang="de-DE" sz="1100" kern="1200">
              <a:latin typeface="Century Gothic" panose="020B0502020202020204" pitchFamily="34" charset="0"/>
            </a:rPr>
            <a:t>Leistung</a:t>
          </a:r>
        </a:p>
      </dsp:txBody>
      <dsp:txXfrm>
        <a:off x="7551894" y="3074549"/>
        <a:ext cx="4162052" cy="615205"/>
      </dsp:txXfrm>
    </dsp:sp>
    <dsp:sp modelId="{CB658EB9-09AC-F84C-BFAD-51E3A8BA8BE6}">
      <dsp:nvSpPr>
        <dsp:cNvPr id="0" name=""/>
        <dsp:cNvSpPr/>
      </dsp:nvSpPr>
      <dsp:spPr>
        <a:xfrm rot="1664756">
          <a:off x="6673358" y="3911469"/>
          <a:ext cx="911816" cy="19885"/>
        </a:xfrm>
        <a:custGeom>
          <a:avLst/>
          <a:gdLst/>
          <a:ahLst/>
          <a:cxnLst/>
          <a:rect l="0" t="0" r="0" b="0"/>
          <a:pathLst>
            <a:path>
              <a:moveTo>
                <a:pt x="0" y="9942"/>
              </a:moveTo>
              <a:lnTo>
                <a:pt x="911816" y="994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106471" y="3898617"/>
        <a:ext cx="45590" cy="45590"/>
      </dsp:txXfrm>
    </dsp:sp>
    <dsp:sp modelId="{AF42DE49-A6F9-744A-8D39-53A644537F8E}">
      <dsp:nvSpPr>
        <dsp:cNvPr id="0" name=""/>
        <dsp:cNvSpPr/>
      </dsp:nvSpPr>
      <dsp:spPr>
        <a:xfrm>
          <a:off x="7532754" y="3806918"/>
          <a:ext cx="4200332" cy="653485"/>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rtl="0">
            <a:lnSpc>
              <a:spcPct val="90000"/>
            </a:lnSpc>
            <a:spcBef>
              <a:spcPct val="0"/>
            </a:spcBef>
            <a:spcAft>
              <a:spcPct val="35000"/>
            </a:spcAft>
            <a:buNone/>
          </a:pPr>
          <a:r>
            <a:rPr lang="de-DE" sz="1100" kern="1200">
              <a:latin typeface="Century Gothic" panose="020B0502020202020204" pitchFamily="34" charset="0"/>
            </a:rPr>
            <a:t>Leistung</a:t>
          </a:r>
        </a:p>
      </dsp:txBody>
      <dsp:txXfrm>
        <a:off x="7551894" y="3826058"/>
        <a:ext cx="4162052" cy="615205"/>
      </dsp:txXfrm>
    </dsp:sp>
    <dsp:sp modelId="{D5B03625-7FF3-F64D-9577-E103CD161E93}">
      <dsp:nvSpPr>
        <dsp:cNvPr id="0" name=""/>
        <dsp:cNvSpPr/>
      </dsp:nvSpPr>
      <dsp:spPr>
        <a:xfrm rot="3362970">
          <a:off x="4133170" y="4826484"/>
          <a:ext cx="905955" cy="19885"/>
        </a:xfrm>
        <a:custGeom>
          <a:avLst/>
          <a:gdLst/>
          <a:ahLst/>
          <a:cxnLst/>
          <a:rect l="0" t="0" r="0" b="0"/>
          <a:pathLst>
            <a:path>
              <a:moveTo>
                <a:pt x="0" y="9942"/>
              </a:moveTo>
              <a:lnTo>
                <a:pt x="905955" y="994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563499" y="4813777"/>
        <a:ext cx="45297" cy="45297"/>
      </dsp:txXfrm>
    </dsp:sp>
    <dsp:sp modelId="{D96808A5-68C9-B14B-A0F3-B968AFFE490C}">
      <dsp:nvSpPr>
        <dsp:cNvPr id="0" name=""/>
        <dsp:cNvSpPr/>
      </dsp:nvSpPr>
      <dsp:spPr>
        <a:xfrm>
          <a:off x="4839125" y="4767692"/>
          <a:ext cx="1888926" cy="888975"/>
        </a:xfrm>
        <a:prstGeom prst="roundRect">
          <a:avLst>
            <a:gd name="adj" fmla="val 10000"/>
          </a:avLst>
        </a:prstGeom>
        <a:solidFill>
          <a:srgbClr val="E6F4F5"/>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rtl="0">
            <a:lnSpc>
              <a:spcPct val="90000"/>
            </a:lnSpc>
            <a:spcBef>
              <a:spcPct val="0"/>
            </a:spcBef>
            <a:spcAft>
              <a:spcPct val="35000"/>
            </a:spcAft>
            <a:buNone/>
          </a:pPr>
          <a:r>
            <a:rPr lang="de-DE" sz="1400" kern="1200">
              <a:latin typeface="Century Gothic" panose="020B0502020202020204" pitchFamily="34" charset="0"/>
            </a:rPr>
            <a:t>Auswirkungen</a:t>
          </a:r>
        </a:p>
      </dsp:txBody>
      <dsp:txXfrm>
        <a:off x="4865162" y="4793729"/>
        <a:ext cx="1836852" cy="836901"/>
      </dsp:txXfrm>
    </dsp:sp>
    <dsp:sp modelId="{9B2B0325-1910-6140-9BD1-315CC92EE867}">
      <dsp:nvSpPr>
        <dsp:cNvPr id="0" name=""/>
        <dsp:cNvSpPr/>
      </dsp:nvSpPr>
      <dsp:spPr>
        <a:xfrm rot="20273065">
          <a:off x="6696099" y="5038732"/>
          <a:ext cx="868609" cy="19885"/>
        </a:xfrm>
        <a:custGeom>
          <a:avLst/>
          <a:gdLst/>
          <a:ahLst/>
          <a:cxnLst/>
          <a:rect l="0" t="0" r="0" b="0"/>
          <a:pathLst>
            <a:path>
              <a:moveTo>
                <a:pt x="0" y="9942"/>
              </a:moveTo>
              <a:lnTo>
                <a:pt x="868609" y="994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108688" y="5026960"/>
        <a:ext cx="43430" cy="43430"/>
      </dsp:txXfrm>
    </dsp:sp>
    <dsp:sp modelId="{C31E6983-A221-3F47-8E35-91B13C3542F7}">
      <dsp:nvSpPr>
        <dsp:cNvPr id="0" name=""/>
        <dsp:cNvSpPr/>
      </dsp:nvSpPr>
      <dsp:spPr>
        <a:xfrm>
          <a:off x="7532754" y="4558427"/>
          <a:ext cx="4200332" cy="653485"/>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rtl="0">
            <a:lnSpc>
              <a:spcPct val="90000"/>
            </a:lnSpc>
            <a:spcBef>
              <a:spcPct val="0"/>
            </a:spcBef>
            <a:spcAft>
              <a:spcPct val="35000"/>
            </a:spcAft>
            <a:buNone/>
          </a:pPr>
          <a:r>
            <a:rPr lang="de-DE" sz="1100" kern="1200">
              <a:latin typeface="Century Gothic" panose="020B0502020202020204" pitchFamily="34" charset="0"/>
            </a:rPr>
            <a:t>Leistung</a:t>
          </a:r>
        </a:p>
      </dsp:txBody>
      <dsp:txXfrm>
        <a:off x="7551894" y="4577567"/>
        <a:ext cx="4162052" cy="615205"/>
      </dsp:txXfrm>
    </dsp:sp>
    <dsp:sp modelId="{0DBFA59F-2E7D-8742-8786-367A556AF810}">
      <dsp:nvSpPr>
        <dsp:cNvPr id="0" name=""/>
        <dsp:cNvSpPr/>
      </dsp:nvSpPr>
      <dsp:spPr>
        <a:xfrm rot="1504024">
          <a:off x="6686215" y="5390431"/>
          <a:ext cx="888376" cy="19885"/>
        </a:xfrm>
        <a:custGeom>
          <a:avLst/>
          <a:gdLst/>
          <a:ahLst/>
          <a:cxnLst/>
          <a:rect l="0" t="0" r="0" b="0"/>
          <a:pathLst>
            <a:path>
              <a:moveTo>
                <a:pt x="0" y="9942"/>
              </a:moveTo>
              <a:lnTo>
                <a:pt x="888376" y="9942"/>
              </a:lnTo>
            </a:path>
          </a:pathLst>
        </a:custGeom>
        <a:no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7108194" y="5378164"/>
        <a:ext cx="44418" cy="44418"/>
      </dsp:txXfrm>
    </dsp:sp>
    <dsp:sp modelId="{3F78D05C-7F3D-B642-ACB8-F5C36DD1C469}">
      <dsp:nvSpPr>
        <dsp:cNvPr id="0" name=""/>
        <dsp:cNvSpPr/>
      </dsp:nvSpPr>
      <dsp:spPr>
        <a:xfrm>
          <a:off x="7532754" y="5261824"/>
          <a:ext cx="4200332" cy="653485"/>
        </a:xfrm>
        <a:prstGeom prst="roundRect">
          <a:avLst>
            <a:gd name="adj" fmla="val 10000"/>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marL="0" lvl="0" indent="0" algn="ctr" defTabSz="488950" rtl="0">
            <a:lnSpc>
              <a:spcPct val="90000"/>
            </a:lnSpc>
            <a:spcBef>
              <a:spcPct val="0"/>
            </a:spcBef>
            <a:spcAft>
              <a:spcPct val="35000"/>
            </a:spcAft>
            <a:buNone/>
          </a:pPr>
          <a:r>
            <a:rPr lang="de-DE" sz="1100" kern="1200">
              <a:latin typeface="Century Gothic" panose="020B0502020202020204" pitchFamily="34" charset="0"/>
            </a:rPr>
            <a:t>Leistung</a:t>
          </a:r>
        </a:p>
      </dsp:txBody>
      <dsp:txXfrm>
        <a:off x="7551894" y="5280964"/>
        <a:ext cx="4162052" cy="61520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11/8/2024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rtl="0"/>
            <a:fld id="{C0711C10-233D-DA48-A5CB-9365BBABB6B4}" type="slidenum">
              <a:rPr/>
              <a:t>1</a:t>
            </a:fld>
            <a:endParaRPr/>
          </a:p>
        </p:txBody>
      </p:sp>
    </p:spTree>
    <p:extLst>
      <p:ext uri="{BB962C8B-B14F-4D97-AF65-F5344CB8AC3E}">
        <p14:creationId xmlns:p14="http://schemas.microsoft.com/office/powerpoint/2010/main" val="32988583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rtl="0"/>
            <a:fld id="{C0711C10-233D-DA48-A5CB-9365BBABB6B4}" type="slidenum">
              <a:rPr/>
              <a:t>2</a:t>
            </a:fld>
            <a:endParaRPr/>
          </a:p>
        </p:txBody>
      </p:sp>
    </p:spTree>
    <p:extLst>
      <p:ext uri="{BB962C8B-B14F-4D97-AF65-F5344CB8AC3E}">
        <p14:creationId xmlns:p14="http://schemas.microsoft.com/office/powerpoint/2010/main" val="11204607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rtl="0"/>
            <a:fld id="{C0711C10-233D-DA48-A5CB-9365BBABB6B4}" type="slidenum">
              <a:rPr/>
              <a:t>3</a:t>
            </a:fld>
            <a:endParaRPr/>
          </a:p>
        </p:txBody>
      </p:sp>
    </p:spTree>
    <p:extLst>
      <p:ext uri="{BB962C8B-B14F-4D97-AF65-F5344CB8AC3E}">
        <p14:creationId xmlns:p14="http://schemas.microsoft.com/office/powerpoint/2010/main" val="20894936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rtl="0"/>
            <a:fld id="{C0711C10-233D-DA48-A5CB-9365BBABB6B4}" type="slidenum">
              <a:rPr/>
              <a:t>4</a:t>
            </a:fld>
            <a:endParaRPr/>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11/8/2024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3.jpg"/><Relationship Id="rId5" Type="http://schemas.openxmlformats.org/officeDocument/2006/relationships/image" Target="../media/image2.png"/><Relationship Id="rId4" Type="http://schemas.openxmlformats.org/officeDocument/2006/relationships/hyperlink" Target="https://de.smartsheet.com/try-it?trp=50124" TargetMode="Externa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jpeg"/><Relationship Id="rId7" Type="http://schemas.openxmlformats.org/officeDocument/2006/relationships/diagramColors" Target="../diagrams/colors1.xm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jpeg"/><Relationship Id="rId7" Type="http://schemas.openxmlformats.org/officeDocument/2006/relationships/diagramColors" Target="../diagrams/colors2.xml"/><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893F1B0-D8E0-1318-EACD-C96140D00B6F}"/>
              </a:ext>
            </a:extLst>
          </p:cNvPr>
          <p:cNvSpPr txBox="1"/>
          <p:nvPr/>
        </p:nvSpPr>
        <p:spPr>
          <a:xfrm>
            <a:off x="249647" y="328833"/>
            <a:ext cx="7085675" cy="523220"/>
          </a:xfrm>
          <a:prstGeom prst="rect">
            <a:avLst/>
          </a:prstGeom>
          <a:noFill/>
          <a:effectLst/>
        </p:spPr>
        <p:txBody>
          <a:bodyPr wrap="square" rtlCol="0">
            <a:spAutoFit/>
          </a:bodyPr>
          <a:lstStyle/>
          <a:p>
            <a:pPr rtl="0"/>
            <a:r>
              <a:rPr lang="de-DE" sz="2800" b="1">
                <a:solidFill>
                  <a:schemeClr val="tx1">
                    <a:lumMod val="65000"/>
                    <a:lumOff val="35000"/>
                  </a:schemeClr>
                </a:solidFill>
                <a:latin typeface="Century Gothic" panose="020B0502020202020204" pitchFamily="34" charset="0"/>
              </a:rPr>
              <a:t>IMPACT-MAPPING-VORLAGE – BEISPIEL</a:t>
            </a:r>
          </a:p>
        </p:txBody>
      </p:sp>
      <p:pic>
        <p:nvPicPr>
          <p:cNvPr id="33" name="Picture 32">
            <a:hlinkClick r:id="rId4"/>
            <a:extLst>
              <a:ext uri="{FF2B5EF4-FFF2-40B4-BE49-F238E27FC236}">
                <a16:creationId xmlns:a16="http://schemas.microsoft.com/office/drawing/2014/main" id="{4A18805D-093D-9D7D-D8FB-8A0263548A91}"/>
              </a:ext>
            </a:extLst>
          </p:cNvPr>
          <p:cNvPicPr>
            <a:picLocks noChangeAspect="1"/>
          </p:cNvPicPr>
          <p:nvPr/>
        </p:nvPicPr>
        <p:blipFill>
          <a:blip r:embed="rId5"/>
          <a:srcRect/>
          <a:stretch/>
        </p:blipFill>
        <p:spPr>
          <a:xfrm>
            <a:off x="8738101" y="322032"/>
            <a:ext cx="3264288" cy="649251"/>
          </a:xfrm>
          <a:prstGeom prst="rect">
            <a:avLst/>
          </a:prstGeom>
        </p:spPr>
      </p:pic>
      <p:sp>
        <p:nvSpPr>
          <p:cNvPr id="2" name="TextBox 1">
            <a:extLst>
              <a:ext uri="{FF2B5EF4-FFF2-40B4-BE49-F238E27FC236}">
                <a16:creationId xmlns:a16="http://schemas.microsoft.com/office/drawing/2014/main" id="{84690F8F-710E-1218-DB70-23E7DC32E840}"/>
              </a:ext>
            </a:extLst>
          </p:cNvPr>
          <p:cNvSpPr txBox="1"/>
          <p:nvPr/>
        </p:nvSpPr>
        <p:spPr>
          <a:xfrm>
            <a:off x="188687" y="1212662"/>
            <a:ext cx="4875698" cy="5043240"/>
          </a:xfrm>
          <a:prstGeom prst="rect">
            <a:avLst/>
          </a:prstGeom>
          <a:noFill/>
        </p:spPr>
        <p:txBody>
          <a:bodyPr wrap="square" rtlCol="0">
            <a:spAutoFit/>
          </a:bodyPr>
          <a:lstStyle/>
          <a:p>
            <a:pPr algn="l" rtl="0">
              <a:lnSpc>
                <a:spcPct val="150000"/>
              </a:lnSpc>
              <a:spcBef>
                <a:spcPts val="0"/>
              </a:spcBef>
              <a:spcAft>
                <a:spcPts val="0"/>
              </a:spcAft>
            </a:pPr>
            <a:r>
              <a:rPr lang="de-DE" sz="1200" b="1" i="0" u="none" strike="noStrike" dirty="0">
                <a:solidFill>
                  <a:srgbClr val="000000"/>
                </a:solidFill>
                <a:effectLst/>
                <a:latin typeface="Century Gothic" panose="020B0502020202020204" pitchFamily="34" charset="0"/>
              </a:rPr>
              <a:t>Verwendung dieser Vorlage:</a:t>
            </a:r>
            <a:r>
              <a:rPr lang="de-DE" sz="1200" i="0" u="none" strike="noStrike" dirty="0">
                <a:solidFill>
                  <a:srgbClr val="000000"/>
                </a:solidFill>
                <a:effectLst/>
                <a:latin typeface="Century Gothic" panose="020B0502020202020204" pitchFamily="34" charset="0"/>
              </a:rPr>
              <a:t> Die Impact-Mapping-Vorlage mit oder ohne Beispieldaten ist ideal für Entwickler*innen von Geschäftsstrategien und Softwareentwicklungsteams und ermöglicht die Ausrichtung von strategischen Zielen an umsetzbaren Schritten. Sie unterstützt die Formulierung von Geschäftsstrategien und die Planung von Softwareentwicklungsprojekten, bei denen das Verständnis der Zusammenhänge zwischen Zielen und erforderlichen Maßnahmen von entscheidender Bedeutung ist. </a:t>
            </a:r>
          </a:p>
          <a:p>
            <a:pPr algn="l" rtl="0">
              <a:lnSpc>
                <a:spcPct val="150000"/>
              </a:lnSpc>
              <a:spcBef>
                <a:spcPts val="0"/>
              </a:spcBef>
              <a:spcAft>
                <a:spcPts val="0"/>
              </a:spcAft>
            </a:pPr>
            <a:endParaRPr lang="en-US" sz="1200" i="0" u="none" strike="noStrike" dirty="0">
              <a:solidFill>
                <a:srgbClr val="000000"/>
              </a:solidFill>
              <a:effectLst/>
              <a:latin typeface="Century Gothic" panose="020B0502020202020204" pitchFamily="34" charset="0"/>
            </a:endParaRPr>
          </a:p>
          <a:p>
            <a:pPr algn="l" rtl="0">
              <a:lnSpc>
                <a:spcPct val="150000"/>
              </a:lnSpc>
              <a:spcBef>
                <a:spcPts val="0"/>
              </a:spcBef>
              <a:spcAft>
                <a:spcPts val="0"/>
              </a:spcAft>
            </a:pPr>
            <a:r>
              <a:rPr lang="de-DE" sz="1200" b="1" i="0" u="none" strike="noStrike" dirty="0">
                <a:solidFill>
                  <a:srgbClr val="000000"/>
                </a:solidFill>
                <a:effectLst/>
                <a:latin typeface="Century Gothic" panose="020B0502020202020204" pitchFamily="34" charset="0"/>
              </a:rPr>
              <a:t>Besonderheiten der Vorlage: </a:t>
            </a:r>
            <a:r>
              <a:rPr lang="de-DE" sz="1200" i="0" u="none" strike="noStrike" dirty="0">
                <a:solidFill>
                  <a:srgbClr val="000000"/>
                </a:solidFill>
                <a:effectLst/>
                <a:latin typeface="Century Gothic" panose="020B0502020202020204" pitchFamily="34" charset="0"/>
              </a:rPr>
              <a:t>Die Stärke der Vorlage liegt in ihrem systematischen Ansatz, mit dem zentrale Ziele in Akteur*innen, Auswirkungen und Leistungen heruntergebrochen werden. Das übersichtliche und logische Layout zeigt die Beziehung zwischen verschiedenen Elementen eines Projekts auf und stellt sicher, dass jeder Schritt mit den übergeordneten Zielen übereinstimmt. Dadurch werden die Strategieformulierung und die Projektausführung optimiert. </a:t>
            </a:r>
          </a:p>
        </p:txBody>
      </p:sp>
      <p:pic>
        <p:nvPicPr>
          <p:cNvPr id="16" name="Picture 15">
            <a:extLst>
              <a:ext uri="{FF2B5EF4-FFF2-40B4-BE49-F238E27FC236}">
                <a16:creationId xmlns:a16="http://schemas.microsoft.com/office/drawing/2014/main" id="{E12AB975-3B32-D3DC-70C2-E3DF26CEF9B8}"/>
              </a:ext>
            </a:extLst>
          </p:cNvPr>
          <p:cNvPicPr>
            <a:picLocks noChangeAspect="1"/>
          </p:cNvPicPr>
          <p:nvPr/>
        </p:nvPicPr>
        <p:blipFill>
          <a:blip r:embed="rId6"/>
          <a:srcRect/>
          <a:stretch/>
        </p:blipFill>
        <p:spPr>
          <a:xfrm>
            <a:off x="5382099" y="1628511"/>
            <a:ext cx="6620053" cy="3723780"/>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3379737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ED1FC28-839E-3612-1ED4-A1B2AC15390B}"/>
              </a:ext>
            </a:extLst>
          </p:cNvPr>
          <p:cNvSpPr/>
          <p:nvPr/>
        </p:nvSpPr>
        <p:spPr>
          <a:xfrm>
            <a:off x="256478" y="156118"/>
            <a:ext cx="2000250" cy="44577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rtl="0"/>
            <a:r>
              <a:rPr lang="de-DE" sz="3500">
                <a:solidFill>
                  <a:schemeClr val="tx1">
                    <a:lumMod val="50000"/>
                    <a:lumOff val="50000"/>
                  </a:schemeClr>
                </a:solidFill>
                <a:latin typeface="Century Gothic" panose="020B0502020202020204" pitchFamily="34" charset="0"/>
              </a:rPr>
              <a:t>ZIEL</a:t>
            </a:r>
          </a:p>
        </p:txBody>
      </p:sp>
      <p:sp>
        <p:nvSpPr>
          <p:cNvPr id="6" name="Rectangle 5">
            <a:extLst>
              <a:ext uri="{FF2B5EF4-FFF2-40B4-BE49-F238E27FC236}">
                <a16:creationId xmlns:a16="http://schemas.microsoft.com/office/drawing/2014/main" id="{E24526D4-25D1-259F-9B05-D1F7C3401526}"/>
              </a:ext>
            </a:extLst>
          </p:cNvPr>
          <p:cNvSpPr/>
          <p:nvPr/>
        </p:nvSpPr>
        <p:spPr>
          <a:xfrm>
            <a:off x="2505323" y="156118"/>
            <a:ext cx="2303160" cy="44577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rtl="0"/>
            <a:r>
              <a:rPr lang="de-DE" sz="3500" dirty="0">
                <a:solidFill>
                  <a:schemeClr val="tx1">
                    <a:lumMod val="50000"/>
                    <a:lumOff val="50000"/>
                  </a:schemeClr>
                </a:solidFill>
                <a:latin typeface="Century Gothic" panose="020B0502020202020204" pitchFamily="34" charset="0"/>
              </a:rPr>
              <a:t>AKTEUR*IN</a:t>
            </a:r>
          </a:p>
        </p:txBody>
      </p:sp>
      <p:sp>
        <p:nvSpPr>
          <p:cNvPr id="7" name="Rectangle 6">
            <a:extLst>
              <a:ext uri="{FF2B5EF4-FFF2-40B4-BE49-F238E27FC236}">
                <a16:creationId xmlns:a16="http://schemas.microsoft.com/office/drawing/2014/main" id="{B5144112-35A2-ABE0-9FA6-3EB0CC97894C}"/>
              </a:ext>
            </a:extLst>
          </p:cNvPr>
          <p:cNvSpPr/>
          <p:nvPr/>
        </p:nvSpPr>
        <p:spPr>
          <a:xfrm>
            <a:off x="4939862" y="156118"/>
            <a:ext cx="2312276" cy="44577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rtl="0"/>
            <a:r>
              <a:rPr lang="de-DE" sz="3500" dirty="0">
                <a:solidFill>
                  <a:schemeClr val="tx1">
                    <a:lumMod val="50000"/>
                    <a:lumOff val="50000"/>
                  </a:schemeClr>
                </a:solidFill>
                <a:latin typeface="Century Gothic" panose="020B0502020202020204" pitchFamily="34" charset="0"/>
              </a:rPr>
              <a:t>WIRKUNG</a:t>
            </a:r>
          </a:p>
        </p:txBody>
      </p:sp>
      <p:sp>
        <p:nvSpPr>
          <p:cNvPr id="10" name="Rectangle 9">
            <a:extLst>
              <a:ext uri="{FF2B5EF4-FFF2-40B4-BE49-F238E27FC236}">
                <a16:creationId xmlns:a16="http://schemas.microsoft.com/office/drawing/2014/main" id="{50E82905-5EA3-E30F-9A1B-46214A3B83B8}"/>
              </a:ext>
            </a:extLst>
          </p:cNvPr>
          <p:cNvSpPr/>
          <p:nvPr/>
        </p:nvSpPr>
        <p:spPr>
          <a:xfrm>
            <a:off x="8329032" y="156118"/>
            <a:ext cx="3128010" cy="44577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rtl="0"/>
            <a:r>
              <a:rPr lang="de-DE" sz="3500">
                <a:solidFill>
                  <a:schemeClr val="tx1">
                    <a:lumMod val="50000"/>
                    <a:lumOff val="50000"/>
                  </a:schemeClr>
                </a:solidFill>
                <a:latin typeface="Century Gothic" panose="020B0502020202020204" pitchFamily="34" charset="0"/>
              </a:rPr>
              <a:t>LEISTUNG</a:t>
            </a:r>
          </a:p>
        </p:txBody>
      </p:sp>
      <p:graphicFrame>
        <p:nvGraphicFramePr>
          <p:cNvPr id="14" name="Diagram 13">
            <a:extLst>
              <a:ext uri="{FF2B5EF4-FFF2-40B4-BE49-F238E27FC236}">
                <a16:creationId xmlns:a16="http://schemas.microsoft.com/office/drawing/2014/main" id="{0C266FC8-BA9F-EF4D-B723-442489396C30}"/>
              </a:ext>
            </a:extLst>
          </p:cNvPr>
          <p:cNvGraphicFramePr/>
          <p:nvPr>
            <p:extLst>
              <p:ext uri="{D42A27DB-BD31-4B8C-83A1-F6EECF244321}">
                <p14:modId xmlns:p14="http://schemas.microsoft.com/office/powerpoint/2010/main" val="528397629"/>
              </p:ext>
            </p:extLst>
          </p:nvPr>
        </p:nvGraphicFramePr>
        <p:xfrm>
          <a:off x="256478" y="719666"/>
          <a:ext cx="11935522" cy="591531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227188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ED1FC28-839E-3612-1ED4-A1B2AC15390B}"/>
              </a:ext>
            </a:extLst>
          </p:cNvPr>
          <p:cNvSpPr/>
          <p:nvPr/>
        </p:nvSpPr>
        <p:spPr>
          <a:xfrm>
            <a:off x="256478" y="156118"/>
            <a:ext cx="2000250" cy="44577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rtl="0"/>
            <a:r>
              <a:rPr lang="de-DE" sz="3500">
                <a:solidFill>
                  <a:schemeClr val="tx1">
                    <a:lumMod val="50000"/>
                    <a:lumOff val="50000"/>
                  </a:schemeClr>
                </a:solidFill>
                <a:latin typeface="Century Gothic" panose="020B0502020202020204" pitchFamily="34" charset="0"/>
              </a:rPr>
              <a:t>ZIEL</a:t>
            </a:r>
          </a:p>
        </p:txBody>
      </p:sp>
      <p:sp>
        <p:nvSpPr>
          <p:cNvPr id="6" name="Rectangle 5">
            <a:extLst>
              <a:ext uri="{FF2B5EF4-FFF2-40B4-BE49-F238E27FC236}">
                <a16:creationId xmlns:a16="http://schemas.microsoft.com/office/drawing/2014/main" id="{E24526D4-25D1-259F-9B05-D1F7C3401526}"/>
              </a:ext>
            </a:extLst>
          </p:cNvPr>
          <p:cNvSpPr/>
          <p:nvPr/>
        </p:nvSpPr>
        <p:spPr>
          <a:xfrm>
            <a:off x="2489558" y="156118"/>
            <a:ext cx="2334690" cy="44577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rtl="0"/>
            <a:r>
              <a:rPr lang="de-DE" sz="3500" dirty="0">
                <a:solidFill>
                  <a:schemeClr val="tx1">
                    <a:lumMod val="50000"/>
                    <a:lumOff val="50000"/>
                  </a:schemeClr>
                </a:solidFill>
                <a:latin typeface="Century Gothic" panose="020B0502020202020204" pitchFamily="34" charset="0"/>
              </a:rPr>
              <a:t>AKTEUR*IN</a:t>
            </a:r>
          </a:p>
        </p:txBody>
      </p:sp>
      <p:sp>
        <p:nvSpPr>
          <p:cNvPr id="7" name="Rectangle 6">
            <a:extLst>
              <a:ext uri="{FF2B5EF4-FFF2-40B4-BE49-F238E27FC236}">
                <a16:creationId xmlns:a16="http://schemas.microsoft.com/office/drawing/2014/main" id="{B5144112-35A2-ABE0-9FA6-3EB0CC97894C}"/>
              </a:ext>
            </a:extLst>
          </p:cNvPr>
          <p:cNvSpPr/>
          <p:nvPr/>
        </p:nvSpPr>
        <p:spPr>
          <a:xfrm>
            <a:off x="4939862" y="156118"/>
            <a:ext cx="2312276" cy="44577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rtl="0"/>
            <a:r>
              <a:rPr lang="de-DE" sz="3500" dirty="0">
                <a:solidFill>
                  <a:schemeClr val="tx1">
                    <a:lumMod val="50000"/>
                    <a:lumOff val="50000"/>
                  </a:schemeClr>
                </a:solidFill>
                <a:latin typeface="Century Gothic" panose="020B0502020202020204" pitchFamily="34" charset="0"/>
              </a:rPr>
              <a:t>WIRKUNG</a:t>
            </a:r>
          </a:p>
        </p:txBody>
      </p:sp>
      <p:sp>
        <p:nvSpPr>
          <p:cNvPr id="10" name="Rectangle 9">
            <a:extLst>
              <a:ext uri="{FF2B5EF4-FFF2-40B4-BE49-F238E27FC236}">
                <a16:creationId xmlns:a16="http://schemas.microsoft.com/office/drawing/2014/main" id="{50E82905-5EA3-E30F-9A1B-46214A3B83B8}"/>
              </a:ext>
            </a:extLst>
          </p:cNvPr>
          <p:cNvSpPr/>
          <p:nvPr/>
        </p:nvSpPr>
        <p:spPr>
          <a:xfrm>
            <a:off x="8329032" y="156118"/>
            <a:ext cx="3128010" cy="44577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rtl="0"/>
            <a:r>
              <a:rPr lang="de-DE" sz="3500">
                <a:solidFill>
                  <a:schemeClr val="tx1">
                    <a:lumMod val="50000"/>
                    <a:lumOff val="50000"/>
                  </a:schemeClr>
                </a:solidFill>
                <a:latin typeface="Century Gothic" panose="020B0502020202020204" pitchFamily="34" charset="0"/>
              </a:rPr>
              <a:t>LEISTUNG</a:t>
            </a:r>
          </a:p>
        </p:txBody>
      </p:sp>
      <p:graphicFrame>
        <p:nvGraphicFramePr>
          <p:cNvPr id="14" name="Diagram 13">
            <a:extLst>
              <a:ext uri="{FF2B5EF4-FFF2-40B4-BE49-F238E27FC236}">
                <a16:creationId xmlns:a16="http://schemas.microsoft.com/office/drawing/2014/main" id="{0C266FC8-BA9F-EF4D-B723-442489396C30}"/>
              </a:ext>
            </a:extLst>
          </p:cNvPr>
          <p:cNvGraphicFramePr/>
          <p:nvPr>
            <p:extLst>
              <p:ext uri="{D42A27DB-BD31-4B8C-83A1-F6EECF244321}">
                <p14:modId xmlns:p14="http://schemas.microsoft.com/office/powerpoint/2010/main" val="3477658601"/>
              </p:ext>
            </p:extLst>
          </p:nvPr>
        </p:nvGraphicFramePr>
        <p:xfrm>
          <a:off x="256478" y="719666"/>
          <a:ext cx="11935522" cy="591531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8382965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rtl="0">
                        <a:spcBef>
                          <a:spcPts val="0"/>
                        </a:spcBef>
                        <a:spcAft>
                          <a:spcPts val="0"/>
                        </a:spcAft>
                      </a:pPr>
                      <a:r>
                        <a:rPr lang="de-DE" sz="1600" b="1">
                          <a:solidFill>
                            <a:schemeClr val="tx1"/>
                          </a:solidFill>
                          <a:effectLst/>
                          <a:latin typeface="Century Gothic" panose="020B0502020202020204" pitchFamily="34" charset="0"/>
                        </a:rPr>
                        <a:t>HAFTUNGSAUSSCHLUSS</a:t>
                      </a:r>
                    </a:p>
                    <a:p>
                      <a:pPr marL="0" marR="0" rtl="0">
                        <a:spcBef>
                          <a:spcPts val="0"/>
                        </a:spcBef>
                        <a:spcAft>
                          <a:spcPts val="0"/>
                        </a:spcAft>
                      </a:pPr>
                      <a:r>
                        <a:rPr lang="de-DE" sz="1200" b="0">
                          <a:solidFill>
                            <a:schemeClr val="tx1"/>
                          </a:solidFill>
                          <a:effectLst/>
                          <a:latin typeface="Century Gothic" panose="020B0502020202020204" pitchFamily="34" charset="0"/>
                        </a:rPr>
                        <a:t> </a:t>
                      </a:r>
                    </a:p>
                    <a:p>
                      <a:pPr marL="0" marR="0" rtl="0">
                        <a:spcBef>
                          <a:spcPts val="0"/>
                        </a:spcBef>
                        <a:spcAft>
                          <a:spcPts val="0"/>
                        </a:spcAft>
                      </a:pPr>
                      <a:r>
                        <a:rPr lang="de-DE" sz="1400" b="0">
                          <a:solidFill>
                            <a:schemeClr val="tx1"/>
                          </a:solidFill>
                          <a:effectLst/>
                          <a:latin typeface="Century Gothic" panose="020B0502020202020204" pitchFamily="34" charset="0"/>
                        </a:rPr>
                        <a:t>Alle von Smartsheet auf der Website aufgeführten Artikel, Vorlagen oder Informationen dienen lediglich als Referenz. Wir versuchen, die Informationen stets zu aktualisieren und zu korrigieren. Wir geben jedoch, weder ausdrücklich noch stillschweigend, keine Zusicherungen oder Garantien jeglicher Art über die Vollständigkeit, Genauigkeit, Zuverlässigkeit, Eignung oder Verfügbarkeit in Bezug auf die Website oder die auf der Website enthaltenen Informationen, Artikel, Vorlagen oder zugehörigen Grafiken. Die Nutzung dieser Informationen erfolgt deshalb auf eigenes Risiko.</a:t>
                      </a: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11040</TotalTime>
  <Words>423</Words>
  <Application>Microsoft Office PowerPoint</Application>
  <PresentationFormat>Widescreen</PresentationFormat>
  <Paragraphs>49</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min qu</cp:lastModifiedBy>
  <cp:revision>162</cp:revision>
  <cp:lastPrinted>2024-02-20T23:48:17Z</cp:lastPrinted>
  <dcterms:created xsi:type="dcterms:W3CDTF">2021-07-07T23:54:57Z</dcterms:created>
  <dcterms:modified xsi:type="dcterms:W3CDTF">2024-11-08T14:16:24Z</dcterms:modified>
</cp:coreProperties>
</file>