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355" r:id="rId3"/>
    <p:sldId id="354"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87A94"/>
    <a:srgbClr val="9CA58C"/>
    <a:srgbClr val="CBD6B5"/>
    <a:srgbClr val="EBD9B6"/>
    <a:srgbClr val="654105"/>
    <a:srgbClr val="7C5008"/>
    <a:srgbClr val="0098C6"/>
    <a:srgbClr val="02B9F0"/>
    <a:srgbClr val="D5A601"/>
    <a:srgbClr val="EDBA0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0D279ED-ADEA-4DF7-8F0D-6B6ED00CB95B}" v="49" dt="2024-02-18T15:25:54.11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814" autoAdjust="0"/>
    <p:restoredTop sz="86447"/>
  </p:normalViewPr>
  <p:slideViewPr>
    <p:cSldViewPr snapToGrid="0" snapToObjects="1">
      <p:cViewPr varScale="1">
        <p:scale>
          <a:sx n="108" d="100"/>
          <a:sy n="108" d="100"/>
        </p:scale>
        <p:origin x="1272" y="102"/>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microsoft.com/office/2016/11/relationships/changesInfo" Target="changesInfos/changesInfo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70D279ED-ADEA-4DF7-8F0D-6B6ED00CB95B}"/>
    <pc:docChg chg="undo custSel delSld modSld">
      <pc:chgData name="Bess Dunlevy" userId="dd4b9a8537dbe9d0" providerId="LiveId" clId="{70D279ED-ADEA-4DF7-8F0D-6B6ED00CB95B}" dt="2024-02-18T15:33:53.102" v="766" actId="1035"/>
      <pc:docMkLst>
        <pc:docMk/>
      </pc:docMkLst>
      <pc:sldChg chg="del">
        <pc:chgData name="Bess Dunlevy" userId="dd4b9a8537dbe9d0" providerId="LiveId" clId="{70D279ED-ADEA-4DF7-8F0D-6B6ED00CB95B}" dt="2024-02-18T15:17:20.686" v="480" actId="47"/>
        <pc:sldMkLst>
          <pc:docMk/>
          <pc:sldMk cId="2929323684" sldId="295"/>
        </pc:sldMkLst>
      </pc:sldChg>
      <pc:sldChg chg="addSp delSp modSp mod">
        <pc:chgData name="Bess Dunlevy" userId="dd4b9a8537dbe9d0" providerId="LiveId" clId="{70D279ED-ADEA-4DF7-8F0D-6B6ED00CB95B}" dt="2024-02-18T15:27:09.347" v="658" actId="1076"/>
        <pc:sldMkLst>
          <pc:docMk/>
          <pc:sldMk cId="1508588292" sldId="342"/>
        </pc:sldMkLst>
        <pc:spChg chg="add mod">
          <ac:chgData name="Bess Dunlevy" userId="dd4b9a8537dbe9d0" providerId="LiveId" clId="{70D279ED-ADEA-4DF7-8F0D-6B6ED00CB95B}" dt="2024-02-18T15:27:09.347" v="658" actId="1076"/>
          <ac:spMkLst>
            <pc:docMk/>
            <pc:sldMk cId="1508588292" sldId="342"/>
            <ac:spMk id="3" creationId="{CC83793D-FDB9-1090-70B9-4E054D6FFC31}"/>
          </ac:spMkLst>
        </pc:spChg>
        <pc:spChg chg="mod">
          <ac:chgData name="Bess Dunlevy" userId="dd4b9a8537dbe9d0" providerId="LiveId" clId="{70D279ED-ADEA-4DF7-8F0D-6B6ED00CB95B}" dt="2024-02-18T15:27:09.347" v="658" actId="1076"/>
          <ac:spMkLst>
            <pc:docMk/>
            <pc:sldMk cId="1508588292" sldId="342"/>
            <ac:spMk id="11" creationId="{337A3371-9EA4-4C46-A817-F8A47B8962FF}"/>
          </ac:spMkLst>
        </pc:spChg>
        <pc:spChg chg="mod">
          <ac:chgData name="Bess Dunlevy" userId="dd4b9a8537dbe9d0" providerId="LiveId" clId="{70D279ED-ADEA-4DF7-8F0D-6B6ED00CB95B}" dt="2024-02-18T14:54:27.731" v="60" actId="20577"/>
          <ac:spMkLst>
            <pc:docMk/>
            <pc:sldMk cId="1508588292" sldId="342"/>
            <ac:spMk id="33" creationId="{143A449B-AAB7-994A-92CE-8F48E2CA7DF6}"/>
          </ac:spMkLst>
        </pc:spChg>
        <pc:spChg chg="mod">
          <ac:chgData name="Bess Dunlevy" userId="dd4b9a8537dbe9d0" providerId="LiveId" clId="{70D279ED-ADEA-4DF7-8F0D-6B6ED00CB95B}" dt="2024-02-18T15:27:09.347" v="658" actId="1076"/>
          <ac:spMkLst>
            <pc:docMk/>
            <pc:sldMk cId="1508588292" sldId="342"/>
            <ac:spMk id="92" creationId="{15002CF0-EA59-CE43-9D0C-B9955C66D425}"/>
          </ac:spMkLst>
        </pc:spChg>
        <pc:grpChg chg="add del mod">
          <ac:chgData name="Bess Dunlevy" userId="dd4b9a8537dbe9d0" providerId="LiveId" clId="{70D279ED-ADEA-4DF7-8F0D-6B6ED00CB95B}" dt="2024-02-18T15:22:20.736" v="591" actId="478"/>
          <ac:grpSpMkLst>
            <pc:docMk/>
            <pc:sldMk cId="1508588292" sldId="342"/>
            <ac:grpSpMk id="8" creationId="{F0EC10D2-5F17-CAF2-80DC-E41A2D9A00E5}"/>
          </ac:grpSpMkLst>
        </pc:grpChg>
        <pc:grpChg chg="mod">
          <ac:chgData name="Bess Dunlevy" userId="dd4b9a8537dbe9d0" providerId="LiveId" clId="{70D279ED-ADEA-4DF7-8F0D-6B6ED00CB95B}" dt="2024-02-18T15:21:46.631" v="579"/>
          <ac:grpSpMkLst>
            <pc:docMk/>
            <pc:sldMk cId="1508588292" sldId="342"/>
            <ac:grpSpMk id="12" creationId="{653D29CB-4309-6418-E40C-71D379F4C227}"/>
          </ac:grpSpMkLst>
        </pc:grpChg>
        <pc:grpChg chg="add del mod">
          <ac:chgData name="Bess Dunlevy" userId="dd4b9a8537dbe9d0" providerId="LiveId" clId="{70D279ED-ADEA-4DF7-8F0D-6B6ED00CB95B}" dt="2024-02-18T15:26:59.848" v="653" actId="478"/>
          <ac:grpSpMkLst>
            <pc:docMk/>
            <pc:sldMk cId="1508588292" sldId="342"/>
            <ac:grpSpMk id="20" creationId="{0295D743-AE18-D516-9BC6-CA879BD24B3A}"/>
          </ac:grpSpMkLst>
        </pc:grpChg>
        <pc:grpChg chg="mod">
          <ac:chgData name="Bess Dunlevy" userId="dd4b9a8537dbe9d0" providerId="LiveId" clId="{70D279ED-ADEA-4DF7-8F0D-6B6ED00CB95B}" dt="2024-02-18T15:23:06.513" v="600"/>
          <ac:grpSpMkLst>
            <pc:docMk/>
            <pc:sldMk cId="1508588292" sldId="342"/>
            <ac:grpSpMk id="23" creationId="{1610C247-19D9-5C89-D06C-817291B48A0C}"/>
          </ac:grpSpMkLst>
        </pc:grpChg>
        <pc:graphicFrameChg chg="del">
          <ac:chgData name="Bess Dunlevy" userId="dd4b9a8537dbe9d0" providerId="LiveId" clId="{70D279ED-ADEA-4DF7-8F0D-6B6ED00CB95B}" dt="2024-02-18T14:54:33.538" v="61" actId="478"/>
          <ac:graphicFrameMkLst>
            <pc:docMk/>
            <pc:sldMk cId="1508588292" sldId="342"/>
            <ac:graphicFrameMk id="5" creationId="{46BFC6D0-AC1A-2D3A-8CCC-558778600E7C}"/>
          </ac:graphicFrameMkLst>
        </pc:graphicFrameChg>
        <pc:picChg chg="del">
          <ac:chgData name="Bess Dunlevy" userId="dd4b9a8537dbe9d0" providerId="LiveId" clId="{70D279ED-ADEA-4DF7-8F0D-6B6ED00CB95B}" dt="2024-02-18T15:21:25.994" v="574" actId="478"/>
          <ac:picMkLst>
            <pc:docMk/>
            <pc:sldMk cId="1508588292" sldId="342"/>
            <ac:picMk id="2" creationId="{D111B3A2-F2F8-ECB3-D624-382C505CE09A}"/>
          </ac:picMkLst>
        </pc:picChg>
        <pc:picChg chg="add del mod">
          <ac:chgData name="Bess Dunlevy" userId="dd4b9a8537dbe9d0" providerId="LiveId" clId="{70D279ED-ADEA-4DF7-8F0D-6B6ED00CB95B}" dt="2024-02-18T15:22:22.969" v="593" actId="478"/>
          <ac:picMkLst>
            <pc:docMk/>
            <pc:sldMk cId="1508588292" sldId="342"/>
            <ac:picMk id="6" creationId="{6D464A4F-4308-16D0-A394-0158E009F4F5}"/>
          </ac:picMkLst>
        </pc:picChg>
        <pc:picChg chg="add del mod">
          <ac:chgData name="Bess Dunlevy" userId="dd4b9a8537dbe9d0" providerId="LiveId" clId="{70D279ED-ADEA-4DF7-8F0D-6B6ED00CB95B}" dt="2024-02-18T15:22:21.926" v="592" actId="478"/>
          <ac:picMkLst>
            <pc:docMk/>
            <pc:sldMk cId="1508588292" sldId="342"/>
            <ac:picMk id="7" creationId="{1BEDD854-6175-FEAF-4462-C210A408FA53}"/>
          </ac:picMkLst>
        </pc:picChg>
        <pc:picChg chg="mod">
          <ac:chgData name="Bess Dunlevy" userId="dd4b9a8537dbe9d0" providerId="LiveId" clId="{70D279ED-ADEA-4DF7-8F0D-6B6ED00CB95B}" dt="2024-02-18T15:21:46.631" v="579"/>
          <ac:picMkLst>
            <pc:docMk/>
            <pc:sldMk cId="1508588292" sldId="342"/>
            <ac:picMk id="9" creationId="{6528CA86-3E5D-3A82-DC87-4CBD6A853AB6}"/>
          </ac:picMkLst>
        </pc:picChg>
        <pc:picChg chg="mod">
          <ac:chgData name="Bess Dunlevy" userId="dd4b9a8537dbe9d0" providerId="LiveId" clId="{70D279ED-ADEA-4DF7-8F0D-6B6ED00CB95B}" dt="2024-02-18T15:21:46.631" v="579"/>
          <ac:picMkLst>
            <pc:docMk/>
            <pc:sldMk cId="1508588292" sldId="342"/>
            <ac:picMk id="10" creationId="{B4C2C380-8157-C476-C4AC-17D641F6E21E}"/>
          </ac:picMkLst>
        </pc:picChg>
        <pc:picChg chg="mod">
          <ac:chgData name="Bess Dunlevy" userId="dd4b9a8537dbe9d0" providerId="LiveId" clId="{70D279ED-ADEA-4DF7-8F0D-6B6ED00CB95B}" dt="2024-02-18T15:21:46.631" v="579"/>
          <ac:picMkLst>
            <pc:docMk/>
            <pc:sldMk cId="1508588292" sldId="342"/>
            <ac:picMk id="13" creationId="{3219B6FF-A6F0-1FBC-12A6-9CCEACB33364}"/>
          </ac:picMkLst>
        </pc:picChg>
        <pc:picChg chg="mod">
          <ac:chgData name="Bess Dunlevy" userId="dd4b9a8537dbe9d0" providerId="LiveId" clId="{70D279ED-ADEA-4DF7-8F0D-6B6ED00CB95B}" dt="2024-02-18T15:21:46.631" v="579"/>
          <ac:picMkLst>
            <pc:docMk/>
            <pc:sldMk cId="1508588292" sldId="342"/>
            <ac:picMk id="14" creationId="{CB79DAA3-1209-9884-A74E-F2925CE2B245}"/>
          </ac:picMkLst>
        </pc:picChg>
        <pc:picChg chg="add del mod">
          <ac:chgData name="Bess Dunlevy" userId="dd4b9a8537dbe9d0" providerId="LiveId" clId="{70D279ED-ADEA-4DF7-8F0D-6B6ED00CB95B}" dt="2024-02-18T15:22:19.554" v="590" actId="478"/>
          <ac:picMkLst>
            <pc:docMk/>
            <pc:sldMk cId="1508588292" sldId="342"/>
            <ac:picMk id="15" creationId="{45F4062E-F6A5-1804-739B-4DC599C88018}"/>
          </ac:picMkLst>
        </pc:picChg>
        <pc:picChg chg="add del mod">
          <ac:chgData name="Bess Dunlevy" userId="dd4b9a8537dbe9d0" providerId="LiveId" clId="{70D279ED-ADEA-4DF7-8F0D-6B6ED00CB95B}" dt="2024-02-18T15:22:18.617" v="589" actId="478"/>
          <ac:picMkLst>
            <pc:docMk/>
            <pc:sldMk cId="1508588292" sldId="342"/>
            <ac:picMk id="16" creationId="{487BCEB3-88B5-055E-2780-007BBC1037C1}"/>
          </ac:picMkLst>
        </pc:picChg>
        <pc:picChg chg="add del mod">
          <ac:chgData name="Bess Dunlevy" userId="dd4b9a8537dbe9d0" providerId="LiveId" clId="{70D279ED-ADEA-4DF7-8F0D-6B6ED00CB95B}" dt="2024-02-18T15:27:01.359" v="655" actId="478"/>
          <ac:picMkLst>
            <pc:docMk/>
            <pc:sldMk cId="1508588292" sldId="342"/>
            <ac:picMk id="17" creationId="{2AD5A483-3C0B-7337-69FC-6075A63A1894}"/>
          </ac:picMkLst>
        </pc:picChg>
        <pc:picChg chg="add del mod">
          <ac:chgData name="Bess Dunlevy" userId="dd4b9a8537dbe9d0" providerId="LiveId" clId="{70D279ED-ADEA-4DF7-8F0D-6B6ED00CB95B}" dt="2024-02-18T15:27:03.328" v="657" actId="478"/>
          <ac:picMkLst>
            <pc:docMk/>
            <pc:sldMk cId="1508588292" sldId="342"/>
            <ac:picMk id="18" creationId="{B1F04522-1CDE-6A9D-FA49-85C42EE7D228}"/>
          </ac:picMkLst>
        </pc:picChg>
        <pc:picChg chg="mod">
          <ac:chgData name="Bess Dunlevy" userId="dd4b9a8537dbe9d0" providerId="LiveId" clId="{70D279ED-ADEA-4DF7-8F0D-6B6ED00CB95B}" dt="2024-02-18T15:23:06.513" v="600"/>
          <ac:picMkLst>
            <pc:docMk/>
            <pc:sldMk cId="1508588292" sldId="342"/>
            <ac:picMk id="21" creationId="{F5B663F4-7897-C231-8F90-81926D7158C8}"/>
          </ac:picMkLst>
        </pc:picChg>
        <pc:picChg chg="mod">
          <ac:chgData name="Bess Dunlevy" userId="dd4b9a8537dbe9d0" providerId="LiveId" clId="{70D279ED-ADEA-4DF7-8F0D-6B6ED00CB95B}" dt="2024-02-18T15:23:06.513" v="600"/>
          <ac:picMkLst>
            <pc:docMk/>
            <pc:sldMk cId="1508588292" sldId="342"/>
            <ac:picMk id="22" creationId="{FE922E8E-D740-B2A9-C3FA-5016E7C3E98B}"/>
          </ac:picMkLst>
        </pc:picChg>
        <pc:picChg chg="mod">
          <ac:chgData name="Bess Dunlevy" userId="dd4b9a8537dbe9d0" providerId="LiveId" clId="{70D279ED-ADEA-4DF7-8F0D-6B6ED00CB95B}" dt="2024-02-18T15:23:06.513" v="600"/>
          <ac:picMkLst>
            <pc:docMk/>
            <pc:sldMk cId="1508588292" sldId="342"/>
            <ac:picMk id="24" creationId="{14F0D9AD-0C49-0EFD-08B1-034E99ECC477}"/>
          </ac:picMkLst>
        </pc:picChg>
        <pc:picChg chg="mod">
          <ac:chgData name="Bess Dunlevy" userId="dd4b9a8537dbe9d0" providerId="LiveId" clId="{70D279ED-ADEA-4DF7-8F0D-6B6ED00CB95B}" dt="2024-02-18T15:23:06.513" v="600"/>
          <ac:picMkLst>
            <pc:docMk/>
            <pc:sldMk cId="1508588292" sldId="342"/>
            <ac:picMk id="25" creationId="{5CF8BE4B-1B7B-CB87-E3A9-F2C57DBA1BF5}"/>
          </ac:picMkLst>
        </pc:picChg>
        <pc:picChg chg="add del mod">
          <ac:chgData name="Bess Dunlevy" userId="dd4b9a8537dbe9d0" providerId="LiveId" clId="{70D279ED-ADEA-4DF7-8F0D-6B6ED00CB95B}" dt="2024-02-18T15:27:02.504" v="656" actId="478"/>
          <ac:picMkLst>
            <pc:docMk/>
            <pc:sldMk cId="1508588292" sldId="342"/>
            <ac:picMk id="26" creationId="{7EA4F7F2-6C13-9242-576B-165014AFC38B}"/>
          </ac:picMkLst>
        </pc:picChg>
        <pc:picChg chg="add del mod">
          <ac:chgData name="Bess Dunlevy" userId="dd4b9a8537dbe9d0" providerId="LiveId" clId="{70D279ED-ADEA-4DF7-8F0D-6B6ED00CB95B}" dt="2024-02-18T15:27:00.783" v="654" actId="478"/>
          <ac:picMkLst>
            <pc:docMk/>
            <pc:sldMk cId="1508588292" sldId="342"/>
            <ac:picMk id="27" creationId="{EFB23845-F599-D2A6-8143-0AC380F687C2}"/>
          </ac:picMkLst>
        </pc:picChg>
        <pc:picChg chg="add mod ord modCrop">
          <ac:chgData name="Bess Dunlevy" userId="dd4b9a8537dbe9d0" providerId="LiveId" clId="{70D279ED-ADEA-4DF7-8F0D-6B6ED00CB95B}" dt="2024-02-18T15:26:54.711" v="652" actId="167"/>
          <ac:picMkLst>
            <pc:docMk/>
            <pc:sldMk cId="1508588292" sldId="342"/>
            <ac:picMk id="29" creationId="{801903EC-A5A4-EDCA-E339-B006C208D42B}"/>
          </ac:picMkLst>
        </pc:picChg>
        <pc:cxnChg chg="add del mod">
          <ac:chgData name="Bess Dunlevy" userId="dd4b9a8537dbe9d0" providerId="LiveId" clId="{70D279ED-ADEA-4DF7-8F0D-6B6ED00CB95B}" dt="2024-02-18T15:23:12.170" v="602" actId="478"/>
          <ac:cxnSpMkLst>
            <pc:docMk/>
            <pc:sldMk cId="1508588292" sldId="342"/>
            <ac:cxnSpMk id="19" creationId="{D3311F01-4F5C-9155-FB0E-177172F47479}"/>
          </ac:cxnSpMkLst>
        </pc:cxnChg>
      </pc:sldChg>
      <pc:sldChg chg="addSp delSp modSp mod">
        <pc:chgData name="Bess Dunlevy" userId="dd4b9a8537dbe9d0" providerId="LiveId" clId="{70D279ED-ADEA-4DF7-8F0D-6B6ED00CB95B}" dt="2024-02-18T15:33:53.102" v="766" actId="1035"/>
        <pc:sldMkLst>
          <pc:docMk/>
          <pc:sldMk cId="1421192266" sldId="355"/>
        </pc:sldMkLst>
        <pc:spChg chg="add mod">
          <ac:chgData name="Bess Dunlevy" userId="dd4b9a8537dbe9d0" providerId="LiveId" clId="{70D279ED-ADEA-4DF7-8F0D-6B6ED00CB95B}" dt="2024-02-18T15:01:48.946" v="186" actId="164"/>
          <ac:spMkLst>
            <pc:docMk/>
            <pc:sldMk cId="1421192266" sldId="355"/>
            <ac:spMk id="3" creationId="{99FE5D36-5362-5E93-D350-BA85D993BFEB}"/>
          </ac:spMkLst>
        </pc:spChg>
        <pc:spChg chg="add mod">
          <ac:chgData name="Bess Dunlevy" userId="dd4b9a8537dbe9d0" providerId="LiveId" clId="{70D279ED-ADEA-4DF7-8F0D-6B6ED00CB95B}" dt="2024-02-18T15:05:08.453" v="307" actId="1076"/>
          <ac:spMkLst>
            <pc:docMk/>
            <pc:sldMk cId="1421192266" sldId="355"/>
            <ac:spMk id="4" creationId="{55816740-07EA-E39C-6258-9DE661CC8E49}"/>
          </ac:spMkLst>
        </pc:spChg>
        <pc:spChg chg="add mod">
          <ac:chgData name="Bess Dunlevy" userId="dd4b9a8537dbe9d0" providerId="LiveId" clId="{70D279ED-ADEA-4DF7-8F0D-6B6ED00CB95B}" dt="2024-02-18T15:09:03.145" v="368" actId="164"/>
          <ac:spMkLst>
            <pc:docMk/>
            <pc:sldMk cId="1421192266" sldId="355"/>
            <ac:spMk id="5" creationId="{652326AE-BA1E-8977-DCE6-905911BB5CF9}"/>
          </ac:spMkLst>
        </pc:spChg>
        <pc:spChg chg="del mod">
          <ac:chgData name="Bess Dunlevy" userId="dd4b9a8537dbe9d0" providerId="LiveId" clId="{70D279ED-ADEA-4DF7-8F0D-6B6ED00CB95B}" dt="2024-02-18T14:56:51.907" v="94" actId="478"/>
          <ac:spMkLst>
            <pc:docMk/>
            <pc:sldMk cId="1421192266" sldId="355"/>
            <ac:spMk id="6" creationId="{C3CD810E-45DF-186C-E148-FD2941E9E5F0}"/>
          </ac:spMkLst>
        </pc:spChg>
        <pc:spChg chg="del mod">
          <ac:chgData name="Bess Dunlevy" userId="dd4b9a8537dbe9d0" providerId="LiveId" clId="{70D279ED-ADEA-4DF7-8F0D-6B6ED00CB95B}" dt="2024-02-18T15:09:10.315" v="372" actId="478"/>
          <ac:spMkLst>
            <pc:docMk/>
            <pc:sldMk cId="1421192266" sldId="355"/>
            <ac:spMk id="7" creationId="{007F441F-C4CB-B3A6-9A4D-416F74444DBB}"/>
          </ac:spMkLst>
        </pc:spChg>
        <pc:spChg chg="add mod">
          <ac:chgData name="Bess Dunlevy" userId="dd4b9a8537dbe9d0" providerId="LiveId" clId="{70D279ED-ADEA-4DF7-8F0D-6B6ED00CB95B}" dt="2024-02-18T15:08:55.868" v="366" actId="164"/>
          <ac:spMkLst>
            <pc:docMk/>
            <pc:sldMk cId="1421192266" sldId="355"/>
            <ac:spMk id="8" creationId="{E264D06D-CD28-BFB4-3399-2C2FC9D131EB}"/>
          </ac:spMkLst>
        </pc:spChg>
        <pc:spChg chg="add mod">
          <ac:chgData name="Bess Dunlevy" userId="dd4b9a8537dbe9d0" providerId="LiveId" clId="{70D279ED-ADEA-4DF7-8F0D-6B6ED00CB95B}" dt="2024-02-18T15:09:07.826" v="370" actId="164"/>
          <ac:spMkLst>
            <pc:docMk/>
            <pc:sldMk cId="1421192266" sldId="355"/>
            <ac:spMk id="9" creationId="{E400AB1C-9A62-9B27-D534-ECB8530A6979}"/>
          </ac:spMkLst>
        </pc:spChg>
        <pc:spChg chg="add mod ord">
          <ac:chgData name="Bess Dunlevy" userId="dd4b9a8537dbe9d0" providerId="LiveId" clId="{70D279ED-ADEA-4DF7-8F0D-6B6ED00CB95B}" dt="2024-02-18T15:21:05.016" v="570" actId="167"/>
          <ac:spMkLst>
            <pc:docMk/>
            <pc:sldMk cId="1421192266" sldId="355"/>
            <ac:spMk id="10" creationId="{30562A37-A433-4FF4-E35E-65B30E9C79C6}"/>
          </ac:spMkLst>
        </pc:spChg>
        <pc:spChg chg="add mod ord">
          <ac:chgData name="Bess Dunlevy" userId="dd4b9a8537dbe9d0" providerId="LiveId" clId="{70D279ED-ADEA-4DF7-8F0D-6B6ED00CB95B}" dt="2024-02-18T15:01:48.946" v="186" actId="164"/>
          <ac:spMkLst>
            <pc:docMk/>
            <pc:sldMk cId="1421192266" sldId="355"/>
            <ac:spMk id="13" creationId="{A09DA0AC-7E03-10AA-D766-315A2BFF9B52}"/>
          </ac:spMkLst>
        </pc:spChg>
        <pc:spChg chg="add mod ord">
          <ac:chgData name="Bess Dunlevy" userId="dd4b9a8537dbe9d0" providerId="LiveId" clId="{70D279ED-ADEA-4DF7-8F0D-6B6ED00CB95B}" dt="2024-02-18T15:09:07.826" v="370" actId="164"/>
          <ac:spMkLst>
            <pc:docMk/>
            <pc:sldMk cId="1421192266" sldId="355"/>
            <ac:spMk id="14" creationId="{7CF93AFC-935D-3835-D3E0-43F6BDAB44B7}"/>
          </ac:spMkLst>
        </pc:spChg>
        <pc:spChg chg="add mod ord">
          <ac:chgData name="Bess Dunlevy" userId="dd4b9a8537dbe9d0" providerId="LiveId" clId="{70D279ED-ADEA-4DF7-8F0D-6B6ED00CB95B}" dt="2024-02-18T15:09:03.145" v="368" actId="164"/>
          <ac:spMkLst>
            <pc:docMk/>
            <pc:sldMk cId="1421192266" sldId="355"/>
            <ac:spMk id="15" creationId="{46BB8E5A-07D8-EA3A-208C-60AAE36F33D8}"/>
          </ac:spMkLst>
        </pc:spChg>
        <pc:spChg chg="add mod ord">
          <ac:chgData name="Bess Dunlevy" userId="dd4b9a8537dbe9d0" providerId="LiveId" clId="{70D279ED-ADEA-4DF7-8F0D-6B6ED00CB95B}" dt="2024-02-18T15:08:55.868" v="366" actId="164"/>
          <ac:spMkLst>
            <pc:docMk/>
            <pc:sldMk cId="1421192266" sldId="355"/>
            <ac:spMk id="16" creationId="{89F93EEC-D806-FB54-5980-0B83D5D34AB5}"/>
          </ac:spMkLst>
        </pc:spChg>
        <pc:spChg chg="add mod ord">
          <ac:chgData name="Bess Dunlevy" userId="dd4b9a8537dbe9d0" providerId="LiveId" clId="{70D279ED-ADEA-4DF7-8F0D-6B6ED00CB95B}" dt="2024-02-18T15:03:10.060" v="291" actId="164"/>
          <ac:spMkLst>
            <pc:docMk/>
            <pc:sldMk cId="1421192266" sldId="355"/>
            <ac:spMk id="17" creationId="{E8DA1357-0A1D-B16F-4804-228C5093F5B1}"/>
          </ac:spMkLst>
        </pc:spChg>
        <pc:spChg chg="add mod">
          <ac:chgData name="Bess Dunlevy" userId="dd4b9a8537dbe9d0" providerId="LiveId" clId="{70D279ED-ADEA-4DF7-8F0D-6B6ED00CB95B}" dt="2024-02-18T15:28:31.331" v="670" actId="1076"/>
          <ac:spMkLst>
            <pc:docMk/>
            <pc:sldMk cId="1421192266" sldId="355"/>
            <ac:spMk id="19" creationId="{B1C0FA3F-CA4A-3621-2239-A88BB3567901}"/>
          </ac:spMkLst>
        </pc:spChg>
        <pc:spChg chg="add mod">
          <ac:chgData name="Bess Dunlevy" userId="dd4b9a8537dbe9d0" providerId="LiveId" clId="{70D279ED-ADEA-4DF7-8F0D-6B6ED00CB95B}" dt="2024-02-18T15:28:31.331" v="670" actId="1076"/>
          <ac:spMkLst>
            <pc:docMk/>
            <pc:sldMk cId="1421192266" sldId="355"/>
            <ac:spMk id="20" creationId="{85B3B574-F6E5-DC5E-8504-269CE7D99D06}"/>
          </ac:spMkLst>
        </pc:spChg>
        <pc:spChg chg="add del mod">
          <ac:chgData name="Bess Dunlevy" userId="dd4b9a8537dbe9d0" providerId="LiveId" clId="{70D279ED-ADEA-4DF7-8F0D-6B6ED00CB95B}" dt="2024-02-18T15:07:21.707" v="347" actId="478"/>
          <ac:spMkLst>
            <pc:docMk/>
            <pc:sldMk cId="1421192266" sldId="355"/>
            <ac:spMk id="22" creationId="{CA6F177D-2A93-F4FD-30FA-7633BDD9D558}"/>
          </ac:spMkLst>
        </pc:spChg>
        <pc:spChg chg="add mod">
          <ac:chgData name="Bess Dunlevy" userId="dd4b9a8537dbe9d0" providerId="LiveId" clId="{70D279ED-ADEA-4DF7-8F0D-6B6ED00CB95B}" dt="2024-02-18T15:27:36.877" v="659" actId="14100"/>
          <ac:spMkLst>
            <pc:docMk/>
            <pc:sldMk cId="1421192266" sldId="355"/>
            <ac:spMk id="35" creationId="{4B2EEBC7-9294-7AF1-5C85-F043C82FF8CC}"/>
          </ac:spMkLst>
        </pc:spChg>
        <pc:spChg chg="add mod">
          <ac:chgData name="Bess Dunlevy" userId="dd4b9a8537dbe9d0" providerId="LiveId" clId="{70D279ED-ADEA-4DF7-8F0D-6B6ED00CB95B}" dt="2024-02-18T15:27:38.965" v="660" actId="14100"/>
          <ac:spMkLst>
            <pc:docMk/>
            <pc:sldMk cId="1421192266" sldId="355"/>
            <ac:spMk id="37" creationId="{F758660F-AD08-16E3-3CDE-C2D0B2BBE63F}"/>
          </ac:spMkLst>
        </pc:spChg>
        <pc:spChg chg="add del mod">
          <ac:chgData name="Bess Dunlevy" userId="dd4b9a8537dbe9d0" providerId="LiveId" clId="{70D279ED-ADEA-4DF7-8F0D-6B6ED00CB95B}" dt="2024-02-18T15:12:02.748" v="399" actId="478"/>
          <ac:spMkLst>
            <pc:docMk/>
            <pc:sldMk cId="1421192266" sldId="355"/>
            <ac:spMk id="50" creationId="{4EEE1E85-4D2C-82E1-705C-A69BCCA4EFD3}"/>
          </ac:spMkLst>
        </pc:spChg>
        <pc:spChg chg="add del mod">
          <ac:chgData name="Bess Dunlevy" userId="dd4b9a8537dbe9d0" providerId="LiveId" clId="{70D279ED-ADEA-4DF7-8F0D-6B6ED00CB95B}" dt="2024-02-18T15:12:02.748" v="399" actId="478"/>
          <ac:spMkLst>
            <pc:docMk/>
            <pc:sldMk cId="1421192266" sldId="355"/>
            <ac:spMk id="51" creationId="{B60E27A3-2377-930E-E1CA-61F9CDCFF373}"/>
          </ac:spMkLst>
        </pc:spChg>
        <pc:spChg chg="add mod">
          <ac:chgData name="Bess Dunlevy" userId="dd4b9a8537dbe9d0" providerId="LiveId" clId="{70D279ED-ADEA-4DF7-8F0D-6B6ED00CB95B}" dt="2024-02-18T15:27:41.085" v="661" actId="14100"/>
          <ac:spMkLst>
            <pc:docMk/>
            <pc:sldMk cId="1421192266" sldId="355"/>
            <ac:spMk id="52" creationId="{44DE0109-D736-6D08-4610-40B10101F251}"/>
          </ac:spMkLst>
        </pc:spChg>
        <pc:spChg chg="add mod">
          <ac:chgData name="Bess Dunlevy" userId="dd4b9a8537dbe9d0" providerId="LiveId" clId="{70D279ED-ADEA-4DF7-8F0D-6B6ED00CB95B}" dt="2024-02-18T15:31:43.892" v="714" actId="1076"/>
          <ac:spMkLst>
            <pc:docMk/>
            <pc:sldMk cId="1421192266" sldId="355"/>
            <ac:spMk id="54" creationId="{A3608C69-EC55-D6A1-8228-6C500148A735}"/>
          </ac:spMkLst>
        </pc:spChg>
        <pc:spChg chg="add mod">
          <ac:chgData name="Bess Dunlevy" userId="dd4b9a8537dbe9d0" providerId="LiveId" clId="{70D279ED-ADEA-4DF7-8F0D-6B6ED00CB95B}" dt="2024-02-18T15:27:46.086" v="663" actId="14100"/>
          <ac:spMkLst>
            <pc:docMk/>
            <pc:sldMk cId="1421192266" sldId="355"/>
            <ac:spMk id="57" creationId="{2EB59356-6897-C844-C952-11AD9BF3A264}"/>
          </ac:spMkLst>
        </pc:spChg>
        <pc:spChg chg="add mod">
          <ac:chgData name="Bess Dunlevy" userId="dd4b9a8537dbe9d0" providerId="LiveId" clId="{70D279ED-ADEA-4DF7-8F0D-6B6ED00CB95B}" dt="2024-02-18T15:33:49.939" v="762" actId="1035"/>
          <ac:spMkLst>
            <pc:docMk/>
            <pc:sldMk cId="1421192266" sldId="355"/>
            <ac:spMk id="60" creationId="{574FBC4E-9887-6D9C-B513-2F212E3F1FF0}"/>
          </ac:spMkLst>
        </pc:spChg>
        <pc:spChg chg="add mod">
          <ac:chgData name="Bess Dunlevy" userId="dd4b9a8537dbe9d0" providerId="LiveId" clId="{70D279ED-ADEA-4DF7-8F0D-6B6ED00CB95B}" dt="2024-02-18T15:27:51.015" v="665" actId="14100"/>
          <ac:spMkLst>
            <pc:docMk/>
            <pc:sldMk cId="1421192266" sldId="355"/>
            <ac:spMk id="63" creationId="{A33083B3-8052-07DF-175C-E319804F8EE2}"/>
          </ac:spMkLst>
        </pc:spChg>
        <pc:spChg chg="add mod">
          <ac:chgData name="Bess Dunlevy" userId="dd4b9a8537dbe9d0" providerId="LiveId" clId="{70D279ED-ADEA-4DF7-8F0D-6B6ED00CB95B}" dt="2024-02-18T15:33:53.102" v="766" actId="1035"/>
          <ac:spMkLst>
            <pc:docMk/>
            <pc:sldMk cId="1421192266" sldId="355"/>
            <ac:spMk id="65" creationId="{CB0B3EF4-E842-F862-132E-9A350D85DDFA}"/>
          </ac:spMkLst>
        </pc:spChg>
        <pc:grpChg chg="add mod">
          <ac:chgData name="Bess Dunlevy" userId="dd4b9a8537dbe9d0" providerId="LiveId" clId="{70D279ED-ADEA-4DF7-8F0D-6B6ED00CB95B}" dt="2024-02-18T15:06:52.258" v="340" actId="1076"/>
          <ac:grpSpMkLst>
            <pc:docMk/>
            <pc:sldMk cId="1421192266" sldId="355"/>
            <ac:grpSpMk id="18" creationId="{81CF1AD8-A726-10B2-6830-AF116C295BF0}"/>
          </ac:grpSpMkLst>
        </pc:grpChg>
        <pc:grpChg chg="add mod">
          <ac:chgData name="Bess Dunlevy" userId="dd4b9a8537dbe9d0" providerId="LiveId" clId="{70D279ED-ADEA-4DF7-8F0D-6B6ED00CB95B}" dt="2024-02-18T15:14:56.634" v="453" actId="1035"/>
          <ac:grpSpMkLst>
            <pc:docMk/>
            <pc:sldMk cId="1421192266" sldId="355"/>
            <ac:grpSpMk id="21" creationId="{21CDA17C-3794-6A30-6991-8380C2FE5F88}"/>
          </ac:grpSpMkLst>
        </pc:grpChg>
        <pc:grpChg chg="add mod">
          <ac:chgData name="Bess Dunlevy" userId="dd4b9a8537dbe9d0" providerId="LiveId" clId="{70D279ED-ADEA-4DF7-8F0D-6B6ED00CB95B}" dt="2024-02-18T15:20:32.754" v="557" actId="1076"/>
          <ac:grpSpMkLst>
            <pc:docMk/>
            <pc:sldMk cId="1421192266" sldId="355"/>
            <ac:grpSpMk id="38" creationId="{B7FD1EBB-912C-5A13-39A6-9F3AA76E6D66}"/>
          </ac:grpSpMkLst>
        </pc:grpChg>
        <pc:grpChg chg="add mod">
          <ac:chgData name="Bess Dunlevy" userId="dd4b9a8537dbe9d0" providerId="LiveId" clId="{70D279ED-ADEA-4DF7-8F0D-6B6ED00CB95B}" dt="2024-02-18T15:15:11.481" v="455" actId="1076"/>
          <ac:grpSpMkLst>
            <pc:docMk/>
            <pc:sldMk cId="1421192266" sldId="355"/>
            <ac:grpSpMk id="39" creationId="{65F4DBD4-492A-4644-C1A8-1A6D67002EEE}"/>
          </ac:grpSpMkLst>
        </pc:grpChg>
        <pc:grpChg chg="add mod">
          <ac:chgData name="Bess Dunlevy" userId="dd4b9a8537dbe9d0" providerId="LiveId" clId="{70D279ED-ADEA-4DF7-8F0D-6B6ED00CB95B}" dt="2024-02-18T15:15:17.544" v="456" actId="1076"/>
          <ac:grpSpMkLst>
            <pc:docMk/>
            <pc:sldMk cId="1421192266" sldId="355"/>
            <ac:grpSpMk id="40" creationId="{6C335E03-C8B7-B0E6-916F-14B87147D835}"/>
          </ac:grpSpMkLst>
        </pc:grpChg>
        <pc:grpChg chg="add mod">
          <ac:chgData name="Bess Dunlevy" userId="dd4b9a8537dbe9d0" providerId="LiveId" clId="{70D279ED-ADEA-4DF7-8F0D-6B6ED00CB95B}" dt="2024-02-18T15:11:46.366" v="392" actId="164"/>
          <ac:grpSpMkLst>
            <pc:docMk/>
            <pc:sldMk cId="1421192266" sldId="355"/>
            <ac:grpSpMk id="47" creationId="{2B9137FA-9263-AB6B-E1F6-D081A0C5EEF9}"/>
          </ac:grpSpMkLst>
        </pc:grpChg>
        <pc:grpChg chg="add mod">
          <ac:chgData name="Bess Dunlevy" userId="dd4b9a8537dbe9d0" providerId="LiveId" clId="{70D279ED-ADEA-4DF7-8F0D-6B6ED00CB95B}" dt="2024-02-18T15:11:43.919" v="391" actId="164"/>
          <ac:grpSpMkLst>
            <pc:docMk/>
            <pc:sldMk cId="1421192266" sldId="355"/>
            <ac:grpSpMk id="48" creationId="{0886EBA8-0D47-DDEA-2964-ADDCC64D6DDE}"/>
          </ac:grpSpMkLst>
        </pc:grpChg>
        <pc:grpChg chg="add mod ord">
          <ac:chgData name="Bess Dunlevy" userId="dd4b9a8537dbe9d0" providerId="LiveId" clId="{70D279ED-ADEA-4DF7-8F0D-6B6ED00CB95B}" dt="2024-02-18T15:32:05.474" v="740" actId="1038"/>
          <ac:grpSpMkLst>
            <pc:docMk/>
            <pc:sldMk cId="1421192266" sldId="355"/>
            <ac:grpSpMk id="49" creationId="{B7F0B795-F485-0E18-7691-ECE888F797B5}"/>
          </ac:grpSpMkLst>
        </pc:grpChg>
        <pc:grpChg chg="add mod">
          <ac:chgData name="Bess Dunlevy" userId="dd4b9a8537dbe9d0" providerId="LiveId" clId="{70D279ED-ADEA-4DF7-8F0D-6B6ED00CB95B}" dt="2024-02-18T15:21:18.803" v="573" actId="207"/>
          <ac:grpSpMkLst>
            <pc:docMk/>
            <pc:sldMk cId="1421192266" sldId="355"/>
            <ac:grpSpMk id="75" creationId="{1235EEC6-69AA-1C22-54B2-A27AC6A6BBE4}"/>
          </ac:grpSpMkLst>
        </pc:grpChg>
        <pc:grpChg chg="mod">
          <ac:chgData name="Bess Dunlevy" userId="dd4b9a8537dbe9d0" providerId="LiveId" clId="{70D279ED-ADEA-4DF7-8F0D-6B6ED00CB95B}" dt="2024-02-18T15:21:18.803" v="573" actId="207"/>
          <ac:grpSpMkLst>
            <pc:docMk/>
            <pc:sldMk cId="1421192266" sldId="355"/>
            <ac:grpSpMk id="78" creationId="{29349569-A618-2393-899D-1A7F848AB8EA}"/>
          </ac:grpSpMkLst>
        </pc:grpChg>
        <pc:picChg chg="del">
          <ac:chgData name="Bess Dunlevy" userId="dd4b9a8537dbe9d0" providerId="LiveId" clId="{70D279ED-ADEA-4DF7-8F0D-6B6ED00CB95B}" dt="2024-02-18T14:55:34.280" v="88" actId="478"/>
          <ac:picMkLst>
            <pc:docMk/>
            <pc:sldMk cId="1421192266" sldId="355"/>
            <ac:picMk id="2" creationId="{9F81E112-CE88-4E34-3A58-9EB6CBF699C0}"/>
          </ac:picMkLst>
        </pc:picChg>
        <pc:picChg chg="add mod">
          <ac:chgData name="Bess Dunlevy" userId="dd4b9a8537dbe9d0" providerId="LiveId" clId="{70D279ED-ADEA-4DF7-8F0D-6B6ED00CB95B}" dt="2024-02-18T15:17:56.459" v="482" actId="14100"/>
          <ac:picMkLst>
            <pc:docMk/>
            <pc:sldMk cId="1421192266" sldId="355"/>
            <ac:picMk id="12" creationId="{0559F82D-C798-C70B-AE5C-86B621661D5A}"/>
          </ac:picMkLst>
        </pc:picChg>
        <pc:picChg chg="add mod">
          <ac:chgData name="Bess Dunlevy" userId="dd4b9a8537dbe9d0" providerId="LiveId" clId="{70D279ED-ADEA-4DF7-8F0D-6B6ED00CB95B}" dt="2024-02-18T15:32:07.921" v="751" actId="1038"/>
          <ac:picMkLst>
            <pc:docMk/>
            <pc:sldMk cId="1421192266" sldId="355"/>
            <ac:picMk id="34" creationId="{2985BF67-69F9-9D56-560A-BA3B7631320C}"/>
          </ac:picMkLst>
        </pc:picChg>
        <pc:picChg chg="add del mod">
          <ac:chgData name="Bess Dunlevy" userId="dd4b9a8537dbe9d0" providerId="LiveId" clId="{70D279ED-ADEA-4DF7-8F0D-6B6ED00CB95B}" dt="2024-02-18T15:11:18.304" v="381" actId="478"/>
          <ac:picMkLst>
            <pc:docMk/>
            <pc:sldMk cId="1421192266" sldId="355"/>
            <ac:picMk id="42" creationId="{B4A4378D-11AF-7C38-8F17-CE6DAC65DD4C}"/>
          </ac:picMkLst>
        </pc:picChg>
        <pc:picChg chg="add mod">
          <ac:chgData name="Bess Dunlevy" userId="dd4b9a8537dbe9d0" providerId="LiveId" clId="{70D279ED-ADEA-4DF7-8F0D-6B6ED00CB95B}" dt="2024-02-18T15:11:56.567" v="396" actId="207"/>
          <ac:picMkLst>
            <pc:docMk/>
            <pc:sldMk cId="1421192266" sldId="355"/>
            <ac:picMk id="43" creationId="{7C44DE43-B6F3-41AC-9729-D79798502696}"/>
          </ac:picMkLst>
        </pc:picChg>
        <pc:picChg chg="add mod">
          <ac:chgData name="Bess Dunlevy" userId="dd4b9a8537dbe9d0" providerId="LiveId" clId="{70D279ED-ADEA-4DF7-8F0D-6B6ED00CB95B}" dt="2024-02-18T15:11:56.567" v="396" actId="207"/>
          <ac:picMkLst>
            <pc:docMk/>
            <pc:sldMk cId="1421192266" sldId="355"/>
            <ac:picMk id="44" creationId="{DC82F855-1220-8905-897C-C8BC7A241995}"/>
          </ac:picMkLst>
        </pc:picChg>
        <pc:picChg chg="add mod">
          <ac:chgData name="Bess Dunlevy" userId="dd4b9a8537dbe9d0" providerId="LiveId" clId="{70D279ED-ADEA-4DF7-8F0D-6B6ED00CB95B}" dt="2024-02-18T15:11:56.567" v="396" actId="207"/>
          <ac:picMkLst>
            <pc:docMk/>
            <pc:sldMk cId="1421192266" sldId="355"/>
            <ac:picMk id="45" creationId="{4378B7B5-08B1-761C-9642-75D7D6F1FDC5}"/>
          </ac:picMkLst>
        </pc:picChg>
        <pc:picChg chg="add mod">
          <ac:chgData name="Bess Dunlevy" userId="dd4b9a8537dbe9d0" providerId="LiveId" clId="{70D279ED-ADEA-4DF7-8F0D-6B6ED00CB95B}" dt="2024-02-18T15:11:56.567" v="396" actId="207"/>
          <ac:picMkLst>
            <pc:docMk/>
            <pc:sldMk cId="1421192266" sldId="355"/>
            <ac:picMk id="46" creationId="{71641360-EFF9-CFF3-DDE8-97FD25BDA8E3}"/>
          </ac:picMkLst>
        </pc:picChg>
        <pc:picChg chg="add del mod ord">
          <ac:chgData name="Bess Dunlevy" userId="dd4b9a8537dbe9d0" providerId="LiveId" clId="{70D279ED-ADEA-4DF7-8F0D-6B6ED00CB95B}" dt="2024-02-18T15:32:02.178" v="727" actId="1038"/>
          <ac:picMkLst>
            <pc:docMk/>
            <pc:sldMk cId="1421192266" sldId="355"/>
            <ac:picMk id="56" creationId="{9A36F506-5B2C-FDC1-A3B8-0860A9EDB31C}"/>
          </ac:picMkLst>
        </pc:picChg>
        <pc:picChg chg="add mod ord">
          <ac:chgData name="Bess Dunlevy" userId="dd4b9a8537dbe9d0" providerId="LiveId" clId="{70D279ED-ADEA-4DF7-8F0D-6B6ED00CB95B}" dt="2024-02-18T15:16:09.901" v="463" actId="166"/>
          <ac:picMkLst>
            <pc:docMk/>
            <pc:sldMk cId="1421192266" sldId="355"/>
            <ac:picMk id="62" creationId="{F0932B60-8A75-6E7A-BC57-81BB25B73533}"/>
          </ac:picMkLst>
        </pc:picChg>
        <pc:picChg chg="add mod">
          <ac:chgData name="Bess Dunlevy" userId="dd4b9a8537dbe9d0" providerId="LiveId" clId="{70D279ED-ADEA-4DF7-8F0D-6B6ED00CB95B}" dt="2024-02-18T15:28:44.750" v="671" actId="1076"/>
          <ac:picMkLst>
            <pc:docMk/>
            <pc:sldMk cId="1421192266" sldId="355"/>
            <ac:picMk id="73" creationId="{07E335C0-5C1D-63D0-8A62-0CB45D5BE1DB}"/>
          </ac:picMkLst>
        </pc:picChg>
        <pc:picChg chg="add mod">
          <ac:chgData name="Bess Dunlevy" userId="dd4b9a8537dbe9d0" providerId="LiveId" clId="{70D279ED-ADEA-4DF7-8F0D-6B6ED00CB95B}" dt="2024-02-18T15:28:46.884" v="672" actId="1076"/>
          <ac:picMkLst>
            <pc:docMk/>
            <pc:sldMk cId="1421192266" sldId="355"/>
            <ac:picMk id="74" creationId="{39F1D3E3-7BC7-93D1-A7C4-017C23054CC3}"/>
          </ac:picMkLst>
        </pc:picChg>
        <pc:picChg chg="mod">
          <ac:chgData name="Bess Dunlevy" userId="dd4b9a8537dbe9d0" providerId="LiveId" clId="{70D279ED-ADEA-4DF7-8F0D-6B6ED00CB95B}" dt="2024-02-18T15:21:18.803" v="573" actId="207"/>
          <ac:picMkLst>
            <pc:docMk/>
            <pc:sldMk cId="1421192266" sldId="355"/>
            <ac:picMk id="76" creationId="{DDBF0FA8-16DC-79D7-D029-D7F1134126E8}"/>
          </ac:picMkLst>
        </pc:picChg>
        <pc:picChg chg="mod">
          <ac:chgData name="Bess Dunlevy" userId="dd4b9a8537dbe9d0" providerId="LiveId" clId="{70D279ED-ADEA-4DF7-8F0D-6B6ED00CB95B}" dt="2024-02-18T15:21:18.803" v="573" actId="207"/>
          <ac:picMkLst>
            <pc:docMk/>
            <pc:sldMk cId="1421192266" sldId="355"/>
            <ac:picMk id="77" creationId="{865E401A-9D43-91CD-387C-A254182249B7}"/>
          </ac:picMkLst>
        </pc:picChg>
        <pc:picChg chg="mod">
          <ac:chgData name="Bess Dunlevy" userId="dd4b9a8537dbe9d0" providerId="LiveId" clId="{70D279ED-ADEA-4DF7-8F0D-6B6ED00CB95B}" dt="2024-02-18T15:21:18.803" v="573" actId="207"/>
          <ac:picMkLst>
            <pc:docMk/>
            <pc:sldMk cId="1421192266" sldId="355"/>
            <ac:picMk id="79" creationId="{8BFF1BC5-7547-FE7B-E9C9-1BE12E65210D}"/>
          </ac:picMkLst>
        </pc:picChg>
        <pc:picChg chg="mod">
          <ac:chgData name="Bess Dunlevy" userId="dd4b9a8537dbe9d0" providerId="LiveId" clId="{70D279ED-ADEA-4DF7-8F0D-6B6ED00CB95B}" dt="2024-02-18T15:21:18.803" v="573" actId="207"/>
          <ac:picMkLst>
            <pc:docMk/>
            <pc:sldMk cId="1421192266" sldId="355"/>
            <ac:picMk id="80" creationId="{7DA1893A-118E-C33A-1661-AE7D680D75B9}"/>
          </ac:picMkLst>
        </pc:picChg>
        <pc:picChg chg="add mod">
          <ac:chgData name="Bess Dunlevy" userId="dd4b9a8537dbe9d0" providerId="LiveId" clId="{70D279ED-ADEA-4DF7-8F0D-6B6ED00CB95B}" dt="2024-02-18T15:21:18.803" v="573" actId="207"/>
          <ac:picMkLst>
            <pc:docMk/>
            <pc:sldMk cId="1421192266" sldId="355"/>
            <ac:picMk id="81" creationId="{D49D6D27-0D4D-62F1-1D3C-6F16DDD297FB}"/>
          </ac:picMkLst>
        </pc:picChg>
        <pc:picChg chg="add mod">
          <ac:chgData name="Bess Dunlevy" userId="dd4b9a8537dbe9d0" providerId="LiveId" clId="{70D279ED-ADEA-4DF7-8F0D-6B6ED00CB95B}" dt="2024-02-18T15:21:18.803" v="573" actId="207"/>
          <ac:picMkLst>
            <pc:docMk/>
            <pc:sldMk cId="1421192266" sldId="355"/>
            <ac:picMk id="82" creationId="{5E91EDC5-D2A3-32D8-4B1C-59D908600BF4}"/>
          </ac:picMkLst>
        </pc:picChg>
        <pc:cxnChg chg="add del mod">
          <ac:chgData name="Bess Dunlevy" userId="dd4b9a8537dbe9d0" providerId="LiveId" clId="{70D279ED-ADEA-4DF7-8F0D-6B6ED00CB95B}" dt="2024-02-18T15:06:12.652" v="334" actId="478"/>
          <ac:cxnSpMkLst>
            <pc:docMk/>
            <pc:sldMk cId="1421192266" sldId="355"/>
            <ac:cxnSpMk id="24" creationId="{56BC5C9E-CC8A-430D-22C1-DA2F5AA1A555}"/>
          </ac:cxnSpMkLst>
        </pc:cxnChg>
        <pc:cxnChg chg="add mod">
          <ac:chgData name="Bess Dunlevy" userId="dd4b9a8537dbe9d0" providerId="LiveId" clId="{70D279ED-ADEA-4DF7-8F0D-6B6ED00CB95B}" dt="2024-02-18T15:31:29.533" v="694" actId="1035"/>
          <ac:cxnSpMkLst>
            <pc:docMk/>
            <pc:sldMk cId="1421192266" sldId="355"/>
            <ac:cxnSpMk id="32" creationId="{0FFB065C-285C-351F-8C42-2606B4147529}"/>
          </ac:cxnSpMkLst>
        </pc:cxnChg>
        <pc:cxnChg chg="add mod">
          <ac:chgData name="Bess Dunlevy" userId="dd4b9a8537dbe9d0" providerId="LiveId" clId="{70D279ED-ADEA-4DF7-8F0D-6B6ED00CB95B}" dt="2024-02-18T15:31:28.301" v="691" actId="1035"/>
          <ac:cxnSpMkLst>
            <pc:docMk/>
            <pc:sldMk cId="1421192266" sldId="355"/>
            <ac:cxnSpMk id="36" creationId="{CDF51CE4-A1C2-CE2C-EF86-470A6555F3B1}"/>
          </ac:cxnSpMkLst>
        </pc:cxnChg>
        <pc:cxnChg chg="add mod">
          <ac:chgData name="Bess Dunlevy" userId="dd4b9a8537dbe9d0" providerId="LiveId" clId="{70D279ED-ADEA-4DF7-8F0D-6B6ED00CB95B}" dt="2024-02-18T15:31:32.429" v="702" actId="1035"/>
          <ac:cxnSpMkLst>
            <pc:docMk/>
            <pc:sldMk cId="1421192266" sldId="355"/>
            <ac:cxnSpMk id="53" creationId="{32BBB237-96B0-D12E-4E2D-A4E7474CF3D8}"/>
          </ac:cxnSpMkLst>
        </pc:cxnChg>
        <pc:cxnChg chg="add mod">
          <ac:chgData name="Bess Dunlevy" userId="dd4b9a8537dbe9d0" providerId="LiveId" clId="{70D279ED-ADEA-4DF7-8F0D-6B6ED00CB95B}" dt="2024-02-18T15:31:34.329" v="705" actId="1035"/>
          <ac:cxnSpMkLst>
            <pc:docMk/>
            <pc:sldMk cId="1421192266" sldId="355"/>
            <ac:cxnSpMk id="58" creationId="{9EFCA008-1619-C922-9A26-4DB8796242F5}"/>
          </ac:cxnSpMkLst>
        </pc:cxnChg>
        <pc:cxnChg chg="add del mod">
          <ac:chgData name="Bess Dunlevy" userId="dd4b9a8537dbe9d0" providerId="LiveId" clId="{70D279ED-ADEA-4DF7-8F0D-6B6ED00CB95B}" dt="2024-02-18T15:32:46.138" v="754" actId="478"/>
          <ac:cxnSpMkLst>
            <pc:docMk/>
            <pc:sldMk cId="1421192266" sldId="355"/>
            <ac:cxnSpMk id="64" creationId="{3B51D1C7-3733-6898-A9BF-61C683E4D8FD}"/>
          </ac:cxnSpMkLst>
        </pc:cxnChg>
        <pc:cxnChg chg="add mod">
          <ac:chgData name="Bess Dunlevy" userId="dd4b9a8537dbe9d0" providerId="LiveId" clId="{70D279ED-ADEA-4DF7-8F0D-6B6ED00CB95B}" dt="2024-02-18T15:33:42.438" v="760" actId="1035"/>
          <ac:cxnSpMkLst>
            <pc:docMk/>
            <pc:sldMk cId="1421192266" sldId="355"/>
            <ac:cxnSpMk id="92" creationId="{C3A0879E-A041-E73E-1ED6-F13A536803C5}"/>
          </ac:cxnSpMkLst>
        </pc:cxnChg>
      </pc:sldChg>
      <pc:sldChg chg="del">
        <pc:chgData name="Bess Dunlevy" userId="dd4b9a8537dbe9d0" providerId="LiveId" clId="{70D279ED-ADEA-4DF7-8F0D-6B6ED00CB95B}" dt="2024-02-18T15:17:44.691" v="481" actId="47"/>
        <pc:sldMkLst>
          <pc:docMk/>
          <pc:sldMk cId="519727008" sldId="356"/>
        </pc:sldMkLst>
      </pc:sldChg>
      <pc:sldChg chg="del">
        <pc:chgData name="Bess Dunlevy" userId="dd4b9a8537dbe9d0" providerId="LiveId" clId="{70D279ED-ADEA-4DF7-8F0D-6B6ED00CB95B}" dt="2024-02-18T15:17:44.691" v="481" actId="47"/>
        <pc:sldMkLst>
          <pc:docMk/>
          <pc:sldMk cId="2105044021" sldId="357"/>
        </pc:sldMkLst>
      </pc:sldChg>
      <pc:sldChg chg="del">
        <pc:chgData name="Bess Dunlevy" userId="dd4b9a8537dbe9d0" providerId="LiveId" clId="{70D279ED-ADEA-4DF7-8F0D-6B6ED00CB95B}" dt="2024-02-18T15:17:44.691" v="481" actId="47"/>
        <pc:sldMkLst>
          <pc:docMk/>
          <pc:sldMk cId="4155755474" sldId="358"/>
        </pc:sldMkLst>
      </pc:sldChg>
      <pc:sldChg chg="del">
        <pc:chgData name="Bess Dunlevy" userId="dd4b9a8537dbe9d0" providerId="LiveId" clId="{70D279ED-ADEA-4DF7-8F0D-6B6ED00CB95B}" dt="2024-02-18T15:17:44.691" v="481" actId="47"/>
        <pc:sldMkLst>
          <pc:docMk/>
          <pc:sldMk cId="2504084109" sldId="359"/>
        </pc:sldMkLst>
      </pc:sldChg>
      <pc:sldChg chg="del">
        <pc:chgData name="Bess Dunlevy" userId="dd4b9a8537dbe9d0" providerId="LiveId" clId="{70D279ED-ADEA-4DF7-8F0D-6B6ED00CB95B}" dt="2024-02-18T15:17:44.691" v="481" actId="47"/>
        <pc:sldMkLst>
          <pc:docMk/>
          <pc:sldMk cId="2313581507" sldId="360"/>
        </pc:sldMkLst>
      </pc:sldChg>
      <pc:sldChg chg="del">
        <pc:chgData name="Bess Dunlevy" userId="dd4b9a8537dbe9d0" providerId="LiveId" clId="{70D279ED-ADEA-4DF7-8F0D-6B6ED00CB95B}" dt="2024-02-18T15:17:44.691" v="481" actId="47"/>
        <pc:sldMkLst>
          <pc:docMk/>
          <pc:sldMk cId="2895646502" sldId="361"/>
        </pc:sldMkLst>
      </pc:sldChg>
      <pc:sldChg chg="del">
        <pc:chgData name="Bess Dunlevy" userId="dd4b9a8537dbe9d0" providerId="LiveId" clId="{70D279ED-ADEA-4DF7-8F0D-6B6ED00CB95B}" dt="2024-02-18T15:17:44.691" v="481" actId="47"/>
        <pc:sldMkLst>
          <pc:docMk/>
          <pc:sldMk cId="3456671792" sldId="362"/>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12/19/2024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1B9D2D-5A42-9939-1893-9C22AA6CBA0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3BBD851-ECDF-4E42-D97C-1E6363311DC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B85DF8C-2BFC-705D-00F2-1C038E8DAEF7}"/>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7685F0BB-CAAB-087E-911E-D78CE3A3190E}"/>
              </a:ext>
            </a:extLst>
          </p:cNvPr>
          <p:cNvSpPr>
            <a:spLocks noGrp="1"/>
          </p:cNvSpPr>
          <p:nvPr>
            <p:ph type="sldNum" sz="quarter" idx="10"/>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25311725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673EBF-0121-3BAB-CFB1-C512B49FCF5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898AE2C-BF26-0CB2-516D-812D59B1CC1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C01352A-C6EC-B7DA-33A6-3093F2DC5866}"/>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94957599-53FF-9C5F-1A79-C232E9C0F98D}"/>
              </a:ext>
            </a:extLst>
          </p:cNvPr>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28555633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12/19/2024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12/19/2024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12/19/2024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12/19/2024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12/19/2024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12/19/2024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12/19/2024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e.smartsheet.com/try-it?trp=50134" TargetMode="External"/><Relationship Id="rId2" Type="http://schemas.openxmlformats.org/officeDocument/2006/relationships/image" Target="../media/image1.jp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image" Target="../media/image8.svg"/><Relationship Id="rId13" Type="http://schemas.openxmlformats.org/officeDocument/2006/relationships/image" Target="../media/image13.png"/><Relationship Id="rId18" Type="http://schemas.openxmlformats.org/officeDocument/2006/relationships/image" Target="../media/image18.svg"/><Relationship Id="rId3" Type="http://schemas.openxmlformats.org/officeDocument/2006/relationships/image" Target="../media/image3.png"/><Relationship Id="rId21" Type="http://schemas.openxmlformats.org/officeDocument/2006/relationships/image" Target="../media/image21.png"/><Relationship Id="rId7" Type="http://schemas.openxmlformats.org/officeDocument/2006/relationships/image" Target="../media/image7.png"/><Relationship Id="rId12" Type="http://schemas.openxmlformats.org/officeDocument/2006/relationships/image" Target="../media/image12.svg"/><Relationship Id="rId17" Type="http://schemas.openxmlformats.org/officeDocument/2006/relationships/image" Target="../media/image17.png"/><Relationship Id="rId2" Type="http://schemas.openxmlformats.org/officeDocument/2006/relationships/notesSlide" Target="../notesSlides/notesSlide1.xml"/><Relationship Id="rId16" Type="http://schemas.openxmlformats.org/officeDocument/2006/relationships/image" Target="../media/image16.svg"/><Relationship Id="rId20" Type="http://schemas.openxmlformats.org/officeDocument/2006/relationships/image" Target="../media/image20.svg"/><Relationship Id="rId1" Type="http://schemas.openxmlformats.org/officeDocument/2006/relationships/slideLayout" Target="../slideLayouts/slideLayout2.xml"/><Relationship Id="rId6" Type="http://schemas.openxmlformats.org/officeDocument/2006/relationships/image" Target="../media/image6.svg"/><Relationship Id="rId11" Type="http://schemas.openxmlformats.org/officeDocument/2006/relationships/image" Target="../media/image11.png"/><Relationship Id="rId5" Type="http://schemas.openxmlformats.org/officeDocument/2006/relationships/image" Target="../media/image5.png"/><Relationship Id="rId15" Type="http://schemas.openxmlformats.org/officeDocument/2006/relationships/image" Target="../media/image15.png"/><Relationship Id="rId10" Type="http://schemas.openxmlformats.org/officeDocument/2006/relationships/image" Target="../media/image10.svg"/><Relationship Id="rId19" Type="http://schemas.openxmlformats.org/officeDocument/2006/relationships/image" Target="../media/image19.png"/><Relationship Id="rId4" Type="http://schemas.openxmlformats.org/officeDocument/2006/relationships/image" Target="../media/image4.svg"/><Relationship Id="rId9" Type="http://schemas.openxmlformats.org/officeDocument/2006/relationships/image" Target="../media/image9.png"/><Relationship Id="rId14" Type="http://schemas.openxmlformats.org/officeDocument/2006/relationships/image" Target="../media/image14.svg"/><Relationship Id="rId22" Type="http://schemas.openxmlformats.org/officeDocument/2006/relationships/image" Target="../media/image22.sv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 name="Picture 28" descr="Pfeile in die Mitte eines Ziels">
            <a:extLst>
              <a:ext uri="{FF2B5EF4-FFF2-40B4-BE49-F238E27FC236}">
                <a16:creationId xmlns:a16="http://schemas.microsoft.com/office/drawing/2014/main" id="{801903EC-A5A4-EDCA-E339-B006C208D42B}"/>
              </a:ext>
            </a:extLst>
          </p:cNvPr>
          <p:cNvPicPr>
            <a:picLocks noChangeAspect="1"/>
          </p:cNvPicPr>
          <p:nvPr/>
        </p:nvPicPr>
        <p:blipFill rotWithShape="1">
          <a:blip r:embed="rId2">
            <a:duotone>
              <a:schemeClr val="accent6">
                <a:shade val="45000"/>
                <a:satMod val="135000"/>
              </a:schemeClr>
              <a:prstClr val="white"/>
            </a:duotone>
            <a:alphaModFix amt="35000"/>
          </a:blip>
          <a:srcRect t="6214" b="18786"/>
          <a:stretch/>
        </p:blipFill>
        <p:spPr>
          <a:xfrm>
            <a:off x="0" y="-1"/>
            <a:ext cx="12192000" cy="6858001"/>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8" y="181423"/>
            <a:ext cx="7183718" cy="954107"/>
          </a:xfrm>
          <a:prstGeom prst="rect">
            <a:avLst/>
          </a:prstGeom>
          <a:noFill/>
        </p:spPr>
        <p:txBody>
          <a:bodyPr wrap="square" rtlCol="0">
            <a:spAutoFit/>
          </a:bodyPr>
          <a:lstStyle/>
          <a:p>
            <a:pPr rtl="0"/>
            <a:r>
              <a:rPr lang="de-DE" sz="2800" b="1" dirty="0">
                <a:solidFill>
                  <a:schemeClr val="tx1">
                    <a:lumMod val="65000"/>
                    <a:lumOff val="35000"/>
                  </a:schemeClr>
                </a:solidFill>
                <a:latin typeface="Century Gothic" panose="020B0502020202020204" pitchFamily="34" charset="0"/>
              </a:rPr>
              <a:t>FOLIENVORLAGE FÜR ELEMENTE EINER PROJEKTPROBLEMBESCHREIBUNG</a:t>
            </a:r>
          </a:p>
        </p:txBody>
      </p:sp>
      <p:sp>
        <p:nvSpPr>
          <p:cNvPr id="92" name="TextBox 91">
            <a:extLst>
              <a:ext uri="{FF2B5EF4-FFF2-40B4-BE49-F238E27FC236}">
                <a16:creationId xmlns:a16="http://schemas.microsoft.com/office/drawing/2014/main" id="{15002CF0-EA59-CE43-9D0C-B9955C66D425}"/>
              </a:ext>
            </a:extLst>
          </p:cNvPr>
          <p:cNvSpPr txBox="1"/>
          <p:nvPr/>
        </p:nvSpPr>
        <p:spPr>
          <a:xfrm>
            <a:off x="829564" y="2001774"/>
            <a:ext cx="8446287" cy="830997"/>
          </a:xfrm>
          <a:prstGeom prst="rect">
            <a:avLst/>
          </a:prstGeom>
          <a:noFill/>
        </p:spPr>
        <p:txBody>
          <a:bodyPr wrap="square" rtlCol="0">
            <a:spAutoFit/>
          </a:bodyPr>
          <a:lstStyle/>
          <a:p>
            <a:pPr rtl="0"/>
            <a:r>
              <a:rPr lang="de-DE" sz="4800">
                <a:solidFill>
                  <a:schemeClr val="accent6"/>
                </a:solidFill>
                <a:latin typeface="Century Gothic" panose="020B0502020202020204" pitchFamily="34" charset="0"/>
              </a:rPr>
              <a:t>PROJEKTNAME</a:t>
            </a:r>
          </a:p>
        </p:txBody>
      </p:sp>
      <p:sp>
        <p:nvSpPr>
          <p:cNvPr id="11" name="TextBox 10">
            <a:extLst>
              <a:ext uri="{FF2B5EF4-FFF2-40B4-BE49-F238E27FC236}">
                <a16:creationId xmlns:a16="http://schemas.microsoft.com/office/drawing/2014/main" id="{337A3371-9EA4-4C46-A817-F8A47B8962FF}"/>
              </a:ext>
            </a:extLst>
          </p:cNvPr>
          <p:cNvSpPr txBox="1"/>
          <p:nvPr/>
        </p:nvSpPr>
        <p:spPr>
          <a:xfrm>
            <a:off x="1044075" y="5484988"/>
            <a:ext cx="7310507" cy="584775"/>
          </a:xfrm>
          <a:prstGeom prst="rect">
            <a:avLst/>
          </a:prstGeom>
          <a:noFill/>
        </p:spPr>
        <p:txBody>
          <a:bodyPr wrap="square" rtlCol="0">
            <a:spAutoFit/>
          </a:bodyPr>
          <a:lstStyle/>
          <a:p>
            <a:pPr rtl="0"/>
            <a:r>
              <a:rPr lang="de-DE" sz="1600">
                <a:solidFill>
                  <a:schemeClr val="tx1">
                    <a:lumMod val="65000"/>
                    <a:lumOff val="35000"/>
                  </a:schemeClr>
                </a:solidFill>
                <a:latin typeface="Century Gothic" panose="020B0502020202020204" pitchFamily="34" charset="0"/>
              </a:rPr>
              <a:t>VERFASST VON: Name</a:t>
            </a:r>
          </a:p>
          <a:p>
            <a:pPr rtl="0"/>
            <a:r>
              <a:rPr lang="de-DE" sz="1600">
                <a:solidFill>
                  <a:schemeClr val="tx1">
                    <a:lumMod val="65000"/>
                    <a:lumOff val="35000"/>
                  </a:schemeClr>
                </a:solidFill>
                <a:latin typeface="Century Gothic" panose="020B0502020202020204" pitchFamily="34" charset="0"/>
              </a:rPr>
              <a:t>DATUM: TT.MM.JJ</a:t>
            </a:r>
          </a:p>
        </p:txBody>
      </p:sp>
      <p:sp>
        <p:nvSpPr>
          <p:cNvPr id="3" name="Rectangle 2">
            <a:extLst>
              <a:ext uri="{FF2B5EF4-FFF2-40B4-BE49-F238E27FC236}">
                <a16:creationId xmlns:a16="http://schemas.microsoft.com/office/drawing/2014/main" id="{CC83793D-FDB9-1090-70B9-4E054D6FFC31}"/>
              </a:ext>
            </a:extLst>
          </p:cNvPr>
          <p:cNvSpPr/>
          <p:nvPr/>
        </p:nvSpPr>
        <p:spPr>
          <a:xfrm>
            <a:off x="445710" y="2124885"/>
            <a:ext cx="255747" cy="4067989"/>
          </a:xfrm>
          <a:prstGeom prst="rect">
            <a:avLst/>
          </a:prstGeom>
          <a:pattFill prst="dkDnDiag">
            <a:fgClr>
              <a:schemeClr val="accent6"/>
            </a:fgClr>
            <a:bgClr>
              <a:schemeClr val="bg1"/>
            </a:bgClr>
          </a:patt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 name="Picture 1" descr="A blue background with white text&#10;&#10;Description automatically generated">
            <a:hlinkClick r:id="rId3"/>
            <a:extLst>
              <a:ext uri="{FF2B5EF4-FFF2-40B4-BE49-F238E27FC236}">
                <a16:creationId xmlns:a16="http://schemas.microsoft.com/office/drawing/2014/main" id="{958E44D2-FE50-2775-B800-05FC9CDC3589}"/>
              </a:ext>
            </a:extLst>
          </p:cNvPr>
          <p:cNvPicPr>
            <a:picLocks noChangeAspect="1"/>
          </p:cNvPicPr>
          <p:nvPr/>
        </p:nvPicPr>
        <p:blipFill>
          <a:blip r:embed="rId4"/>
          <a:stretch>
            <a:fillRect/>
          </a:stretch>
        </p:blipFill>
        <p:spPr>
          <a:xfrm>
            <a:off x="9034909" y="273614"/>
            <a:ext cx="2759068" cy="548765"/>
          </a:xfrm>
          <a:prstGeom prst="rect">
            <a:avLst/>
          </a:prstGeom>
        </p:spPr>
      </p:pic>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25EDF8-68F4-76B2-463C-44217BE8A993}"/>
            </a:ext>
          </a:extLst>
        </p:cNvPr>
        <p:cNvGrpSpPr/>
        <p:nvPr/>
      </p:nvGrpSpPr>
      <p:grpSpPr>
        <a:xfrm>
          <a:off x="0" y="0"/>
          <a:ext cx="0" cy="0"/>
          <a:chOff x="0" y="0"/>
          <a:chExt cx="0" cy="0"/>
        </a:xfrm>
      </p:grpSpPr>
      <p:sp>
        <p:nvSpPr>
          <p:cNvPr id="10" name="Rectangle 9">
            <a:extLst>
              <a:ext uri="{FF2B5EF4-FFF2-40B4-BE49-F238E27FC236}">
                <a16:creationId xmlns:a16="http://schemas.microsoft.com/office/drawing/2014/main" id="{30562A37-A433-4FF4-E35E-65B30E9C79C6}"/>
              </a:ext>
            </a:extLst>
          </p:cNvPr>
          <p:cNvSpPr/>
          <p:nvPr/>
        </p:nvSpPr>
        <p:spPr>
          <a:xfrm>
            <a:off x="0" y="0"/>
            <a:ext cx="1209504" cy="6858000"/>
          </a:xfrm>
          <a:prstGeom prst="rect">
            <a:avLst/>
          </a:prstGeom>
          <a:pattFill prst="dkDnDiag">
            <a:fgClr>
              <a:schemeClr val="accent6"/>
            </a:fgClr>
            <a:bgClr>
              <a:schemeClr val="bg1"/>
            </a:bgClr>
          </a:patt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8" name="Group 17">
            <a:extLst>
              <a:ext uri="{FF2B5EF4-FFF2-40B4-BE49-F238E27FC236}">
                <a16:creationId xmlns:a16="http://schemas.microsoft.com/office/drawing/2014/main" id="{81CF1AD8-A726-10B2-6830-AF116C295BF0}"/>
              </a:ext>
            </a:extLst>
          </p:cNvPr>
          <p:cNvGrpSpPr/>
          <p:nvPr/>
        </p:nvGrpSpPr>
        <p:grpSpPr>
          <a:xfrm>
            <a:off x="1315701" y="410574"/>
            <a:ext cx="1035170" cy="1035170"/>
            <a:chOff x="2404763" y="450339"/>
            <a:chExt cx="1035170" cy="1035170"/>
          </a:xfrm>
        </p:grpSpPr>
        <p:sp>
          <p:nvSpPr>
            <p:cNvPr id="13" name="Partial Circle 12">
              <a:extLst>
                <a:ext uri="{FF2B5EF4-FFF2-40B4-BE49-F238E27FC236}">
                  <a16:creationId xmlns:a16="http://schemas.microsoft.com/office/drawing/2014/main" id="{A09DA0AC-7E03-10AA-D766-315A2BFF9B52}"/>
                </a:ext>
              </a:extLst>
            </p:cNvPr>
            <p:cNvSpPr/>
            <p:nvPr/>
          </p:nvSpPr>
          <p:spPr>
            <a:xfrm>
              <a:off x="2404763" y="450339"/>
              <a:ext cx="1035170" cy="1035170"/>
            </a:xfrm>
            <a:prstGeom prst="pie">
              <a:avLst/>
            </a:prstGeom>
            <a:solidFill>
              <a:schemeClr val="accent6">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 name="Partial Circle 2">
              <a:extLst>
                <a:ext uri="{FF2B5EF4-FFF2-40B4-BE49-F238E27FC236}">
                  <a16:creationId xmlns:a16="http://schemas.microsoft.com/office/drawing/2014/main" id="{99FE5D36-5362-5E93-D350-BA85D993BFEB}"/>
                </a:ext>
              </a:extLst>
            </p:cNvPr>
            <p:cNvSpPr/>
            <p:nvPr/>
          </p:nvSpPr>
          <p:spPr>
            <a:xfrm>
              <a:off x="2494839" y="543773"/>
              <a:ext cx="855018" cy="855018"/>
            </a:xfrm>
            <a:prstGeom prst="pie">
              <a:avLst/>
            </a:prstGeom>
            <a:solidFill>
              <a:schemeClr val="accent6">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grpSp>
        <p:nvGrpSpPr>
          <p:cNvPr id="21" name="Group 20">
            <a:extLst>
              <a:ext uri="{FF2B5EF4-FFF2-40B4-BE49-F238E27FC236}">
                <a16:creationId xmlns:a16="http://schemas.microsoft.com/office/drawing/2014/main" id="{21CDA17C-3794-6A30-6991-8380C2FE5F88}"/>
              </a:ext>
            </a:extLst>
          </p:cNvPr>
          <p:cNvGrpSpPr/>
          <p:nvPr/>
        </p:nvGrpSpPr>
        <p:grpSpPr>
          <a:xfrm>
            <a:off x="1903058" y="1695497"/>
            <a:ext cx="1035170" cy="1035170"/>
            <a:chOff x="2416199" y="1875633"/>
            <a:chExt cx="1035170" cy="1035170"/>
          </a:xfrm>
        </p:grpSpPr>
        <p:sp>
          <p:nvSpPr>
            <p:cNvPr id="17" name="Partial Circle 16">
              <a:extLst>
                <a:ext uri="{FF2B5EF4-FFF2-40B4-BE49-F238E27FC236}">
                  <a16:creationId xmlns:a16="http://schemas.microsoft.com/office/drawing/2014/main" id="{E8DA1357-0A1D-B16F-4804-228C5093F5B1}"/>
                </a:ext>
              </a:extLst>
            </p:cNvPr>
            <p:cNvSpPr/>
            <p:nvPr/>
          </p:nvSpPr>
          <p:spPr>
            <a:xfrm>
              <a:off x="2416199" y="1875633"/>
              <a:ext cx="1035170" cy="1035170"/>
            </a:xfrm>
            <a:prstGeom prst="pie">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4" name="Partial Circle 3">
              <a:extLst>
                <a:ext uri="{FF2B5EF4-FFF2-40B4-BE49-F238E27FC236}">
                  <a16:creationId xmlns:a16="http://schemas.microsoft.com/office/drawing/2014/main" id="{55816740-07EA-E39C-6258-9DE661CC8E49}"/>
                </a:ext>
              </a:extLst>
            </p:cNvPr>
            <p:cNvSpPr/>
            <p:nvPr/>
          </p:nvSpPr>
          <p:spPr>
            <a:xfrm>
              <a:off x="2494839" y="1969727"/>
              <a:ext cx="855018" cy="855018"/>
            </a:xfrm>
            <a:prstGeom prst="pie">
              <a:avLst/>
            </a:prstGeom>
            <a:solidFill>
              <a:schemeClr val="accent6">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grpSp>
        <p:nvGrpSpPr>
          <p:cNvPr id="39" name="Group 38">
            <a:extLst>
              <a:ext uri="{FF2B5EF4-FFF2-40B4-BE49-F238E27FC236}">
                <a16:creationId xmlns:a16="http://schemas.microsoft.com/office/drawing/2014/main" id="{65F4DBD4-492A-4644-C1A8-1A6D67002EEE}"/>
              </a:ext>
            </a:extLst>
          </p:cNvPr>
          <p:cNvGrpSpPr/>
          <p:nvPr/>
        </p:nvGrpSpPr>
        <p:grpSpPr>
          <a:xfrm>
            <a:off x="3566866" y="4450156"/>
            <a:ext cx="1035170" cy="1035170"/>
            <a:chOff x="2442077" y="4061084"/>
            <a:chExt cx="1035170" cy="1035170"/>
          </a:xfrm>
        </p:grpSpPr>
        <p:sp>
          <p:nvSpPr>
            <p:cNvPr id="15" name="Partial Circle 14">
              <a:extLst>
                <a:ext uri="{FF2B5EF4-FFF2-40B4-BE49-F238E27FC236}">
                  <a16:creationId xmlns:a16="http://schemas.microsoft.com/office/drawing/2014/main" id="{46BB8E5A-07D8-EA3A-208C-60AAE36F33D8}"/>
                </a:ext>
              </a:extLst>
            </p:cNvPr>
            <p:cNvSpPr/>
            <p:nvPr/>
          </p:nvSpPr>
          <p:spPr>
            <a:xfrm>
              <a:off x="2442077" y="4061084"/>
              <a:ext cx="1035170" cy="1035170"/>
            </a:xfrm>
            <a:prstGeom prst="pie">
              <a:avLst/>
            </a:prstGeom>
            <a:solidFill>
              <a:schemeClr val="accent6">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5" name="Partial Circle 4">
              <a:extLst>
                <a:ext uri="{FF2B5EF4-FFF2-40B4-BE49-F238E27FC236}">
                  <a16:creationId xmlns:a16="http://schemas.microsoft.com/office/drawing/2014/main" id="{652326AE-BA1E-8977-DCE6-905911BB5CF9}"/>
                </a:ext>
              </a:extLst>
            </p:cNvPr>
            <p:cNvSpPr/>
            <p:nvPr/>
          </p:nvSpPr>
          <p:spPr>
            <a:xfrm>
              <a:off x="2533156" y="4149176"/>
              <a:ext cx="855018" cy="855018"/>
            </a:xfrm>
            <a:prstGeom prst="pie">
              <a:avLst/>
            </a:prstGeom>
            <a:solidFill>
              <a:schemeClr val="accent6">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grpSp>
        <p:nvGrpSpPr>
          <p:cNvPr id="38" name="Group 37">
            <a:extLst>
              <a:ext uri="{FF2B5EF4-FFF2-40B4-BE49-F238E27FC236}">
                <a16:creationId xmlns:a16="http://schemas.microsoft.com/office/drawing/2014/main" id="{B7FD1EBB-912C-5A13-39A6-9F3AA76E6D66}"/>
              </a:ext>
            </a:extLst>
          </p:cNvPr>
          <p:cNvGrpSpPr/>
          <p:nvPr/>
        </p:nvGrpSpPr>
        <p:grpSpPr>
          <a:xfrm>
            <a:off x="2619749" y="3084341"/>
            <a:ext cx="1035170" cy="1035170"/>
            <a:chOff x="2404763" y="2964154"/>
            <a:chExt cx="1035170" cy="1035170"/>
          </a:xfrm>
        </p:grpSpPr>
        <p:sp>
          <p:nvSpPr>
            <p:cNvPr id="16" name="Partial Circle 15">
              <a:extLst>
                <a:ext uri="{FF2B5EF4-FFF2-40B4-BE49-F238E27FC236}">
                  <a16:creationId xmlns:a16="http://schemas.microsoft.com/office/drawing/2014/main" id="{89F93EEC-D806-FB54-5980-0B83D5D34AB5}"/>
                </a:ext>
              </a:extLst>
            </p:cNvPr>
            <p:cNvSpPr/>
            <p:nvPr/>
          </p:nvSpPr>
          <p:spPr>
            <a:xfrm>
              <a:off x="2404763" y="2964154"/>
              <a:ext cx="1035170" cy="1035170"/>
            </a:xfrm>
            <a:prstGeom prst="pie">
              <a:avLst/>
            </a:prstGeom>
            <a:solidFill>
              <a:schemeClr val="accent6">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8" name="Partial Circle 7">
              <a:extLst>
                <a:ext uri="{FF2B5EF4-FFF2-40B4-BE49-F238E27FC236}">
                  <a16:creationId xmlns:a16="http://schemas.microsoft.com/office/drawing/2014/main" id="{E264D06D-CD28-BFB4-3399-2C2FC9D131EB}"/>
                </a:ext>
              </a:extLst>
            </p:cNvPr>
            <p:cNvSpPr/>
            <p:nvPr/>
          </p:nvSpPr>
          <p:spPr>
            <a:xfrm>
              <a:off x="2494839" y="3057499"/>
              <a:ext cx="855018" cy="855018"/>
            </a:xfrm>
            <a:prstGeom prst="pie">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grpSp>
        <p:nvGrpSpPr>
          <p:cNvPr id="40" name="Group 39">
            <a:extLst>
              <a:ext uri="{FF2B5EF4-FFF2-40B4-BE49-F238E27FC236}">
                <a16:creationId xmlns:a16="http://schemas.microsoft.com/office/drawing/2014/main" id="{6C335E03-C8B7-B0E6-916F-14B87147D835}"/>
              </a:ext>
            </a:extLst>
          </p:cNvPr>
          <p:cNvGrpSpPr/>
          <p:nvPr/>
        </p:nvGrpSpPr>
        <p:grpSpPr>
          <a:xfrm>
            <a:off x="4675175" y="5769625"/>
            <a:ext cx="1035170" cy="1035170"/>
            <a:chOff x="2451709" y="5159403"/>
            <a:chExt cx="1035170" cy="1035170"/>
          </a:xfrm>
        </p:grpSpPr>
        <p:sp>
          <p:nvSpPr>
            <p:cNvPr id="14" name="Partial Circle 13">
              <a:extLst>
                <a:ext uri="{FF2B5EF4-FFF2-40B4-BE49-F238E27FC236}">
                  <a16:creationId xmlns:a16="http://schemas.microsoft.com/office/drawing/2014/main" id="{7CF93AFC-935D-3835-D3E0-43F6BDAB44B7}"/>
                </a:ext>
              </a:extLst>
            </p:cNvPr>
            <p:cNvSpPr/>
            <p:nvPr/>
          </p:nvSpPr>
          <p:spPr>
            <a:xfrm>
              <a:off x="2451709" y="5159403"/>
              <a:ext cx="1035170" cy="1035170"/>
            </a:xfrm>
            <a:prstGeom prst="pie">
              <a:avLst/>
            </a:prstGeom>
            <a:solidFill>
              <a:schemeClr val="accent6">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9" name="Partial Circle 8">
              <a:extLst>
                <a:ext uri="{FF2B5EF4-FFF2-40B4-BE49-F238E27FC236}">
                  <a16:creationId xmlns:a16="http://schemas.microsoft.com/office/drawing/2014/main" id="{E400AB1C-9A62-9B27-D534-ECB8530A6979}"/>
                </a:ext>
              </a:extLst>
            </p:cNvPr>
            <p:cNvSpPr/>
            <p:nvPr/>
          </p:nvSpPr>
          <p:spPr>
            <a:xfrm>
              <a:off x="2540779" y="5247203"/>
              <a:ext cx="855018" cy="855018"/>
            </a:xfrm>
            <a:prstGeom prst="pie">
              <a:avLst/>
            </a:prstGeom>
            <a:solidFill>
              <a:schemeClr val="accent6">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pic>
        <p:nvPicPr>
          <p:cNvPr id="12" name="Graphic 11" descr="Warnsymbol, einfarbig">
            <a:extLst>
              <a:ext uri="{FF2B5EF4-FFF2-40B4-BE49-F238E27FC236}">
                <a16:creationId xmlns:a16="http://schemas.microsoft.com/office/drawing/2014/main" id="{0559F82D-C798-C70B-AE5C-86B621661D5A}"/>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930838" y="220474"/>
            <a:ext cx="610488" cy="610488"/>
          </a:xfrm>
          <a:prstGeom prst="rect">
            <a:avLst/>
          </a:prstGeom>
        </p:spPr>
      </p:pic>
      <p:sp>
        <p:nvSpPr>
          <p:cNvPr id="19" name="TextBox 18">
            <a:extLst>
              <a:ext uri="{FF2B5EF4-FFF2-40B4-BE49-F238E27FC236}">
                <a16:creationId xmlns:a16="http://schemas.microsoft.com/office/drawing/2014/main" id="{B1C0FA3F-CA4A-3621-2239-A88BB3567901}"/>
              </a:ext>
            </a:extLst>
          </p:cNvPr>
          <p:cNvSpPr txBox="1"/>
          <p:nvPr/>
        </p:nvSpPr>
        <p:spPr>
          <a:xfrm>
            <a:off x="2775943" y="80034"/>
            <a:ext cx="4553124" cy="523220"/>
          </a:xfrm>
          <a:prstGeom prst="rect">
            <a:avLst/>
          </a:prstGeom>
          <a:noFill/>
        </p:spPr>
        <p:txBody>
          <a:bodyPr wrap="square" rtlCol="0">
            <a:spAutoFit/>
          </a:bodyPr>
          <a:lstStyle/>
          <a:p>
            <a:pPr rtl="0"/>
            <a:r>
              <a:rPr lang="de-DE" sz="2800">
                <a:solidFill>
                  <a:schemeClr val="accent6">
                    <a:lumMod val="50000"/>
                  </a:schemeClr>
                </a:solidFill>
                <a:latin typeface="Century Gothic" panose="020B0502020202020204" pitchFamily="34" charset="0"/>
              </a:rPr>
              <a:t>PROBLEMBESCHREIBUNG</a:t>
            </a:r>
          </a:p>
        </p:txBody>
      </p:sp>
      <p:sp>
        <p:nvSpPr>
          <p:cNvPr id="20" name="TextBox 19">
            <a:extLst>
              <a:ext uri="{FF2B5EF4-FFF2-40B4-BE49-F238E27FC236}">
                <a16:creationId xmlns:a16="http://schemas.microsoft.com/office/drawing/2014/main" id="{85B3B574-F6E5-DC5E-8504-269CE7D99D06}"/>
              </a:ext>
            </a:extLst>
          </p:cNvPr>
          <p:cNvSpPr txBox="1"/>
          <p:nvPr/>
        </p:nvSpPr>
        <p:spPr>
          <a:xfrm>
            <a:off x="2842061" y="698874"/>
            <a:ext cx="6915266" cy="338554"/>
          </a:xfrm>
          <a:prstGeom prst="rect">
            <a:avLst/>
          </a:prstGeom>
          <a:noFill/>
        </p:spPr>
        <p:txBody>
          <a:bodyPr wrap="square" rtlCol="0">
            <a:spAutoFit/>
          </a:bodyPr>
          <a:lstStyle/>
          <a:p>
            <a:pPr rtl="0"/>
            <a:r>
              <a:rPr lang="de-DE" sz="1600">
                <a:solidFill>
                  <a:schemeClr val="tx1">
                    <a:lumMod val="65000"/>
                    <a:lumOff val="35000"/>
                  </a:schemeClr>
                </a:solidFill>
                <a:latin typeface="Century Gothic" panose="020B0502020202020204" pitchFamily="34" charset="0"/>
              </a:rPr>
              <a:t>Beschreibung hier einfügen …</a:t>
            </a:r>
          </a:p>
        </p:txBody>
      </p:sp>
      <p:cxnSp>
        <p:nvCxnSpPr>
          <p:cNvPr id="32" name="Straight Connector 31">
            <a:extLst>
              <a:ext uri="{FF2B5EF4-FFF2-40B4-BE49-F238E27FC236}">
                <a16:creationId xmlns:a16="http://schemas.microsoft.com/office/drawing/2014/main" id="{0FFB065C-285C-351F-8C42-2606B4147529}"/>
              </a:ext>
            </a:extLst>
          </p:cNvPr>
          <p:cNvCxnSpPr>
            <a:cxnSpLocks/>
          </p:cNvCxnSpPr>
          <p:nvPr/>
        </p:nvCxnSpPr>
        <p:spPr>
          <a:xfrm>
            <a:off x="2842061" y="567550"/>
            <a:ext cx="9349939" cy="0"/>
          </a:xfrm>
          <a:prstGeom prst="line">
            <a:avLst/>
          </a:prstGeom>
          <a:ln w="1905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pic>
        <p:nvPicPr>
          <p:cNvPr id="34" name="Graphic 33" descr="Netzwerk, einfarbig">
            <a:extLst>
              <a:ext uri="{FF2B5EF4-FFF2-40B4-BE49-F238E27FC236}">
                <a16:creationId xmlns:a16="http://schemas.microsoft.com/office/drawing/2014/main" id="{2985BF67-69F9-9D56-560A-BA3B7631320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516439" y="1421880"/>
            <a:ext cx="765086" cy="765086"/>
          </a:xfrm>
          <a:prstGeom prst="rect">
            <a:avLst/>
          </a:prstGeom>
        </p:spPr>
      </p:pic>
      <p:sp>
        <p:nvSpPr>
          <p:cNvPr id="35" name="TextBox 34">
            <a:extLst>
              <a:ext uri="{FF2B5EF4-FFF2-40B4-BE49-F238E27FC236}">
                <a16:creationId xmlns:a16="http://schemas.microsoft.com/office/drawing/2014/main" id="{4B2EEBC7-9294-7AF1-5C85-F043C82FF8CC}"/>
              </a:ext>
            </a:extLst>
          </p:cNvPr>
          <p:cNvSpPr txBox="1"/>
          <p:nvPr/>
        </p:nvSpPr>
        <p:spPr>
          <a:xfrm>
            <a:off x="3406551" y="1380129"/>
            <a:ext cx="2773223" cy="523220"/>
          </a:xfrm>
          <a:prstGeom prst="rect">
            <a:avLst/>
          </a:prstGeom>
          <a:noFill/>
        </p:spPr>
        <p:txBody>
          <a:bodyPr wrap="square" rtlCol="0">
            <a:spAutoFit/>
          </a:bodyPr>
          <a:lstStyle/>
          <a:p>
            <a:pPr rtl="0"/>
            <a:r>
              <a:rPr lang="de-DE" sz="2800">
                <a:solidFill>
                  <a:schemeClr val="accent6">
                    <a:lumMod val="50000"/>
                  </a:schemeClr>
                </a:solidFill>
                <a:latin typeface="Century Gothic" panose="020B0502020202020204" pitchFamily="34" charset="0"/>
              </a:rPr>
              <a:t>UMFANG</a:t>
            </a:r>
          </a:p>
        </p:txBody>
      </p:sp>
      <p:cxnSp>
        <p:nvCxnSpPr>
          <p:cNvPr id="36" name="Straight Connector 35">
            <a:extLst>
              <a:ext uri="{FF2B5EF4-FFF2-40B4-BE49-F238E27FC236}">
                <a16:creationId xmlns:a16="http://schemas.microsoft.com/office/drawing/2014/main" id="{CDF51CE4-A1C2-CE2C-EF86-470A6555F3B1}"/>
              </a:ext>
            </a:extLst>
          </p:cNvPr>
          <p:cNvCxnSpPr>
            <a:cxnSpLocks/>
          </p:cNvCxnSpPr>
          <p:nvPr/>
        </p:nvCxnSpPr>
        <p:spPr>
          <a:xfrm>
            <a:off x="3463466" y="1868513"/>
            <a:ext cx="8728534" cy="0"/>
          </a:xfrm>
          <a:prstGeom prst="line">
            <a:avLst/>
          </a:prstGeom>
          <a:ln w="1905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37" name="TextBox 36">
            <a:extLst>
              <a:ext uri="{FF2B5EF4-FFF2-40B4-BE49-F238E27FC236}">
                <a16:creationId xmlns:a16="http://schemas.microsoft.com/office/drawing/2014/main" id="{F758660F-AD08-16E3-3CDE-C2D0B2BBE63F}"/>
              </a:ext>
            </a:extLst>
          </p:cNvPr>
          <p:cNvSpPr txBox="1"/>
          <p:nvPr/>
        </p:nvSpPr>
        <p:spPr>
          <a:xfrm>
            <a:off x="3463466" y="1991149"/>
            <a:ext cx="6785927" cy="338554"/>
          </a:xfrm>
          <a:prstGeom prst="rect">
            <a:avLst/>
          </a:prstGeom>
          <a:noFill/>
        </p:spPr>
        <p:txBody>
          <a:bodyPr wrap="square" rtlCol="0">
            <a:spAutoFit/>
          </a:bodyPr>
          <a:lstStyle/>
          <a:p>
            <a:pPr rtl="0"/>
            <a:r>
              <a:rPr lang="de-DE" sz="1600">
                <a:solidFill>
                  <a:schemeClr val="tx1">
                    <a:lumMod val="65000"/>
                    <a:lumOff val="35000"/>
                  </a:schemeClr>
                </a:solidFill>
                <a:latin typeface="Century Gothic" panose="020B0502020202020204" pitchFamily="34" charset="0"/>
              </a:rPr>
              <a:t>Beschreibung hier einfügen …</a:t>
            </a:r>
          </a:p>
        </p:txBody>
      </p:sp>
      <p:sp>
        <p:nvSpPr>
          <p:cNvPr id="52" name="TextBox 51">
            <a:extLst>
              <a:ext uri="{FF2B5EF4-FFF2-40B4-BE49-F238E27FC236}">
                <a16:creationId xmlns:a16="http://schemas.microsoft.com/office/drawing/2014/main" id="{44DE0109-D736-6D08-4610-40B10101F251}"/>
              </a:ext>
            </a:extLst>
          </p:cNvPr>
          <p:cNvSpPr txBox="1"/>
          <p:nvPr/>
        </p:nvSpPr>
        <p:spPr>
          <a:xfrm>
            <a:off x="4022751" y="2812147"/>
            <a:ext cx="2740226" cy="523220"/>
          </a:xfrm>
          <a:prstGeom prst="rect">
            <a:avLst/>
          </a:prstGeom>
          <a:noFill/>
        </p:spPr>
        <p:txBody>
          <a:bodyPr wrap="square" rtlCol="0">
            <a:spAutoFit/>
          </a:bodyPr>
          <a:lstStyle/>
          <a:p>
            <a:pPr rtl="0"/>
            <a:r>
              <a:rPr lang="de-DE" sz="2800">
                <a:solidFill>
                  <a:schemeClr val="accent6">
                    <a:lumMod val="50000"/>
                  </a:schemeClr>
                </a:solidFill>
                <a:latin typeface="Century Gothic" panose="020B0502020202020204" pitchFamily="34" charset="0"/>
              </a:rPr>
              <a:t>WERT</a:t>
            </a:r>
          </a:p>
        </p:txBody>
      </p:sp>
      <p:cxnSp>
        <p:nvCxnSpPr>
          <p:cNvPr id="53" name="Straight Connector 52">
            <a:extLst>
              <a:ext uri="{FF2B5EF4-FFF2-40B4-BE49-F238E27FC236}">
                <a16:creationId xmlns:a16="http://schemas.microsoft.com/office/drawing/2014/main" id="{32BBB237-96B0-D12E-4E2D-A4E7474CF3D8}"/>
              </a:ext>
            </a:extLst>
          </p:cNvPr>
          <p:cNvCxnSpPr>
            <a:cxnSpLocks/>
          </p:cNvCxnSpPr>
          <p:nvPr/>
        </p:nvCxnSpPr>
        <p:spPr>
          <a:xfrm>
            <a:off x="4153989" y="3303632"/>
            <a:ext cx="8038011"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grpSp>
        <p:nvGrpSpPr>
          <p:cNvPr id="49" name="Group 48">
            <a:extLst>
              <a:ext uri="{FF2B5EF4-FFF2-40B4-BE49-F238E27FC236}">
                <a16:creationId xmlns:a16="http://schemas.microsoft.com/office/drawing/2014/main" id="{B7F0B795-F485-0E18-7691-ECE888F797B5}"/>
              </a:ext>
            </a:extLst>
          </p:cNvPr>
          <p:cNvGrpSpPr/>
          <p:nvPr/>
        </p:nvGrpSpPr>
        <p:grpSpPr>
          <a:xfrm>
            <a:off x="3219987" y="3017310"/>
            <a:ext cx="532224" cy="429417"/>
            <a:chOff x="3977922" y="3470920"/>
            <a:chExt cx="712004" cy="574470"/>
          </a:xfrm>
        </p:grpSpPr>
        <p:pic>
          <p:nvPicPr>
            <p:cNvPr id="44" name="Graphic 43" descr="Hinzufügen, einfarbig">
              <a:extLst>
                <a:ext uri="{FF2B5EF4-FFF2-40B4-BE49-F238E27FC236}">
                  <a16:creationId xmlns:a16="http://schemas.microsoft.com/office/drawing/2014/main" id="{DC82F855-1220-8905-897C-C8BC7A241995}"/>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4193771" y="3560810"/>
              <a:ext cx="484580" cy="484580"/>
            </a:xfrm>
            <a:prstGeom prst="rect">
              <a:avLst/>
            </a:prstGeom>
          </p:spPr>
        </p:pic>
        <p:pic>
          <p:nvPicPr>
            <p:cNvPr id="45" name="Graphic 44" descr="Hinzufügen, einfarbig">
              <a:extLst>
                <a:ext uri="{FF2B5EF4-FFF2-40B4-BE49-F238E27FC236}">
                  <a16:creationId xmlns:a16="http://schemas.microsoft.com/office/drawing/2014/main" id="{4378B7B5-08B1-761C-9642-75D7D6F1FDC5}"/>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4193771" y="3470920"/>
              <a:ext cx="179780" cy="179780"/>
            </a:xfrm>
            <a:prstGeom prst="rect">
              <a:avLst/>
            </a:prstGeom>
          </p:spPr>
        </p:pic>
        <p:grpSp>
          <p:nvGrpSpPr>
            <p:cNvPr id="47" name="Group 46">
              <a:extLst>
                <a:ext uri="{FF2B5EF4-FFF2-40B4-BE49-F238E27FC236}">
                  <a16:creationId xmlns:a16="http://schemas.microsoft.com/office/drawing/2014/main" id="{2B9137FA-9263-AB6B-E1F6-D081A0C5EEF9}"/>
                </a:ext>
              </a:extLst>
            </p:cNvPr>
            <p:cNvGrpSpPr/>
            <p:nvPr/>
          </p:nvGrpSpPr>
          <p:grpSpPr>
            <a:xfrm>
              <a:off x="3977922" y="3654373"/>
              <a:ext cx="712004" cy="391017"/>
              <a:chOff x="3977922" y="3654373"/>
              <a:chExt cx="712004" cy="391017"/>
            </a:xfrm>
          </p:grpSpPr>
          <p:pic>
            <p:nvPicPr>
              <p:cNvPr id="43" name="Graphic 42" descr="Hinzufügen, einfarbig">
                <a:extLst>
                  <a:ext uri="{FF2B5EF4-FFF2-40B4-BE49-F238E27FC236}">
                    <a16:creationId xmlns:a16="http://schemas.microsoft.com/office/drawing/2014/main" id="{7C44DE43-B6F3-41AC-9729-D79798502696}"/>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3977922" y="3654373"/>
                <a:ext cx="179780" cy="179780"/>
              </a:xfrm>
              <a:prstGeom prst="rect">
                <a:avLst/>
              </a:prstGeom>
            </p:spPr>
          </p:pic>
          <p:pic>
            <p:nvPicPr>
              <p:cNvPr id="46" name="Graphic 45" descr="Hinzufügen, einfarbig">
                <a:extLst>
                  <a:ext uri="{FF2B5EF4-FFF2-40B4-BE49-F238E27FC236}">
                    <a16:creationId xmlns:a16="http://schemas.microsoft.com/office/drawing/2014/main" id="{71641360-EFF9-CFF3-DDE8-97FD25BDA8E3}"/>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4510146" y="3865610"/>
                <a:ext cx="179780" cy="179780"/>
              </a:xfrm>
              <a:prstGeom prst="rect">
                <a:avLst/>
              </a:prstGeom>
            </p:spPr>
          </p:pic>
        </p:grpSp>
      </p:grpSp>
      <p:sp>
        <p:nvSpPr>
          <p:cNvPr id="54" name="TextBox 53">
            <a:extLst>
              <a:ext uri="{FF2B5EF4-FFF2-40B4-BE49-F238E27FC236}">
                <a16:creationId xmlns:a16="http://schemas.microsoft.com/office/drawing/2014/main" id="{A3608C69-EC55-D6A1-8228-6C500148A735}"/>
              </a:ext>
            </a:extLst>
          </p:cNvPr>
          <p:cNvSpPr txBox="1"/>
          <p:nvPr/>
        </p:nvSpPr>
        <p:spPr>
          <a:xfrm>
            <a:off x="4113185" y="3414095"/>
            <a:ext cx="6807690" cy="338554"/>
          </a:xfrm>
          <a:prstGeom prst="rect">
            <a:avLst/>
          </a:prstGeom>
          <a:noFill/>
        </p:spPr>
        <p:txBody>
          <a:bodyPr wrap="square" rtlCol="0">
            <a:spAutoFit/>
          </a:bodyPr>
          <a:lstStyle/>
          <a:p>
            <a:pPr rtl="0"/>
            <a:r>
              <a:rPr lang="de-DE" sz="1600">
                <a:solidFill>
                  <a:schemeClr val="tx1">
                    <a:lumMod val="65000"/>
                    <a:lumOff val="35000"/>
                  </a:schemeClr>
                </a:solidFill>
                <a:latin typeface="Century Gothic" panose="020B0502020202020204" pitchFamily="34" charset="0"/>
              </a:rPr>
              <a:t>Beschreibung hier einfügen …</a:t>
            </a:r>
          </a:p>
        </p:txBody>
      </p:sp>
      <p:sp>
        <p:nvSpPr>
          <p:cNvPr id="57" name="TextBox 56">
            <a:extLst>
              <a:ext uri="{FF2B5EF4-FFF2-40B4-BE49-F238E27FC236}">
                <a16:creationId xmlns:a16="http://schemas.microsoft.com/office/drawing/2014/main" id="{2EB59356-6897-C844-C952-11AD9BF3A264}"/>
              </a:ext>
            </a:extLst>
          </p:cNvPr>
          <p:cNvSpPr txBox="1"/>
          <p:nvPr/>
        </p:nvSpPr>
        <p:spPr>
          <a:xfrm>
            <a:off x="5120871" y="4154827"/>
            <a:ext cx="2571163" cy="523220"/>
          </a:xfrm>
          <a:prstGeom prst="rect">
            <a:avLst/>
          </a:prstGeom>
          <a:noFill/>
        </p:spPr>
        <p:txBody>
          <a:bodyPr wrap="square" rtlCol="0">
            <a:spAutoFit/>
          </a:bodyPr>
          <a:lstStyle/>
          <a:p>
            <a:pPr rtl="0"/>
            <a:r>
              <a:rPr lang="de-DE" sz="2800">
                <a:solidFill>
                  <a:schemeClr val="accent6">
                    <a:lumMod val="50000"/>
                  </a:schemeClr>
                </a:solidFill>
                <a:latin typeface="Century Gothic" panose="020B0502020202020204" pitchFamily="34" charset="0"/>
              </a:rPr>
              <a:t>VORGABEN</a:t>
            </a:r>
          </a:p>
        </p:txBody>
      </p:sp>
      <p:cxnSp>
        <p:nvCxnSpPr>
          <p:cNvPr id="58" name="Straight Connector 57">
            <a:extLst>
              <a:ext uri="{FF2B5EF4-FFF2-40B4-BE49-F238E27FC236}">
                <a16:creationId xmlns:a16="http://schemas.microsoft.com/office/drawing/2014/main" id="{9EFCA008-1619-C922-9A26-4DB8796242F5}"/>
              </a:ext>
            </a:extLst>
          </p:cNvPr>
          <p:cNvCxnSpPr>
            <a:cxnSpLocks/>
          </p:cNvCxnSpPr>
          <p:nvPr/>
        </p:nvCxnSpPr>
        <p:spPr>
          <a:xfrm>
            <a:off x="5243594" y="4661117"/>
            <a:ext cx="6948406" cy="41697"/>
          </a:xfrm>
          <a:prstGeom prst="line">
            <a:avLst/>
          </a:prstGeom>
          <a:ln w="19050">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pic>
        <p:nvPicPr>
          <p:cNvPr id="56" name="Graphic 55" descr="Volltreffer, einfarbig">
            <a:extLst>
              <a:ext uri="{FF2B5EF4-FFF2-40B4-BE49-F238E27FC236}">
                <a16:creationId xmlns:a16="http://schemas.microsoft.com/office/drawing/2014/main" id="{9A36F506-5B2C-FDC1-A3B8-0860A9EDB31C}"/>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4155374" y="4197755"/>
            <a:ext cx="730135" cy="730135"/>
          </a:xfrm>
          <a:prstGeom prst="rect">
            <a:avLst/>
          </a:prstGeom>
        </p:spPr>
      </p:pic>
      <p:sp>
        <p:nvSpPr>
          <p:cNvPr id="60" name="TextBox 59">
            <a:extLst>
              <a:ext uri="{FF2B5EF4-FFF2-40B4-BE49-F238E27FC236}">
                <a16:creationId xmlns:a16="http://schemas.microsoft.com/office/drawing/2014/main" id="{574FBC4E-9887-6D9C-B513-2F212E3F1FF0}"/>
              </a:ext>
            </a:extLst>
          </p:cNvPr>
          <p:cNvSpPr txBox="1"/>
          <p:nvPr/>
        </p:nvSpPr>
        <p:spPr>
          <a:xfrm>
            <a:off x="5225698" y="4801640"/>
            <a:ext cx="6554760" cy="338554"/>
          </a:xfrm>
          <a:prstGeom prst="rect">
            <a:avLst/>
          </a:prstGeom>
          <a:noFill/>
        </p:spPr>
        <p:txBody>
          <a:bodyPr wrap="square" rtlCol="0">
            <a:spAutoFit/>
          </a:bodyPr>
          <a:lstStyle/>
          <a:p>
            <a:pPr rtl="0"/>
            <a:r>
              <a:rPr lang="de-DE" sz="1600">
                <a:solidFill>
                  <a:schemeClr val="tx1">
                    <a:lumMod val="65000"/>
                    <a:lumOff val="35000"/>
                  </a:schemeClr>
                </a:solidFill>
                <a:latin typeface="Century Gothic" panose="020B0502020202020204" pitchFamily="34" charset="0"/>
              </a:rPr>
              <a:t>Beschreibung hier einfügen …</a:t>
            </a:r>
          </a:p>
        </p:txBody>
      </p:sp>
      <p:sp>
        <p:nvSpPr>
          <p:cNvPr id="63" name="TextBox 62">
            <a:extLst>
              <a:ext uri="{FF2B5EF4-FFF2-40B4-BE49-F238E27FC236}">
                <a16:creationId xmlns:a16="http://schemas.microsoft.com/office/drawing/2014/main" id="{A33083B3-8052-07DF-175C-E319804F8EE2}"/>
              </a:ext>
            </a:extLst>
          </p:cNvPr>
          <p:cNvSpPr txBox="1"/>
          <p:nvPr/>
        </p:nvSpPr>
        <p:spPr>
          <a:xfrm>
            <a:off x="6559037" y="5436258"/>
            <a:ext cx="2578549" cy="523220"/>
          </a:xfrm>
          <a:prstGeom prst="rect">
            <a:avLst/>
          </a:prstGeom>
          <a:noFill/>
        </p:spPr>
        <p:txBody>
          <a:bodyPr wrap="square" rtlCol="0">
            <a:spAutoFit/>
          </a:bodyPr>
          <a:lstStyle/>
          <a:p>
            <a:pPr rtl="0"/>
            <a:r>
              <a:rPr lang="de-DE" sz="2800">
                <a:solidFill>
                  <a:schemeClr val="accent6">
                    <a:lumMod val="50000"/>
                  </a:schemeClr>
                </a:solidFill>
                <a:latin typeface="Century Gothic" panose="020B0502020202020204" pitchFamily="34" charset="0"/>
              </a:rPr>
              <a:t>RESSOURCEN</a:t>
            </a:r>
          </a:p>
        </p:txBody>
      </p:sp>
      <p:pic>
        <p:nvPicPr>
          <p:cNvPr id="62" name="Graphic 61" descr="Benutzer*innen, einfarbig">
            <a:extLst>
              <a:ext uri="{FF2B5EF4-FFF2-40B4-BE49-F238E27FC236}">
                <a16:creationId xmlns:a16="http://schemas.microsoft.com/office/drawing/2014/main" id="{F0932B60-8A75-6E7A-BC57-81BB25B73533}"/>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5307395" y="5444081"/>
            <a:ext cx="914400" cy="914400"/>
          </a:xfrm>
          <a:prstGeom prst="rect">
            <a:avLst/>
          </a:prstGeom>
        </p:spPr>
      </p:pic>
      <p:sp>
        <p:nvSpPr>
          <p:cNvPr id="65" name="TextBox 64">
            <a:extLst>
              <a:ext uri="{FF2B5EF4-FFF2-40B4-BE49-F238E27FC236}">
                <a16:creationId xmlns:a16="http://schemas.microsoft.com/office/drawing/2014/main" id="{CB0B3EF4-E842-F862-132E-9A350D85DDFA}"/>
              </a:ext>
            </a:extLst>
          </p:cNvPr>
          <p:cNvSpPr txBox="1"/>
          <p:nvPr/>
        </p:nvSpPr>
        <p:spPr>
          <a:xfrm>
            <a:off x="6627224" y="6064208"/>
            <a:ext cx="5364480" cy="338554"/>
          </a:xfrm>
          <a:prstGeom prst="rect">
            <a:avLst/>
          </a:prstGeom>
          <a:noFill/>
        </p:spPr>
        <p:txBody>
          <a:bodyPr wrap="square" rtlCol="0">
            <a:spAutoFit/>
          </a:bodyPr>
          <a:lstStyle/>
          <a:p>
            <a:pPr rtl="0"/>
            <a:r>
              <a:rPr lang="de-DE" sz="1600">
                <a:solidFill>
                  <a:schemeClr val="tx1">
                    <a:lumMod val="65000"/>
                    <a:lumOff val="35000"/>
                  </a:schemeClr>
                </a:solidFill>
                <a:latin typeface="Century Gothic" panose="020B0502020202020204" pitchFamily="34" charset="0"/>
              </a:rPr>
              <a:t>Beschreibung hier einfügen …</a:t>
            </a:r>
          </a:p>
        </p:txBody>
      </p:sp>
      <p:pic>
        <p:nvPicPr>
          <p:cNvPr id="73" name="Graphic 72" descr="Warnsymbol, einfarbig">
            <a:extLst>
              <a:ext uri="{FF2B5EF4-FFF2-40B4-BE49-F238E27FC236}">
                <a16:creationId xmlns:a16="http://schemas.microsoft.com/office/drawing/2014/main" id="{07E335C0-5C1D-63D0-8A62-0CB45D5BE1DB}"/>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60125" y="291778"/>
            <a:ext cx="1100057" cy="1100057"/>
          </a:xfrm>
          <a:prstGeom prst="rect">
            <a:avLst/>
          </a:prstGeom>
        </p:spPr>
      </p:pic>
      <p:pic>
        <p:nvPicPr>
          <p:cNvPr id="74" name="Graphic 73" descr="Netzwerk, einfarbig">
            <a:extLst>
              <a:ext uri="{FF2B5EF4-FFF2-40B4-BE49-F238E27FC236}">
                <a16:creationId xmlns:a16="http://schemas.microsoft.com/office/drawing/2014/main" id="{39F1D3E3-7BC7-93D1-A7C4-017C23054CC3}"/>
              </a:ext>
            </a:extLst>
          </p:cNvPr>
          <p:cNvPicPr>
            <a:picLocks noChangeAspect="1"/>
          </p:cNvPicPr>
          <p:nvPr/>
        </p:nvPicPr>
        <p:blipFill>
          <a:blip r:embed="rId15">
            <a:extLst>
              <a:ext uri="{96DAC541-7B7A-43D3-8B79-37D633B846F1}">
                <asvg:svgBlip xmlns:asvg="http://schemas.microsoft.com/office/drawing/2016/SVG/main" r:embed="rId16"/>
              </a:ext>
            </a:extLst>
          </a:blip>
          <a:stretch>
            <a:fillRect/>
          </a:stretch>
        </p:blipFill>
        <p:spPr>
          <a:xfrm>
            <a:off x="113339" y="1702952"/>
            <a:ext cx="937692" cy="937692"/>
          </a:xfrm>
          <a:prstGeom prst="rect">
            <a:avLst/>
          </a:prstGeom>
        </p:spPr>
      </p:pic>
      <p:grpSp>
        <p:nvGrpSpPr>
          <p:cNvPr id="75" name="Group 74">
            <a:extLst>
              <a:ext uri="{FF2B5EF4-FFF2-40B4-BE49-F238E27FC236}">
                <a16:creationId xmlns:a16="http://schemas.microsoft.com/office/drawing/2014/main" id="{1235EEC6-69AA-1C22-54B2-A27AC6A6BBE4}"/>
              </a:ext>
            </a:extLst>
          </p:cNvPr>
          <p:cNvGrpSpPr/>
          <p:nvPr/>
        </p:nvGrpSpPr>
        <p:grpSpPr>
          <a:xfrm>
            <a:off x="113339" y="3078273"/>
            <a:ext cx="1002081" cy="808515"/>
            <a:chOff x="3977922" y="3470920"/>
            <a:chExt cx="712004" cy="574470"/>
          </a:xfrm>
          <a:solidFill>
            <a:schemeClr val="bg1">
              <a:alpha val="40000"/>
            </a:schemeClr>
          </a:solidFill>
        </p:grpSpPr>
        <p:pic>
          <p:nvPicPr>
            <p:cNvPr id="76" name="Graphic 75" descr="Hinzufügen, einfarbig">
              <a:extLst>
                <a:ext uri="{FF2B5EF4-FFF2-40B4-BE49-F238E27FC236}">
                  <a16:creationId xmlns:a16="http://schemas.microsoft.com/office/drawing/2014/main" id="{DDBF0FA8-16DC-79D7-D029-D7F1134126E8}"/>
                </a:ext>
              </a:extLst>
            </p:cNvPr>
            <p:cNvPicPr>
              <a:picLocks noChangeAspect="1"/>
            </p:cNvPicPr>
            <p:nvPr/>
          </p:nvPicPr>
          <p:blipFill>
            <a:blip r:embed="rId17">
              <a:extLst>
                <a:ext uri="{96DAC541-7B7A-43D3-8B79-37D633B846F1}">
                  <asvg:svgBlip xmlns:asvg="http://schemas.microsoft.com/office/drawing/2016/SVG/main" r:embed="rId18"/>
                </a:ext>
              </a:extLst>
            </a:blip>
            <a:stretch>
              <a:fillRect/>
            </a:stretch>
          </p:blipFill>
          <p:spPr>
            <a:xfrm>
              <a:off x="4193771" y="3560810"/>
              <a:ext cx="484580" cy="484580"/>
            </a:xfrm>
            <a:prstGeom prst="rect">
              <a:avLst/>
            </a:prstGeom>
          </p:spPr>
        </p:pic>
        <p:pic>
          <p:nvPicPr>
            <p:cNvPr id="77" name="Graphic 76" descr="Hinzufügen, einfarbig">
              <a:extLst>
                <a:ext uri="{FF2B5EF4-FFF2-40B4-BE49-F238E27FC236}">
                  <a16:creationId xmlns:a16="http://schemas.microsoft.com/office/drawing/2014/main" id="{865E401A-9D43-91CD-387C-A254182249B7}"/>
                </a:ext>
              </a:extLst>
            </p:cNvPr>
            <p:cNvPicPr>
              <a:picLocks noChangeAspect="1"/>
            </p:cNvPicPr>
            <p:nvPr/>
          </p:nvPicPr>
          <p:blipFill>
            <a:blip r:embed="rId17">
              <a:extLst>
                <a:ext uri="{96DAC541-7B7A-43D3-8B79-37D633B846F1}">
                  <asvg:svgBlip xmlns:asvg="http://schemas.microsoft.com/office/drawing/2016/SVG/main" r:embed="rId18"/>
                </a:ext>
              </a:extLst>
            </a:blip>
            <a:stretch>
              <a:fillRect/>
            </a:stretch>
          </p:blipFill>
          <p:spPr>
            <a:xfrm>
              <a:off x="4193771" y="3470920"/>
              <a:ext cx="179780" cy="179780"/>
            </a:xfrm>
            <a:prstGeom prst="rect">
              <a:avLst/>
            </a:prstGeom>
          </p:spPr>
        </p:pic>
        <p:grpSp>
          <p:nvGrpSpPr>
            <p:cNvPr id="78" name="Group 77">
              <a:extLst>
                <a:ext uri="{FF2B5EF4-FFF2-40B4-BE49-F238E27FC236}">
                  <a16:creationId xmlns:a16="http://schemas.microsoft.com/office/drawing/2014/main" id="{29349569-A618-2393-899D-1A7F848AB8EA}"/>
                </a:ext>
              </a:extLst>
            </p:cNvPr>
            <p:cNvGrpSpPr/>
            <p:nvPr/>
          </p:nvGrpSpPr>
          <p:grpSpPr>
            <a:xfrm>
              <a:off x="3977922" y="3654373"/>
              <a:ext cx="712004" cy="391017"/>
              <a:chOff x="3977922" y="3654373"/>
              <a:chExt cx="712004" cy="391017"/>
            </a:xfrm>
            <a:grpFill/>
          </p:grpSpPr>
          <p:pic>
            <p:nvPicPr>
              <p:cNvPr id="79" name="Graphic 78" descr="Hinzufügen, einfarbig">
                <a:extLst>
                  <a:ext uri="{FF2B5EF4-FFF2-40B4-BE49-F238E27FC236}">
                    <a16:creationId xmlns:a16="http://schemas.microsoft.com/office/drawing/2014/main" id="{8BFF1BC5-7547-FE7B-E9C9-1BE12E65210D}"/>
                  </a:ext>
                </a:extLst>
              </p:cNvPr>
              <p:cNvPicPr>
                <a:picLocks noChangeAspect="1"/>
              </p:cNvPicPr>
              <p:nvPr/>
            </p:nvPicPr>
            <p:blipFill>
              <a:blip r:embed="rId17">
                <a:extLst>
                  <a:ext uri="{96DAC541-7B7A-43D3-8B79-37D633B846F1}">
                    <asvg:svgBlip xmlns:asvg="http://schemas.microsoft.com/office/drawing/2016/SVG/main" r:embed="rId18"/>
                  </a:ext>
                </a:extLst>
              </a:blip>
              <a:stretch>
                <a:fillRect/>
              </a:stretch>
            </p:blipFill>
            <p:spPr>
              <a:xfrm>
                <a:off x="3977922" y="3654373"/>
                <a:ext cx="179780" cy="179780"/>
              </a:xfrm>
              <a:prstGeom prst="rect">
                <a:avLst/>
              </a:prstGeom>
            </p:spPr>
          </p:pic>
          <p:pic>
            <p:nvPicPr>
              <p:cNvPr id="80" name="Graphic 79" descr="Hinzufügen, einfarbig">
                <a:extLst>
                  <a:ext uri="{FF2B5EF4-FFF2-40B4-BE49-F238E27FC236}">
                    <a16:creationId xmlns:a16="http://schemas.microsoft.com/office/drawing/2014/main" id="{7DA1893A-118E-C33A-1661-AE7D680D75B9}"/>
                  </a:ext>
                </a:extLst>
              </p:cNvPr>
              <p:cNvPicPr>
                <a:picLocks noChangeAspect="1"/>
              </p:cNvPicPr>
              <p:nvPr/>
            </p:nvPicPr>
            <p:blipFill>
              <a:blip r:embed="rId17">
                <a:extLst>
                  <a:ext uri="{96DAC541-7B7A-43D3-8B79-37D633B846F1}">
                    <asvg:svgBlip xmlns:asvg="http://schemas.microsoft.com/office/drawing/2016/SVG/main" r:embed="rId18"/>
                  </a:ext>
                </a:extLst>
              </a:blip>
              <a:stretch>
                <a:fillRect/>
              </a:stretch>
            </p:blipFill>
            <p:spPr>
              <a:xfrm>
                <a:off x="4510146" y="3865610"/>
                <a:ext cx="179780" cy="179780"/>
              </a:xfrm>
              <a:prstGeom prst="rect">
                <a:avLst/>
              </a:prstGeom>
            </p:spPr>
          </p:pic>
        </p:grpSp>
      </p:grpSp>
      <p:pic>
        <p:nvPicPr>
          <p:cNvPr id="81" name="Graphic 80" descr="Volltreffer, einfarbig">
            <a:extLst>
              <a:ext uri="{FF2B5EF4-FFF2-40B4-BE49-F238E27FC236}">
                <a16:creationId xmlns:a16="http://schemas.microsoft.com/office/drawing/2014/main" id="{D49D6D27-0D4D-62F1-1D3C-6F16DDD297FB}"/>
              </a:ext>
            </a:extLst>
          </p:cNvPr>
          <p:cNvPicPr>
            <a:picLocks noChangeAspect="1"/>
          </p:cNvPicPr>
          <p:nvPr/>
        </p:nvPicPr>
        <p:blipFill>
          <a:blip r:embed="rId19">
            <a:extLst>
              <a:ext uri="{96DAC541-7B7A-43D3-8B79-37D633B846F1}">
                <asvg:svgBlip xmlns:asvg="http://schemas.microsoft.com/office/drawing/2016/SVG/main" r:embed="rId20"/>
              </a:ext>
            </a:extLst>
          </a:blip>
          <a:stretch>
            <a:fillRect/>
          </a:stretch>
        </p:blipFill>
        <p:spPr>
          <a:xfrm>
            <a:off x="77855" y="4401089"/>
            <a:ext cx="1035169" cy="1035169"/>
          </a:xfrm>
          <a:prstGeom prst="rect">
            <a:avLst/>
          </a:prstGeom>
        </p:spPr>
      </p:pic>
      <p:pic>
        <p:nvPicPr>
          <p:cNvPr id="82" name="Graphic 81" descr="Benutzer*innen, einfarbig">
            <a:extLst>
              <a:ext uri="{FF2B5EF4-FFF2-40B4-BE49-F238E27FC236}">
                <a16:creationId xmlns:a16="http://schemas.microsoft.com/office/drawing/2014/main" id="{5E91EDC5-D2A3-32D8-4B1C-59D908600BF4}"/>
              </a:ext>
            </a:extLst>
          </p:cNvPr>
          <p:cNvPicPr>
            <a:picLocks noChangeAspect="1"/>
          </p:cNvPicPr>
          <p:nvPr/>
        </p:nvPicPr>
        <p:blipFill>
          <a:blip r:embed="rId21">
            <a:extLst>
              <a:ext uri="{96DAC541-7B7A-43D3-8B79-37D633B846F1}">
                <asvg:svgBlip xmlns:asvg="http://schemas.microsoft.com/office/drawing/2016/SVG/main" r:embed="rId22"/>
              </a:ext>
            </a:extLst>
          </a:blip>
          <a:stretch>
            <a:fillRect/>
          </a:stretch>
        </p:blipFill>
        <p:spPr>
          <a:xfrm>
            <a:off x="99565" y="5771996"/>
            <a:ext cx="1007855" cy="1007855"/>
          </a:xfrm>
          <a:prstGeom prst="rect">
            <a:avLst/>
          </a:prstGeom>
        </p:spPr>
      </p:pic>
      <p:cxnSp>
        <p:nvCxnSpPr>
          <p:cNvPr id="92" name="Straight Connector 91">
            <a:extLst>
              <a:ext uri="{FF2B5EF4-FFF2-40B4-BE49-F238E27FC236}">
                <a16:creationId xmlns:a16="http://schemas.microsoft.com/office/drawing/2014/main" id="{C3A0879E-A041-E73E-1ED6-F13A536803C5}"/>
              </a:ext>
            </a:extLst>
          </p:cNvPr>
          <p:cNvCxnSpPr/>
          <p:nvPr/>
        </p:nvCxnSpPr>
        <p:spPr>
          <a:xfrm>
            <a:off x="6627224" y="5942060"/>
            <a:ext cx="5564776" cy="0"/>
          </a:xfrm>
          <a:prstGeom prst="line">
            <a:avLst/>
          </a:prstGeom>
          <a:ln w="19050">
            <a:solidFill>
              <a:schemeClr val="accent6">
                <a:lumMod val="40000"/>
                <a:lumOff val="6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211922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607B8B-511E-9A5B-B5AE-557A2E6A285A}"/>
            </a:ext>
          </a:extLst>
        </p:cNvPr>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9F01EBE0-D938-5E2E-12E0-832B5CC5C97A}"/>
              </a:ext>
            </a:extLst>
          </p:cNvPr>
          <p:cNvGraphicFramePr>
            <a:graphicFrameLocks noGrp="1"/>
          </p:cNvGraphicFramePr>
          <p:nvPr>
            <p:extLst>
              <p:ext uri="{D42A27DB-BD31-4B8C-83A1-F6EECF244321}">
                <p14:modId xmlns:p14="http://schemas.microsoft.com/office/powerpoint/2010/main" val="45360879"/>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de-DE" sz="1600" b="1" dirty="0">
                          <a:solidFill>
                            <a:schemeClr val="tx1"/>
                          </a:solidFill>
                          <a:effectLst/>
                          <a:latin typeface="Century Gothic" panose="020B0502020202020204" pitchFamily="34" charset="0"/>
                        </a:rPr>
                        <a:t>HAFTUNGSAUSSCHLUSS</a:t>
                      </a:r>
                    </a:p>
                    <a:p>
                      <a:pPr marL="0" marR="0" rtl="0">
                        <a:spcBef>
                          <a:spcPts val="0"/>
                        </a:spcBef>
                        <a:spcAft>
                          <a:spcPts val="0"/>
                        </a:spcAft>
                      </a:pPr>
                      <a:r>
                        <a:rPr lang="de-DE" sz="1200" b="0" dirty="0">
                          <a:solidFill>
                            <a:schemeClr val="tx1"/>
                          </a:solidFill>
                          <a:effectLst/>
                          <a:latin typeface="Century Gothic" panose="020B0502020202020204" pitchFamily="34" charset="0"/>
                        </a:rPr>
                        <a:t> </a:t>
                      </a:r>
                    </a:p>
                    <a:p>
                      <a:pPr marL="0" marR="0" rtl="0">
                        <a:spcBef>
                          <a:spcPts val="0"/>
                        </a:spcBef>
                        <a:spcAft>
                          <a:spcPts val="0"/>
                        </a:spcAft>
                      </a:pPr>
                      <a:r>
                        <a:rPr lang="de-DE" sz="1600" b="0" dirty="0">
                          <a:solidFill>
                            <a:schemeClr val="tx1"/>
                          </a:solidFill>
                          <a:effectLst/>
                          <a:latin typeface="Century Gothic" panose="020B0502020202020204" pitchFamily="34" charset="0"/>
                        </a:rPr>
                        <a:t>Alle von Smartsheet auf der Website aufgeführten Artikel, Vorlagen oder Informationen dienen lediglich als Referenz. Wir versuchen, die Informationen stets zu aktualisieren und zu korrigieren. </a:t>
                      </a:r>
                      <a:br>
                        <a:rPr lang="de-DE" sz="1600" b="0" dirty="0">
                          <a:solidFill>
                            <a:schemeClr val="tx1"/>
                          </a:solidFill>
                          <a:effectLst/>
                          <a:latin typeface="Century Gothic" panose="020B0502020202020204" pitchFamily="34" charset="0"/>
                        </a:rPr>
                      </a:br>
                      <a:r>
                        <a:rPr lang="de-DE" sz="1600" b="0" dirty="0">
                          <a:solidFill>
                            <a:schemeClr val="tx1"/>
                          </a:solidFill>
                          <a:effectLst/>
                          <a:latin typeface="Century Gothic" panose="020B0502020202020204" pitchFamily="34" charset="0"/>
                        </a:rPr>
                        <a:t>Wir geben jedoch, weder ausdrücklich noch stillschweigend, keine Zusicherungen oder Garantien jeglicher Art über die Vollständigkeit, Genauigkeit, Zuverlässigkeit, Eignung oder Verfügbarkeit in Bezug auf die Website oder die auf der Website enthaltenen Informationen, Artikel, Vorlagen oder zugehörigen Grafiken. Die Nutzung dieser Informationen erfolgt deshalb auf eigenes Risiko.</a:t>
                      </a: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1694421405"/>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Brand-Strategy-Presentation-Template_PowerPoint" id="{5072B8BC-F743-2846-A5C9-5085C99AD20D}" vid="{9A97CBCC-1D55-0744-816E-F1A204A0548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0</TotalTime>
  <Words>132</Words>
  <Application>Microsoft Office PowerPoint</Application>
  <PresentationFormat>Widescreen</PresentationFormat>
  <Paragraphs>19</Paragraphs>
  <Slides>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Erica Waite</dc:creator>
  <cp:lastModifiedBy>Sun Ye</cp:lastModifiedBy>
  <cp:revision>19</cp:revision>
  <dcterms:created xsi:type="dcterms:W3CDTF">2022-05-22T18:55:25Z</dcterms:created>
  <dcterms:modified xsi:type="dcterms:W3CDTF">2024-12-19T09:21:38Z</dcterms:modified>
</cp:coreProperties>
</file>