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01" autoAdjust="0"/>
    <p:restoredTop sz="86447"/>
  </p:normalViewPr>
  <p:slideViewPr>
    <p:cSldViewPr snapToGrid="0" snapToObjects="1">
      <p:cViewPr varScale="1">
        <p:scale>
          <a:sx n="108" d="100"/>
          <a:sy n="108" d="100"/>
        </p:scale>
        <p:origin x="1200"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93EDC5E-96E8-4F21-AC8B-632ECF8C4FB1}"/>
    <pc:docChg chg="modSld">
      <pc:chgData name="Bess Dunlevy" userId="dd4b9a8537dbe9d0" providerId="LiveId" clId="{893EDC5E-96E8-4F21-AC8B-632ECF8C4FB1}" dt="2024-02-21T21:44:18.474" v="7" actId="20577"/>
      <pc:docMkLst>
        <pc:docMk/>
      </pc:docMkLst>
      <pc:sldChg chg="modSp mod">
        <pc:chgData name="Bess Dunlevy" userId="dd4b9a8537dbe9d0" providerId="LiveId" clId="{893EDC5E-96E8-4F21-AC8B-632ECF8C4FB1}" dt="2024-02-21T21:44:18.474" v="7" actId="20577"/>
        <pc:sldMkLst>
          <pc:docMk/>
          <pc:sldMk cId="1508588292" sldId="342"/>
        </pc:sldMkLst>
        <pc:spChg chg="mod">
          <ac:chgData name="Bess Dunlevy" userId="dd4b9a8537dbe9d0" providerId="LiveId" clId="{893EDC5E-96E8-4F21-AC8B-632ECF8C4FB1}" dt="2024-02-21T21:44:18.474" v="7"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1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8" y="219170"/>
            <a:ext cx="7897254" cy="892552"/>
          </a:xfrm>
          <a:prstGeom prst="rect">
            <a:avLst/>
          </a:prstGeom>
          <a:noFill/>
        </p:spPr>
        <p:txBody>
          <a:bodyPr wrap="square" rtlCol="0">
            <a:spAutoFit/>
          </a:bodyPr>
          <a:lstStyle/>
          <a:p>
            <a:pPr rtl="0"/>
            <a:r>
              <a:rPr lang="de-DE" sz="2600" b="1" dirty="0">
                <a:solidFill>
                  <a:schemeClr val="tx1">
                    <a:lumMod val="65000"/>
                    <a:lumOff val="35000"/>
                  </a:schemeClr>
                </a:solidFill>
                <a:latin typeface="Century Gothic" panose="020B0502020202020204" pitchFamily="34" charset="0"/>
              </a:rPr>
              <a:t>VORLAGE FÜR FOLIEN MIT MEHREREN </a:t>
            </a:r>
            <a:br>
              <a:rPr lang="en-US" sz="2600" b="1" dirty="0">
                <a:solidFill>
                  <a:schemeClr val="tx1">
                    <a:lumMod val="65000"/>
                    <a:lumOff val="35000"/>
                  </a:schemeClr>
                </a:solidFill>
                <a:latin typeface="Century Gothic" panose="020B0502020202020204" pitchFamily="34" charset="0"/>
              </a:rPr>
            </a:br>
            <a:r>
              <a:rPr lang="de-DE" sz="2600" b="1" dirty="0">
                <a:solidFill>
                  <a:schemeClr val="tx1">
                    <a:lumMod val="65000"/>
                    <a:lumOff val="35000"/>
                  </a:schemeClr>
                </a:solidFill>
                <a:latin typeface="Century Gothic" panose="020B0502020202020204" pitchFamily="34" charset="0"/>
              </a:rPr>
              <a:t>PROBLEMBESCHREIBUNGEN UND LÖSUNGEN</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6" name="Picture 5" descr="Nahaufnahme einer Blume Beschreibung automatisch generiert">
            <a:extLst>
              <a:ext uri="{FF2B5EF4-FFF2-40B4-BE49-F238E27FC236}">
                <a16:creationId xmlns:a16="http://schemas.microsoft.com/office/drawing/2014/main" id="{7D2A100B-3CD7-75E6-422F-BC6CA975C797}"/>
              </a:ext>
            </a:extLst>
          </p:cNvPr>
          <p:cNvPicPr>
            <a:picLocks noChangeAspect="1"/>
          </p:cNvPicPr>
          <p:nvPr/>
        </p:nvPicPr>
        <p:blipFill>
          <a:blip r:embed="rId2"/>
          <a:stretch>
            <a:fillRect/>
          </a:stretch>
        </p:blipFill>
        <p:spPr>
          <a:xfrm>
            <a:off x="3206148" y="933395"/>
            <a:ext cx="5866180" cy="5513089"/>
          </a:xfrm>
          <a:prstGeom prst="rect">
            <a:avLst/>
          </a:prstGeom>
        </p:spPr>
      </p:pic>
      <p:pic>
        <p:nvPicPr>
          <p:cNvPr id="8" name="Picture 7" descr="Ein Fragezeichen und ein Ausrufezeichen Beschreibung automatisch generiert">
            <a:extLst>
              <a:ext uri="{FF2B5EF4-FFF2-40B4-BE49-F238E27FC236}">
                <a16:creationId xmlns:a16="http://schemas.microsoft.com/office/drawing/2014/main" id="{0FB159FC-54C7-5361-63A0-C7D7C2EBE1E2}"/>
              </a:ext>
            </a:extLst>
          </p:cNvPr>
          <p:cNvPicPr>
            <a:picLocks noChangeAspect="1"/>
          </p:cNvPicPr>
          <p:nvPr/>
        </p:nvPicPr>
        <p:blipFill rotWithShape="1">
          <a:blip r:embed="rId3"/>
          <a:srcRect l="6776" t="17643" r="44945" b="28350"/>
          <a:stretch/>
        </p:blipFill>
        <p:spPr>
          <a:xfrm>
            <a:off x="1560950" y="2805720"/>
            <a:ext cx="1129299" cy="1634836"/>
          </a:xfrm>
          <a:prstGeom prst="rect">
            <a:avLst/>
          </a:prstGeom>
        </p:spPr>
      </p:pic>
      <p:pic>
        <p:nvPicPr>
          <p:cNvPr id="12" name="Picture 11" descr="Ein Fragezeichen und ein Ausrufezeichen Beschreibung automatisch generiert">
            <a:extLst>
              <a:ext uri="{FF2B5EF4-FFF2-40B4-BE49-F238E27FC236}">
                <a16:creationId xmlns:a16="http://schemas.microsoft.com/office/drawing/2014/main" id="{56418D32-B0CD-EEF9-CF8F-5C2A7D9ED868}"/>
              </a:ext>
            </a:extLst>
          </p:cNvPr>
          <p:cNvPicPr>
            <a:picLocks noChangeAspect="1"/>
          </p:cNvPicPr>
          <p:nvPr/>
        </p:nvPicPr>
        <p:blipFill rotWithShape="1">
          <a:blip r:embed="rId3"/>
          <a:srcRect l="63635" t="17643" r="1419" b="28350"/>
          <a:stretch/>
        </p:blipFill>
        <p:spPr>
          <a:xfrm>
            <a:off x="9701363" y="2872521"/>
            <a:ext cx="817418" cy="1634836"/>
          </a:xfrm>
          <a:prstGeom prst="rect">
            <a:avLst/>
          </a:prstGeom>
        </p:spPr>
      </p:pic>
      <p:pic>
        <p:nvPicPr>
          <p:cNvPr id="2" name="Picture 1" descr="A blue background with white text&#10;&#10;Description automatically generated">
            <a:hlinkClick r:id="rId4"/>
            <a:extLst>
              <a:ext uri="{FF2B5EF4-FFF2-40B4-BE49-F238E27FC236}">
                <a16:creationId xmlns:a16="http://schemas.microsoft.com/office/drawing/2014/main" id="{654DC39D-359C-CC25-92F1-8D860AC0440D}"/>
              </a:ext>
            </a:extLst>
          </p:cNvPr>
          <p:cNvPicPr>
            <a:picLocks noChangeAspect="1"/>
          </p:cNvPicPr>
          <p:nvPr/>
        </p:nvPicPr>
        <p:blipFill>
          <a:blip r:embed="rId5"/>
          <a:stretch>
            <a:fillRect/>
          </a:stretch>
        </p:blipFill>
        <p:spPr>
          <a:xfrm>
            <a:off x="9034909" y="273614"/>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pattFill prst="dkVert">
            <a:fgClr>
              <a:schemeClr val="accent2">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rtl="0"/>
            <a:r>
              <a:rPr lang="de-DE" sz="4500" spc="700">
                <a:solidFill>
                  <a:schemeClr val="accent2">
                    <a:lumMod val="75000"/>
                  </a:schemeClr>
                </a:solidFill>
                <a:latin typeface="Century Gothic" panose="020B0502020202020204" pitchFamily="34" charset="0"/>
              </a:rPr>
              <a:t>PROBLEM</a:t>
            </a:r>
          </a:p>
        </p:txBody>
      </p:sp>
      <p:pic>
        <p:nvPicPr>
          <p:cNvPr id="9" name="Picture 8" descr="Ein Fragezeichen und ein Ausrufezeichen Beschreibung automatisch generiert">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pattFill prst="dkVert">
            <a:fgClr>
              <a:schemeClr val="accent6">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rtl="0"/>
            <a:r>
              <a:rPr lang="de-DE" sz="4500" spc="700">
                <a:solidFill>
                  <a:schemeClr val="accent6">
                    <a:lumMod val="75000"/>
                  </a:schemeClr>
                </a:solidFill>
                <a:latin typeface="Century Gothic" panose="020B0502020202020204" pitchFamily="34" charset="0"/>
              </a:rPr>
              <a:t>LÖSUNG</a:t>
            </a:r>
          </a:p>
        </p:txBody>
      </p:sp>
      <p:pic>
        <p:nvPicPr>
          <p:cNvPr id="14" name="Picture 13" descr="Ein Fragezeichen und ein Ausrufezeichen Beschreibung automatisch generiert">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22" name="Rectangle 21">
            <a:extLst>
              <a:ext uri="{FF2B5EF4-FFF2-40B4-BE49-F238E27FC236}">
                <a16:creationId xmlns:a16="http://schemas.microsoft.com/office/drawing/2014/main" id="{769CA55B-ED82-68F9-2B75-081200C047BC}"/>
              </a:ext>
            </a:extLst>
          </p:cNvPr>
          <p:cNvSpPr/>
          <p:nvPr/>
        </p:nvSpPr>
        <p:spPr>
          <a:xfrm>
            <a:off x="1634836" y="2871191"/>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208287-5D1D-86EE-7F76-60BA99577585}"/>
              </a:ext>
            </a:extLst>
          </p:cNvPr>
          <p:cNvSpPr txBox="1"/>
          <p:nvPr/>
        </p:nvSpPr>
        <p:spPr>
          <a:xfrm>
            <a:off x="1754909" y="2974221"/>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24" name="Rectangle 23">
            <a:extLst>
              <a:ext uri="{FF2B5EF4-FFF2-40B4-BE49-F238E27FC236}">
                <a16:creationId xmlns:a16="http://schemas.microsoft.com/office/drawing/2014/main" id="{45800A13-CC7D-E860-CE1F-6F2752BBA4F0}"/>
              </a:ext>
            </a:extLst>
          </p:cNvPr>
          <p:cNvSpPr/>
          <p:nvPr/>
        </p:nvSpPr>
        <p:spPr>
          <a:xfrm>
            <a:off x="1634836" y="4208025"/>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8DA9C80-8D54-8A13-26C5-6347F156702E}"/>
              </a:ext>
            </a:extLst>
          </p:cNvPr>
          <p:cNvSpPr txBox="1"/>
          <p:nvPr/>
        </p:nvSpPr>
        <p:spPr>
          <a:xfrm>
            <a:off x="1782618" y="4307856"/>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27" name="Rectangle 26">
            <a:extLst>
              <a:ext uri="{FF2B5EF4-FFF2-40B4-BE49-F238E27FC236}">
                <a16:creationId xmlns:a16="http://schemas.microsoft.com/office/drawing/2014/main" id="{7C6B5067-57A7-1597-00C3-22DD4A6493B6}"/>
              </a:ext>
            </a:extLst>
          </p:cNvPr>
          <p:cNvSpPr/>
          <p:nvPr/>
        </p:nvSpPr>
        <p:spPr>
          <a:xfrm>
            <a:off x="1634836" y="5544859"/>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2BB6AF-8596-A73A-0635-500AEA710A9F}"/>
              </a:ext>
            </a:extLst>
          </p:cNvPr>
          <p:cNvSpPr txBox="1"/>
          <p:nvPr/>
        </p:nvSpPr>
        <p:spPr>
          <a:xfrm>
            <a:off x="1782618" y="5622992"/>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37" name="Rectangle 36">
            <a:extLst>
              <a:ext uri="{FF2B5EF4-FFF2-40B4-BE49-F238E27FC236}">
                <a16:creationId xmlns:a16="http://schemas.microsoft.com/office/drawing/2014/main" id="{1B5E42E9-784F-CF82-2D74-1266F87AFBB7}"/>
              </a:ext>
            </a:extLst>
          </p:cNvPr>
          <p:cNvSpPr/>
          <p:nvPr/>
        </p:nvSpPr>
        <p:spPr>
          <a:xfrm>
            <a:off x="7832437" y="2847723"/>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1216852-0495-4538-69FE-F45478DA940B}"/>
              </a:ext>
            </a:extLst>
          </p:cNvPr>
          <p:cNvSpPr txBox="1"/>
          <p:nvPr/>
        </p:nvSpPr>
        <p:spPr>
          <a:xfrm>
            <a:off x="7952510" y="2950753"/>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39" name="Rectangle 38">
            <a:extLst>
              <a:ext uri="{FF2B5EF4-FFF2-40B4-BE49-F238E27FC236}">
                <a16:creationId xmlns:a16="http://schemas.microsoft.com/office/drawing/2014/main" id="{BA07B869-FC82-FD36-9843-9B49FF17CFA8}"/>
              </a:ext>
            </a:extLst>
          </p:cNvPr>
          <p:cNvSpPr/>
          <p:nvPr/>
        </p:nvSpPr>
        <p:spPr>
          <a:xfrm>
            <a:off x="7832437" y="4184557"/>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2367B46-43FB-FA3E-CD6A-F27390A0BE70}"/>
              </a:ext>
            </a:extLst>
          </p:cNvPr>
          <p:cNvSpPr txBox="1"/>
          <p:nvPr/>
        </p:nvSpPr>
        <p:spPr>
          <a:xfrm>
            <a:off x="7980219" y="4284388"/>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
        <p:nvSpPr>
          <p:cNvPr id="41" name="Rectangle 40">
            <a:extLst>
              <a:ext uri="{FF2B5EF4-FFF2-40B4-BE49-F238E27FC236}">
                <a16:creationId xmlns:a16="http://schemas.microsoft.com/office/drawing/2014/main" id="{16C91CA9-17BB-9F78-390F-EDB46A36C89B}"/>
              </a:ext>
            </a:extLst>
          </p:cNvPr>
          <p:cNvSpPr/>
          <p:nvPr/>
        </p:nvSpPr>
        <p:spPr>
          <a:xfrm>
            <a:off x="7832437" y="5521391"/>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505D3B5-E646-32CC-E0DC-FC54E55D760B}"/>
              </a:ext>
            </a:extLst>
          </p:cNvPr>
          <p:cNvSpPr txBox="1"/>
          <p:nvPr/>
        </p:nvSpPr>
        <p:spPr>
          <a:xfrm>
            <a:off x="7980219" y="5599524"/>
            <a:ext cx="4221018" cy="323165"/>
          </a:xfrm>
          <a:prstGeom prst="rect">
            <a:avLst/>
          </a:prstGeom>
          <a:noFill/>
        </p:spPr>
        <p:txBody>
          <a:bodyPr wrap="square" rtlCol="0">
            <a:spAutoFit/>
          </a:bodyPr>
          <a:lstStyle/>
          <a:p>
            <a:pPr rtl="0"/>
            <a:r>
              <a:rPr lang="de-DE" sz="1500">
                <a:solidFill>
                  <a:schemeClr val="tx1">
                    <a:lumMod val="65000"/>
                    <a:lumOff val="35000"/>
                  </a:schemeClr>
                </a:solidFill>
                <a:latin typeface="Century Gothic" panose="020B0502020202020204" pitchFamily="34" charset="0"/>
              </a:rPr>
              <a:t>Beschreibung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34452538"/>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128</Words>
  <Application>Microsoft Office PowerPoint</Application>
  <PresentationFormat>Widescreen</PresentationFormat>
  <Paragraphs>21</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22</cp:revision>
  <dcterms:created xsi:type="dcterms:W3CDTF">2022-05-22T18:55:25Z</dcterms:created>
  <dcterms:modified xsi:type="dcterms:W3CDTF">2024-12-19T10:12:04Z</dcterms:modified>
</cp:coreProperties>
</file>