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5"/>
    <a:srgbClr val="FFF2CC"/>
    <a:srgbClr val="FFF5DE"/>
    <a:srgbClr val="FFE599"/>
    <a:srgbClr val="FFB700"/>
    <a:srgbClr val="F9E8C3"/>
    <a:srgbClr val="F7DBAB"/>
    <a:srgbClr val="FEF2DE"/>
    <a:srgbClr val="FFF9F1"/>
    <a:srgbClr val="01E5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6058"/>
  </p:normalViewPr>
  <p:slideViewPr>
    <p:cSldViewPr snapToGrid="0" snapToObjects="1">
      <p:cViewPr varScale="1">
        <p:scale>
          <a:sx n="108" d="100"/>
          <a:sy n="108" d="100"/>
        </p:scale>
        <p:origin x="474"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39607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9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197382" cy="461665"/>
          </a:xfrm>
          <a:prstGeom prst="rect">
            <a:avLst/>
          </a:prstGeom>
          <a:noFill/>
          <a:effectLst/>
        </p:spPr>
        <p:txBody>
          <a:bodyPr wrap="square" rtlCol="0">
            <a:spAutoFit/>
          </a:bodyPr>
          <a:lstStyle/>
          <a:p>
            <a:pPr rtl="0"/>
            <a:r>
              <a:rPr lang="de-DE" sz="2400" b="1" dirty="0">
                <a:solidFill>
                  <a:schemeClr val="tx1">
                    <a:lumMod val="65000"/>
                    <a:lumOff val="35000"/>
                  </a:schemeClr>
                </a:solidFill>
                <a:latin typeface="Century Gothic" panose="020B0502020202020204" pitchFamily="34" charset="0"/>
              </a:rPr>
              <a:t>VORLAGE FÜR ÄNDERUNGSANFORDERUNGSFORMULAR</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9149260" y="185120"/>
            <a:ext cx="2714999" cy="540000"/>
          </a:xfrm>
          <a:prstGeom prst="rect">
            <a:avLst/>
          </a:prstGeom>
        </p:spPr>
      </p:pic>
      <p:graphicFrame>
        <p:nvGraphicFramePr>
          <p:cNvPr id="2" name="Table 1">
            <a:extLst>
              <a:ext uri="{FF2B5EF4-FFF2-40B4-BE49-F238E27FC236}">
                <a16:creationId xmlns:a16="http://schemas.microsoft.com/office/drawing/2014/main" id="{C2745280-2B10-4965-FCFE-ACD73861DBEB}"/>
              </a:ext>
            </a:extLst>
          </p:cNvPr>
          <p:cNvGraphicFramePr>
            <a:graphicFrameLocks noGrp="1"/>
          </p:cNvGraphicFramePr>
          <p:nvPr>
            <p:extLst>
              <p:ext uri="{D42A27DB-BD31-4B8C-83A1-F6EECF244321}">
                <p14:modId xmlns:p14="http://schemas.microsoft.com/office/powerpoint/2010/main" val="3390020282"/>
              </p:ext>
            </p:extLst>
          </p:nvPr>
        </p:nvGraphicFramePr>
        <p:xfrm>
          <a:off x="721596" y="785943"/>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Projektname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3" name="Table 2">
            <a:extLst>
              <a:ext uri="{FF2B5EF4-FFF2-40B4-BE49-F238E27FC236}">
                <a16:creationId xmlns:a16="http://schemas.microsoft.com/office/drawing/2014/main" id="{E0DFBDC1-B17F-30B2-DB3E-69230257287B}"/>
              </a:ext>
            </a:extLst>
          </p:cNvPr>
          <p:cNvGraphicFramePr>
            <a:graphicFrameLocks noGrp="1"/>
          </p:cNvGraphicFramePr>
          <p:nvPr>
            <p:extLst>
              <p:ext uri="{D42A27DB-BD31-4B8C-83A1-F6EECF244321}">
                <p14:modId xmlns:p14="http://schemas.microsoft.com/office/powerpoint/2010/main" val="1787071915"/>
              </p:ext>
            </p:extLst>
          </p:nvPr>
        </p:nvGraphicFramePr>
        <p:xfrm>
          <a:off x="721596" y="1373230"/>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Name der Änderung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sp>
        <p:nvSpPr>
          <p:cNvPr id="7" name="TextBox 6">
            <a:extLst>
              <a:ext uri="{FF2B5EF4-FFF2-40B4-BE49-F238E27FC236}">
                <a16:creationId xmlns:a16="http://schemas.microsoft.com/office/drawing/2014/main" id="{828EFE96-C0F1-6560-8D81-D2F4B794F32A}"/>
              </a:ext>
            </a:extLst>
          </p:cNvPr>
          <p:cNvSpPr txBox="1"/>
          <p:nvPr/>
        </p:nvSpPr>
        <p:spPr>
          <a:xfrm rot="16200000">
            <a:off x="-629449" y="1663197"/>
            <a:ext cx="2110171" cy="307777"/>
          </a:xfrm>
          <a:prstGeom prst="rect">
            <a:avLst/>
          </a:prstGeom>
          <a:solidFill>
            <a:srgbClr val="FFB700"/>
          </a:solidFill>
        </p:spPr>
        <p:txBody>
          <a:bodyPr wrap="square" lIns="46800" rIns="46800" anchor="ctr" anchorCtr="0">
            <a:spAutoFit/>
          </a:bodyPr>
          <a:lstStyle/>
          <a:p>
            <a:pPr marL="0" marR="0" algn="ctr" rtl="0">
              <a:spcBef>
                <a:spcPts val="0"/>
              </a:spcBef>
              <a:spcAft>
                <a:spcPts val="0"/>
              </a:spcAft>
            </a:pPr>
            <a:r>
              <a:rPr lang="de-DE" sz="1400" spc="-20" dirty="0">
                <a:effectLst/>
                <a:latin typeface="Century Gothic" panose="020B0502020202020204" pitchFamily="34" charset="0"/>
                <a:ea typeface="Times New Roman" panose="02020603050405020304" pitchFamily="18" charset="0"/>
              </a:rPr>
              <a:t>DETAILS ZUR ÄNDERUNG</a:t>
            </a:r>
          </a:p>
        </p:txBody>
      </p:sp>
      <p:graphicFrame>
        <p:nvGraphicFramePr>
          <p:cNvPr id="13" name="Table 12">
            <a:extLst>
              <a:ext uri="{FF2B5EF4-FFF2-40B4-BE49-F238E27FC236}">
                <a16:creationId xmlns:a16="http://schemas.microsoft.com/office/drawing/2014/main" id="{F5ADB28D-1F91-C7F4-3270-85A52147047E}"/>
              </a:ext>
            </a:extLst>
          </p:cNvPr>
          <p:cNvGraphicFramePr>
            <a:graphicFrameLocks noGrp="1"/>
          </p:cNvGraphicFramePr>
          <p:nvPr>
            <p:extLst>
              <p:ext uri="{D42A27DB-BD31-4B8C-83A1-F6EECF244321}">
                <p14:modId xmlns:p14="http://schemas.microsoft.com/office/powerpoint/2010/main" val="3168076198"/>
              </p:ext>
            </p:extLst>
          </p:nvPr>
        </p:nvGraphicFramePr>
        <p:xfrm>
          <a:off x="5099630" y="785943"/>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„Angefordert von“ Name und Titel</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14" name="Table 13">
            <a:extLst>
              <a:ext uri="{FF2B5EF4-FFF2-40B4-BE49-F238E27FC236}">
                <a16:creationId xmlns:a16="http://schemas.microsoft.com/office/drawing/2014/main" id="{8CBD545E-58B8-1FA9-6AB7-E417C493727B}"/>
              </a:ext>
            </a:extLst>
          </p:cNvPr>
          <p:cNvGraphicFramePr>
            <a:graphicFrameLocks noGrp="1"/>
          </p:cNvGraphicFramePr>
          <p:nvPr>
            <p:extLst>
              <p:ext uri="{D42A27DB-BD31-4B8C-83A1-F6EECF244321}">
                <p14:modId xmlns:p14="http://schemas.microsoft.com/office/powerpoint/2010/main" val="344735766"/>
              </p:ext>
            </p:extLst>
          </p:nvPr>
        </p:nvGraphicFramePr>
        <p:xfrm>
          <a:off x="5099630" y="1373230"/>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Kontaktinformationen der anfordernden Person</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15" name="Table 14">
            <a:extLst>
              <a:ext uri="{FF2B5EF4-FFF2-40B4-BE49-F238E27FC236}">
                <a16:creationId xmlns:a16="http://schemas.microsoft.com/office/drawing/2014/main" id="{F8A1A8F6-AFEA-2FFF-6D32-145C9E157F0E}"/>
              </a:ext>
            </a:extLst>
          </p:cNvPr>
          <p:cNvGraphicFramePr>
            <a:graphicFrameLocks noGrp="1"/>
          </p:cNvGraphicFramePr>
          <p:nvPr>
            <p:extLst>
              <p:ext uri="{D42A27DB-BD31-4B8C-83A1-F6EECF244321}">
                <p14:modId xmlns:p14="http://schemas.microsoft.com/office/powerpoint/2010/main" val="2089629482"/>
              </p:ext>
            </p:extLst>
          </p:nvPr>
        </p:nvGraphicFramePr>
        <p:xfrm>
          <a:off x="8498876" y="785943"/>
          <a:ext cx="3352763" cy="59436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Änderungs-Nr.</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Datum der Anforderung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Benötigt am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5" name="Table 24">
            <a:extLst>
              <a:ext uri="{FF2B5EF4-FFF2-40B4-BE49-F238E27FC236}">
                <a16:creationId xmlns:a16="http://schemas.microsoft.com/office/drawing/2014/main" id="{ACAC5F97-DFD2-3074-DFF4-FB011AEDB1F4}"/>
              </a:ext>
            </a:extLst>
          </p:cNvPr>
          <p:cNvGraphicFramePr>
            <a:graphicFrameLocks noGrp="1"/>
          </p:cNvGraphicFramePr>
          <p:nvPr>
            <p:extLst>
              <p:ext uri="{D42A27DB-BD31-4B8C-83A1-F6EECF244321}">
                <p14:modId xmlns:p14="http://schemas.microsoft.com/office/powerpoint/2010/main" val="2383255172"/>
              </p:ext>
            </p:extLst>
          </p:nvPr>
        </p:nvGraphicFramePr>
        <p:xfrm>
          <a:off x="9607266" y="1355788"/>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HOCH</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MITTEL</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GERING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30" name="TextBox 29">
            <a:extLst>
              <a:ext uri="{FF2B5EF4-FFF2-40B4-BE49-F238E27FC236}">
                <a16:creationId xmlns:a16="http://schemas.microsoft.com/office/drawing/2014/main" id="{ECB37E6F-60C8-1E47-886C-75866C6B347C}"/>
              </a:ext>
            </a:extLst>
          </p:cNvPr>
          <p:cNvSpPr txBox="1"/>
          <p:nvPr/>
        </p:nvSpPr>
        <p:spPr>
          <a:xfrm>
            <a:off x="8494085" y="1538940"/>
            <a:ext cx="1113181" cy="319768"/>
          </a:xfrm>
          <a:prstGeom prst="rect">
            <a:avLst/>
          </a:prstGeom>
          <a:noFill/>
        </p:spPr>
        <p:txBody>
          <a:bodyPr wrap="square">
            <a:spAutoFit/>
          </a:bodyPr>
          <a:lstStyle/>
          <a:p>
            <a:pPr marL="0" marR="0" algn="r" rtl="0">
              <a:lnSpc>
                <a:spcPct val="115000"/>
              </a:lnSpc>
              <a:spcBef>
                <a:spcPts val="0"/>
              </a:spcBef>
              <a:spcAft>
                <a:spcPts val="0"/>
              </a:spcAft>
            </a:pPr>
            <a:r>
              <a:rPr lang="de-DE" sz="1400">
                <a:solidFill>
                  <a:srgbClr val="595959"/>
                </a:solidFill>
                <a:effectLst/>
                <a:latin typeface="Century Gothic" panose="020B0502020202020204" pitchFamily="34" charset="0"/>
                <a:ea typeface="Times New Roman" panose="02020603050405020304" pitchFamily="18" charset="0"/>
              </a:rPr>
              <a:t>PRIORITÄT</a:t>
            </a:r>
          </a:p>
        </p:txBody>
      </p:sp>
      <p:graphicFrame>
        <p:nvGraphicFramePr>
          <p:cNvPr id="31" name="Table 30">
            <a:extLst>
              <a:ext uri="{FF2B5EF4-FFF2-40B4-BE49-F238E27FC236}">
                <a16:creationId xmlns:a16="http://schemas.microsoft.com/office/drawing/2014/main" id="{861603C4-772F-F372-1B7E-0F2EC8E8FC9B}"/>
              </a:ext>
            </a:extLst>
          </p:cNvPr>
          <p:cNvGraphicFramePr>
            <a:graphicFrameLocks noGrp="1"/>
          </p:cNvGraphicFramePr>
          <p:nvPr>
            <p:extLst>
              <p:ext uri="{D42A27DB-BD31-4B8C-83A1-F6EECF244321}">
                <p14:modId xmlns:p14="http://schemas.microsoft.com/office/powerpoint/2010/main" val="1963317346"/>
              </p:ext>
            </p:extLst>
          </p:nvPr>
        </p:nvGraphicFramePr>
        <p:xfrm>
          <a:off x="721596" y="3113640"/>
          <a:ext cx="4891472" cy="3368028"/>
        </p:xfrm>
        <a:graphic>
          <a:graphicData uri="http://schemas.openxmlformats.org/drawingml/2006/table">
            <a:tbl>
              <a:tblPr firstRow="1" firstCol="1" bandRow="1">
                <a:tableStyleId>{5C22544A-7EE6-4342-B048-85BDC9FD1C3A}</a:tableStyleId>
              </a:tblPr>
              <a:tblGrid>
                <a:gridCol w="848857">
                  <a:extLst>
                    <a:ext uri="{9D8B030D-6E8A-4147-A177-3AD203B41FA5}">
                      <a16:colId xmlns:a16="http://schemas.microsoft.com/office/drawing/2014/main" val="1947255571"/>
                    </a:ext>
                  </a:extLst>
                </a:gridCol>
                <a:gridCol w="4042615">
                  <a:extLst>
                    <a:ext uri="{9D8B030D-6E8A-4147-A177-3AD203B41FA5}">
                      <a16:colId xmlns:a16="http://schemas.microsoft.com/office/drawing/2014/main" val="3993275376"/>
                    </a:ext>
                  </a:extLst>
                </a:gridCol>
              </a:tblGrid>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Umfang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Leistungen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Kosten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Ressourcen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Zeitachse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Stakeholder*innen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32" name="TextBox 31">
            <a:extLst>
              <a:ext uri="{FF2B5EF4-FFF2-40B4-BE49-F238E27FC236}">
                <a16:creationId xmlns:a16="http://schemas.microsoft.com/office/drawing/2014/main" id="{7B4898B6-2211-4380-EFD9-AF30B647784D}"/>
              </a:ext>
            </a:extLst>
          </p:cNvPr>
          <p:cNvSpPr txBox="1"/>
          <p:nvPr/>
        </p:nvSpPr>
        <p:spPr>
          <a:xfrm rot="16200000">
            <a:off x="-1270722" y="4631261"/>
            <a:ext cx="3392718" cy="310896"/>
          </a:xfrm>
          <a:prstGeom prst="rect">
            <a:avLst/>
          </a:prstGeom>
          <a:solidFill>
            <a:schemeClr val="bg2">
              <a:lumMod val="90000"/>
            </a:schemeClr>
          </a:solidFill>
        </p:spPr>
        <p:txBody>
          <a:bodyPr wrap="square" anchor="ctr" anchorCtr="0">
            <a:spAutoFit/>
          </a:bodyPr>
          <a:lstStyle/>
          <a:p>
            <a:pPr marL="0" marR="0" algn="ctr" rtl="0">
              <a:spcBef>
                <a:spcPts val="0"/>
              </a:spcBef>
              <a:spcAft>
                <a:spcPts val="0"/>
              </a:spcAft>
            </a:pPr>
            <a:r>
              <a:rPr lang="de-DE" sz="1400">
                <a:effectLst/>
                <a:latin typeface="Century Gothic" panose="020B0502020202020204" pitchFamily="34" charset="0"/>
                <a:ea typeface="Times New Roman" panose="02020603050405020304" pitchFamily="18" charset="0"/>
              </a:rPr>
              <a:t>AUSWIRKUNGEN DER ÄNDERUNG</a:t>
            </a:r>
          </a:p>
        </p:txBody>
      </p:sp>
      <p:graphicFrame>
        <p:nvGraphicFramePr>
          <p:cNvPr id="34" name="Table 33">
            <a:extLst>
              <a:ext uri="{FF2B5EF4-FFF2-40B4-BE49-F238E27FC236}">
                <a16:creationId xmlns:a16="http://schemas.microsoft.com/office/drawing/2014/main" id="{D6E639E6-C0F4-2702-A97F-CBFBAD8FF842}"/>
              </a:ext>
            </a:extLst>
          </p:cNvPr>
          <p:cNvGraphicFramePr>
            <a:graphicFrameLocks noGrp="1"/>
          </p:cNvGraphicFramePr>
          <p:nvPr>
            <p:extLst>
              <p:ext uri="{D42A27DB-BD31-4B8C-83A1-F6EECF244321}">
                <p14:modId xmlns:p14="http://schemas.microsoft.com/office/powerpoint/2010/main" val="2567101884"/>
              </p:ext>
            </p:extLst>
          </p:nvPr>
        </p:nvGraphicFramePr>
        <p:xfrm>
          <a:off x="721595" y="2044452"/>
          <a:ext cx="7641345" cy="822960"/>
        </p:xfrm>
        <a:graphic>
          <a:graphicData uri="http://schemas.openxmlformats.org/drawingml/2006/table">
            <a:tbl>
              <a:tblPr firstRow="1" firstCol="1" bandRow="1">
                <a:tableStyleId>{5C22544A-7EE6-4342-B048-85BDC9FD1C3A}</a:tableStyleId>
              </a:tblPr>
              <a:tblGrid>
                <a:gridCol w="943432">
                  <a:extLst>
                    <a:ext uri="{9D8B030D-6E8A-4147-A177-3AD203B41FA5}">
                      <a16:colId xmlns:a16="http://schemas.microsoft.com/office/drawing/2014/main" val="1550049442"/>
                    </a:ext>
                  </a:extLst>
                </a:gridCol>
                <a:gridCol w="6697913">
                  <a:extLst>
                    <a:ext uri="{9D8B030D-6E8A-4147-A177-3AD203B41FA5}">
                      <a16:colId xmlns:a16="http://schemas.microsoft.com/office/drawing/2014/main" val="1226681750"/>
                    </a:ext>
                  </a:extLst>
                </a:gridCol>
              </a:tblGrid>
              <a:tr h="41148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Beschreibung der Änderung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Grund für die Änderung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35" name="TextBox 34">
            <a:extLst>
              <a:ext uri="{FF2B5EF4-FFF2-40B4-BE49-F238E27FC236}">
                <a16:creationId xmlns:a16="http://schemas.microsoft.com/office/drawing/2014/main" id="{89F23B1C-08A0-28D2-B937-48D4F3C5A4B7}"/>
              </a:ext>
            </a:extLst>
          </p:cNvPr>
          <p:cNvSpPr txBox="1"/>
          <p:nvPr/>
        </p:nvSpPr>
        <p:spPr>
          <a:xfrm rot="16200000">
            <a:off x="5080180" y="3836735"/>
            <a:ext cx="1757085" cy="310896"/>
          </a:xfrm>
          <a:prstGeom prst="rect">
            <a:avLst/>
          </a:prstGeom>
          <a:solidFill>
            <a:srgbClr val="FFB700"/>
          </a:solidFill>
        </p:spPr>
        <p:txBody>
          <a:bodyPr wrap="square" anchor="ctr" anchorCtr="0">
            <a:spAutoFit/>
          </a:bodyPr>
          <a:lstStyle/>
          <a:p>
            <a:pPr marL="0" marR="0" algn="ctr" rtl="0">
              <a:spcBef>
                <a:spcPts val="0"/>
              </a:spcBef>
              <a:spcAft>
                <a:spcPts val="0"/>
              </a:spcAft>
            </a:pPr>
            <a:r>
              <a:rPr lang="de-DE" sz="1400">
                <a:effectLst/>
                <a:latin typeface="Century Gothic" panose="020B0502020202020204" pitchFamily="34" charset="0"/>
                <a:ea typeface="Times New Roman" panose="02020603050405020304" pitchFamily="18" charset="0"/>
              </a:rPr>
              <a:t>RISIKOANALYSE</a:t>
            </a:r>
          </a:p>
        </p:txBody>
      </p:sp>
      <p:graphicFrame>
        <p:nvGraphicFramePr>
          <p:cNvPr id="36" name="Table 35">
            <a:extLst>
              <a:ext uri="{FF2B5EF4-FFF2-40B4-BE49-F238E27FC236}">
                <a16:creationId xmlns:a16="http://schemas.microsoft.com/office/drawing/2014/main" id="{9486F602-6D09-DABD-EBAA-1B449FA9708C}"/>
              </a:ext>
            </a:extLst>
          </p:cNvPr>
          <p:cNvGraphicFramePr>
            <a:graphicFrameLocks noGrp="1"/>
          </p:cNvGraphicFramePr>
          <p:nvPr>
            <p:extLst>
              <p:ext uri="{D42A27DB-BD31-4B8C-83A1-F6EECF244321}">
                <p14:modId xmlns:p14="http://schemas.microsoft.com/office/powerpoint/2010/main" val="2370160782"/>
              </p:ext>
            </p:extLst>
          </p:nvPr>
        </p:nvGraphicFramePr>
        <p:xfrm>
          <a:off x="6254681" y="3113640"/>
          <a:ext cx="5592165" cy="1744900"/>
        </p:xfrm>
        <a:graphic>
          <a:graphicData uri="http://schemas.openxmlformats.org/drawingml/2006/table">
            <a:tbl>
              <a:tblPr firstRow="1" firstCol="1" bandRow="1">
                <a:tableStyleId>{5C22544A-7EE6-4342-B048-85BDC9FD1C3A}</a:tableStyleId>
              </a:tblPr>
              <a:tblGrid>
                <a:gridCol w="1196997">
                  <a:extLst>
                    <a:ext uri="{9D8B030D-6E8A-4147-A177-3AD203B41FA5}">
                      <a16:colId xmlns:a16="http://schemas.microsoft.com/office/drawing/2014/main" val="1550049442"/>
                    </a:ext>
                  </a:extLst>
                </a:gridCol>
                <a:gridCol w="4395168">
                  <a:extLst>
                    <a:ext uri="{9D8B030D-6E8A-4147-A177-3AD203B41FA5}">
                      <a16:colId xmlns:a16="http://schemas.microsoft.com/office/drawing/2014/main" val="1226681750"/>
                    </a:ext>
                  </a:extLst>
                </a:gridCol>
              </a:tblGrid>
              <a:tr h="87245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Risikoidentifizierung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87245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Strategien zur Risikominderung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37" name="Table 36">
            <a:extLst>
              <a:ext uri="{FF2B5EF4-FFF2-40B4-BE49-F238E27FC236}">
                <a16:creationId xmlns:a16="http://schemas.microsoft.com/office/drawing/2014/main" id="{B93BA0B0-2ABC-9796-F8EA-C06AA7180B1F}"/>
              </a:ext>
            </a:extLst>
          </p:cNvPr>
          <p:cNvGraphicFramePr>
            <a:graphicFrameLocks noGrp="1"/>
          </p:cNvGraphicFramePr>
          <p:nvPr>
            <p:extLst>
              <p:ext uri="{D42A27DB-BD31-4B8C-83A1-F6EECF244321}">
                <p14:modId xmlns:p14="http://schemas.microsoft.com/office/powerpoint/2010/main" val="713469341"/>
              </p:ext>
            </p:extLst>
          </p:nvPr>
        </p:nvGraphicFramePr>
        <p:xfrm>
          <a:off x="9607266" y="2364490"/>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WAHRSCHEINLICHKEIT DES RISIKOS</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38" name="TextBox 37">
            <a:extLst>
              <a:ext uri="{FF2B5EF4-FFF2-40B4-BE49-F238E27FC236}">
                <a16:creationId xmlns:a16="http://schemas.microsoft.com/office/drawing/2014/main" id="{AF059D1B-16A7-F552-1762-EB6ECC35A979}"/>
              </a:ext>
            </a:extLst>
          </p:cNvPr>
          <p:cNvSpPr txBox="1"/>
          <p:nvPr/>
        </p:nvSpPr>
        <p:spPr>
          <a:xfrm>
            <a:off x="5725522" y="5010586"/>
            <a:ext cx="1585884" cy="319768"/>
          </a:xfrm>
          <a:prstGeom prst="rect">
            <a:avLst/>
          </a:prstGeom>
          <a:noFill/>
        </p:spPr>
        <p:txBody>
          <a:bodyPr wrap="square">
            <a:spAutoFit/>
          </a:bodyPr>
          <a:lstStyle/>
          <a:p>
            <a:pPr marL="0" marR="0" rtl="0">
              <a:lnSpc>
                <a:spcPct val="115000"/>
              </a:lnSpc>
              <a:spcBef>
                <a:spcPts val="0"/>
              </a:spcBef>
              <a:spcAft>
                <a:spcPts val="0"/>
              </a:spcAft>
            </a:pPr>
            <a:r>
              <a:rPr lang="de-DE" sz="1400" dirty="0">
                <a:solidFill>
                  <a:srgbClr val="595959"/>
                </a:solidFill>
                <a:effectLst/>
                <a:latin typeface="Century Gothic" panose="020B0502020202020204" pitchFamily="34" charset="0"/>
                <a:ea typeface="Times New Roman" panose="02020603050405020304" pitchFamily="18" charset="0"/>
              </a:rPr>
              <a:t>ENTSCHEIDUNG</a:t>
            </a:r>
          </a:p>
        </p:txBody>
      </p:sp>
      <p:graphicFrame>
        <p:nvGraphicFramePr>
          <p:cNvPr id="39" name="Table 38">
            <a:extLst>
              <a:ext uri="{FF2B5EF4-FFF2-40B4-BE49-F238E27FC236}">
                <a16:creationId xmlns:a16="http://schemas.microsoft.com/office/drawing/2014/main" id="{391C2966-71B9-31B7-7791-E582B23A25FB}"/>
              </a:ext>
            </a:extLst>
          </p:cNvPr>
          <p:cNvGraphicFramePr>
            <a:graphicFrameLocks noGrp="1"/>
          </p:cNvGraphicFramePr>
          <p:nvPr>
            <p:extLst>
              <p:ext uri="{D42A27DB-BD31-4B8C-83A1-F6EECF244321}">
                <p14:modId xmlns:p14="http://schemas.microsoft.com/office/powerpoint/2010/main" val="3119775406"/>
              </p:ext>
            </p:extLst>
          </p:nvPr>
        </p:nvGraphicFramePr>
        <p:xfrm>
          <a:off x="5803275" y="5323104"/>
          <a:ext cx="1451600" cy="1238400"/>
        </p:xfrm>
        <a:graphic>
          <a:graphicData uri="http://schemas.openxmlformats.org/drawingml/2006/table">
            <a:tbl>
              <a:tblPr firstRow="1" firstCol="1" bandRow="1">
                <a:tableStyleId>{5C22544A-7EE6-4342-B048-85BDC9FD1C3A}</a:tableStyleId>
              </a:tblPr>
              <a:tblGrid>
                <a:gridCol w="405501">
                  <a:extLst>
                    <a:ext uri="{9D8B030D-6E8A-4147-A177-3AD203B41FA5}">
                      <a16:colId xmlns:a16="http://schemas.microsoft.com/office/drawing/2014/main" val="1550049442"/>
                    </a:ext>
                  </a:extLst>
                </a:gridCol>
                <a:gridCol w="1046099">
                  <a:extLst>
                    <a:ext uri="{9D8B030D-6E8A-4147-A177-3AD203B41FA5}">
                      <a16:colId xmlns:a16="http://schemas.microsoft.com/office/drawing/2014/main" val="1226681750"/>
                    </a:ext>
                  </a:extLst>
                </a:gridCol>
              </a:tblGrid>
              <a:tr h="377184">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AKZEPTIERT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77184">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ABGELEHNT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484032">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Mehr Informationen angefordert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40" name="Table 39">
            <a:extLst>
              <a:ext uri="{FF2B5EF4-FFF2-40B4-BE49-F238E27FC236}">
                <a16:creationId xmlns:a16="http://schemas.microsoft.com/office/drawing/2014/main" id="{95320614-001B-61BF-C98B-7DE763BC0C8B}"/>
              </a:ext>
            </a:extLst>
          </p:cNvPr>
          <p:cNvGraphicFramePr>
            <a:graphicFrameLocks noGrp="1"/>
          </p:cNvGraphicFramePr>
          <p:nvPr>
            <p:extLst>
              <p:ext uri="{D42A27DB-BD31-4B8C-83A1-F6EECF244321}">
                <p14:modId xmlns:p14="http://schemas.microsoft.com/office/powerpoint/2010/main" val="1796180903"/>
              </p:ext>
            </p:extLst>
          </p:nvPr>
        </p:nvGraphicFramePr>
        <p:xfrm>
          <a:off x="7391400" y="5121464"/>
          <a:ext cx="4455446" cy="548640"/>
        </p:xfrm>
        <a:graphic>
          <a:graphicData uri="http://schemas.openxmlformats.org/drawingml/2006/table">
            <a:tbl>
              <a:tblPr firstRow="1" firstCol="1" bandRow="1">
                <a:tableStyleId>{5C22544A-7EE6-4342-B048-85BDC9FD1C3A}</a:tableStyleId>
              </a:tblPr>
              <a:tblGrid>
                <a:gridCol w="2074147">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de-DE" sz="900" b="0" dirty="0">
                          <a:solidFill>
                            <a:schemeClr val="tx1">
                              <a:lumMod val="75000"/>
                              <a:lumOff val="25000"/>
                            </a:schemeClr>
                          </a:solidFill>
                          <a:effectLst/>
                          <a:latin typeface="Century Gothic" panose="020B0502020202020204" pitchFamily="34" charset="0"/>
                        </a:rPr>
                        <a:t>Name der Projektleitung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Unterschrift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Datum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41" name="Table 40">
            <a:extLst>
              <a:ext uri="{FF2B5EF4-FFF2-40B4-BE49-F238E27FC236}">
                <a16:creationId xmlns:a16="http://schemas.microsoft.com/office/drawing/2014/main" id="{E60E9C3C-6147-194B-DCC7-DF02E8C57C44}"/>
              </a:ext>
            </a:extLst>
          </p:cNvPr>
          <p:cNvGraphicFramePr>
            <a:graphicFrameLocks noGrp="1"/>
          </p:cNvGraphicFramePr>
          <p:nvPr>
            <p:extLst>
              <p:ext uri="{D42A27DB-BD31-4B8C-83A1-F6EECF244321}">
                <p14:modId xmlns:p14="http://schemas.microsoft.com/office/powerpoint/2010/main" val="111475021"/>
              </p:ext>
            </p:extLst>
          </p:nvPr>
        </p:nvGraphicFramePr>
        <p:xfrm>
          <a:off x="7394575" y="5933028"/>
          <a:ext cx="4480814" cy="623455"/>
        </p:xfrm>
        <a:graphic>
          <a:graphicData uri="http://schemas.openxmlformats.org/drawingml/2006/table">
            <a:tbl>
              <a:tblPr firstRow="1" firstCol="1" bandRow="1">
                <a:tableStyleId>{5C22544A-7EE6-4342-B048-85BDC9FD1C3A}</a:tableStyleId>
              </a:tblPr>
              <a:tblGrid>
                <a:gridCol w="2099515">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de-DE" sz="900" b="0" dirty="0">
                          <a:solidFill>
                            <a:schemeClr val="tx1">
                              <a:lumMod val="75000"/>
                              <a:lumOff val="25000"/>
                            </a:schemeClr>
                          </a:solidFill>
                          <a:effectLst/>
                          <a:latin typeface="Century Gothic" panose="020B0502020202020204" pitchFamily="34" charset="0"/>
                        </a:rPr>
                        <a:t>Name und Titel der genehmigenden Person</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Unterschrift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Datum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pPr rtl="0"/>
            <a:r>
              <a:rPr lang="de-DE" sz="2400">
                <a:solidFill>
                  <a:schemeClr val="tx1">
                    <a:lumMod val="65000"/>
                    <a:lumOff val="35000"/>
                  </a:schemeClr>
                </a:solidFill>
                <a:latin typeface="Century Gothic" panose="020B0502020202020204" pitchFamily="34" charset="0"/>
              </a:rPr>
              <a:t>ÄNDERUNGSANFORDERUNGSFORMULAR</a:t>
            </a:r>
          </a:p>
        </p:txBody>
      </p:sp>
      <p:graphicFrame>
        <p:nvGraphicFramePr>
          <p:cNvPr id="3" name="Table 2">
            <a:extLst>
              <a:ext uri="{FF2B5EF4-FFF2-40B4-BE49-F238E27FC236}">
                <a16:creationId xmlns:a16="http://schemas.microsoft.com/office/drawing/2014/main" id="{0C3611BD-0D59-A6E2-5144-23F194215853}"/>
              </a:ext>
            </a:extLst>
          </p:cNvPr>
          <p:cNvGraphicFramePr>
            <a:graphicFrameLocks noGrp="1"/>
          </p:cNvGraphicFramePr>
          <p:nvPr>
            <p:extLst>
              <p:ext uri="{D42A27DB-BD31-4B8C-83A1-F6EECF244321}">
                <p14:modId xmlns:p14="http://schemas.microsoft.com/office/powerpoint/2010/main" val="3053145897"/>
              </p:ext>
            </p:extLst>
          </p:nvPr>
        </p:nvGraphicFramePr>
        <p:xfrm>
          <a:off x="721596" y="785943"/>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Projektname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4" name="Table 3">
            <a:extLst>
              <a:ext uri="{FF2B5EF4-FFF2-40B4-BE49-F238E27FC236}">
                <a16:creationId xmlns:a16="http://schemas.microsoft.com/office/drawing/2014/main" id="{F0C3BB52-6866-4F7B-8CEF-C494E7A35EFD}"/>
              </a:ext>
            </a:extLst>
          </p:cNvPr>
          <p:cNvGraphicFramePr>
            <a:graphicFrameLocks noGrp="1"/>
          </p:cNvGraphicFramePr>
          <p:nvPr>
            <p:extLst>
              <p:ext uri="{D42A27DB-BD31-4B8C-83A1-F6EECF244321}">
                <p14:modId xmlns:p14="http://schemas.microsoft.com/office/powerpoint/2010/main" val="840728503"/>
              </p:ext>
            </p:extLst>
          </p:nvPr>
        </p:nvGraphicFramePr>
        <p:xfrm>
          <a:off x="721596" y="1373230"/>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Name der Änderung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6" name="Table 5">
            <a:extLst>
              <a:ext uri="{FF2B5EF4-FFF2-40B4-BE49-F238E27FC236}">
                <a16:creationId xmlns:a16="http://schemas.microsoft.com/office/drawing/2014/main" id="{B25B67DE-E5E0-0951-B8D9-CB872C609ECB}"/>
              </a:ext>
            </a:extLst>
          </p:cNvPr>
          <p:cNvGraphicFramePr>
            <a:graphicFrameLocks noGrp="1"/>
          </p:cNvGraphicFramePr>
          <p:nvPr>
            <p:extLst>
              <p:ext uri="{D42A27DB-BD31-4B8C-83A1-F6EECF244321}">
                <p14:modId xmlns:p14="http://schemas.microsoft.com/office/powerpoint/2010/main" val="3979450858"/>
              </p:ext>
            </p:extLst>
          </p:nvPr>
        </p:nvGraphicFramePr>
        <p:xfrm>
          <a:off x="5099630" y="785943"/>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„Angefordert von“ Name und Titel</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7" name="Table 6">
            <a:extLst>
              <a:ext uri="{FF2B5EF4-FFF2-40B4-BE49-F238E27FC236}">
                <a16:creationId xmlns:a16="http://schemas.microsoft.com/office/drawing/2014/main" id="{3D80AD7D-31F2-E39C-FBE7-23F0F061650A}"/>
              </a:ext>
            </a:extLst>
          </p:cNvPr>
          <p:cNvGraphicFramePr>
            <a:graphicFrameLocks noGrp="1"/>
          </p:cNvGraphicFramePr>
          <p:nvPr>
            <p:extLst>
              <p:ext uri="{D42A27DB-BD31-4B8C-83A1-F6EECF244321}">
                <p14:modId xmlns:p14="http://schemas.microsoft.com/office/powerpoint/2010/main" val="1986932864"/>
              </p:ext>
            </p:extLst>
          </p:nvPr>
        </p:nvGraphicFramePr>
        <p:xfrm>
          <a:off x="5099630" y="1373230"/>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Kontaktinformationen der anfordernden Person</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8" name="Table 7">
            <a:extLst>
              <a:ext uri="{FF2B5EF4-FFF2-40B4-BE49-F238E27FC236}">
                <a16:creationId xmlns:a16="http://schemas.microsoft.com/office/drawing/2014/main" id="{0772DBA2-EB3A-FD5E-19D5-9EDED266A9F9}"/>
              </a:ext>
            </a:extLst>
          </p:cNvPr>
          <p:cNvGraphicFramePr>
            <a:graphicFrameLocks noGrp="1"/>
          </p:cNvGraphicFramePr>
          <p:nvPr>
            <p:extLst>
              <p:ext uri="{D42A27DB-BD31-4B8C-83A1-F6EECF244321}">
                <p14:modId xmlns:p14="http://schemas.microsoft.com/office/powerpoint/2010/main" val="644502397"/>
              </p:ext>
            </p:extLst>
          </p:nvPr>
        </p:nvGraphicFramePr>
        <p:xfrm>
          <a:off x="8498876" y="785943"/>
          <a:ext cx="3352763" cy="59436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Änderungs-Nr.</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Datum der Anforderung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Benötigt am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9" name="Table 8">
            <a:extLst>
              <a:ext uri="{FF2B5EF4-FFF2-40B4-BE49-F238E27FC236}">
                <a16:creationId xmlns:a16="http://schemas.microsoft.com/office/drawing/2014/main" id="{9F1A2D43-A30A-481C-A9D7-366330D131D3}"/>
              </a:ext>
            </a:extLst>
          </p:cNvPr>
          <p:cNvGraphicFramePr>
            <a:graphicFrameLocks noGrp="1"/>
          </p:cNvGraphicFramePr>
          <p:nvPr>
            <p:extLst>
              <p:ext uri="{D42A27DB-BD31-4B8C-83A1-F6EECF244321}">
                <p14:modId xmlns:p14="http://schemas.microsoft.com/office/powerpoint/2010/main" val="3245027441"/>
              </p:ext>
            </p:extLst>
          </p:nvPr>
        </p:nvGraphicFramePr>
        <p:xfrm>
          <a:off x="9607266" y="1355788"/>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HOCH</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MITTEL</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GERING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0" name="TextBox 9">
            <a:extLst>
              <a:ext uri="{FF2B5EF4-FFF2-40B4-BE49-F238E27FC236}">
                <a16:creationId xmlns:a16="http://schemas.microsoft.com/office/drawing/2014/main" id="{495FAF58-2E8D-E6AB-14ED-D469276C6FA2}"/>
              </a:ext>
            </a:extLst>
          </p:cNvPr>
          <p:cNvSpPr txBox="1"/>
          <p:nvPr/>
        </p:nvSpPr>
        <p:spPr>
          <a:xfrm>
            <a:off x="8494085" y="1538940"/>
            <a:ext cx="1113181" cy="319768"/>
          </a:xfrm>
          <a:prstGeom prst="rect">
            <a:avLst/>
          </a:prstGeom>
          <a:noFill/>
        </p:spPr>
        <p:txBody>
          <a:bodyPr wrap="square">
            <a:spAutoFit/>
          </a:bodyPr>
          <a:lstStyle/>
          <a:p>
            <a:pPr marL="0" marR="0" algn="r" rtl="0">
              <a:lnSpc>
                <a:spcPct val="115000"/>
              </a:lnSpc>
              <a:spcBef>
                <a:spcPts val="0"/>
              </a:spcBef>
              <a:spcAft>
                <a:spcPts val="0"/>
              </a:spcAft>
            </a:pPr>
            <a:r>
              <a:rPr lang="de-DE" sz="1400">
                <a:solidFill>
                  <a:srgbClr val="595959"/>
                </a:solidFill>
                <a:effectLst/>
                <a:latin typeface="Century Gothic" panose="020B0502020202020204" pitchFamily="34" charset="0"/>
                <a:ea typeface="Times New Roman" panose="02020603050405020304" pitchFamily="18" charset="0"/>
              </a:rPr>
              <a:t>PRIORITÄT</a:t>
            </a:r>
          </a:p>
        </p:txBody>
      </p:sp>
      <p:graphicFrame>
        <p:nvGraphicFramePr>
          <p:cNvPr id="11" name="Table 10">
            <a:extLst>
              <a:ext uri="{FF2B5EF4-FFF2-40B4-BE49-F238E27FC236}">
                <a16:creationId xmlns:a16="http://schemas.microsoft.com/office/drawing/2014/main" id="{E54D2C10-7A40-C755-3E9D-341B859E7970}"/>
              </a:ext>
            </a:extLst>
          </p:cNvPr>
          <p:cNvGraphicFramePr>
            <a:graphicFrameLocks noGrp="1"/>
          </p:cNvGraphicFramePr>
          <p:nvPr>
            <p:extLst>
              <p:ext uri="{D42A27DB-BD31-4B8C-83A1-F6EECF244321}">
                <p14:modId xmlns:p14="http://schemas.microsoft.com/office/powerpoint/2010/main" val="508989294"/>
              </p:ext>
            </p:extLst>
          </p:nvPr>
        </p:nvGraphicFramePr>
        <p:xfrm>
          <a:off x="721596" y="3113640"/>
          <a:ext cx="4891472" cy="3368028"/>
        </p:xfrm>
        <a:graphic>
          <a:graphicData uri="http://schemas.openxmlformats.org/drawingml/2006/table">
            <a:tbl>
              <a:tblPr firstRow="1" firstCol="1" bandRow="1">
                <a:tableStyleId>{5C22544A-7EE6-4342-B048-85BDC9FD1C3A}</a:tableStyleId>
              </a:tblPr>
              <a:tblGrid>
                <a:gridCol w="848857">
                  <a:extLst>
                    <a:ext uri="{9D8B030D-6E8A-4147-A177-3AD203B41FA5}">
                      <a16:colId xmlns:a16="http://schemas.microsoft.com/office/drawing/2014/main" val="1947255571"/>
                    </a:ext>
                  </a:extLst>
                </a:gridCol>
                <a:gridCol w="4042615">
                  <a:extLst>
                    <a:ext uri="{9D8B030D-6E8A-4147-A177-3AD203B41FA5}">
                      <a16:colId xmlns:a16="http://schemas.microsoft.com/office/drawing/2014/main" val="3993275376"/>
                    </a:ext>
                  </a:extLst>
                </a:gridCol>
              </a:tblGrid>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Umfang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Leistungen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Kosten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Ressourcen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Zeitachse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Stakeholder*innen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12" name="TextBox 11">
            <a:extLst>
              <a:ext uri="{FF2B5EF4-FFF2-40B4-BE49-F238E27FC236}">
                <a16:creationId xmlns:a16="http://schemas.microsoft.com/office/drawing/2014/main" id="{67E018A6-035C-1E1A-715D-20866377F1B0}"/>
              </a:ext>
            </a:extLst>
          </p:cNvPr>
          <p:cNvSpPr txBox="1"/>
          <p:nvPr/>
        </p:nvSpPr>
        <p:spPr>
          <a:xfrm rot="16200000">
            <a:off x="-1270722" y="4631261"/>
            <a:ext cx="3392718" cy="310896"/>
          </a:xfrm>
          <a:prstGeom prst="rect">
            <a:avLst/>
          </a:prstGeom>
          <a:solidFill>
            <a:schemeClr val="bg2">
              <a:lumMod val="90000"/>
            </a:schemeClr>
          </a:solidFill>
        </p:spPr>
        <p:txBody>
          <a:bodyPr wrap="square" anchor="ctr" anchorCtr="0">
            <a:spAutoFit/>
          </a:bodyPr>
          <a:lstStyle/>
          <a:p>
            <a:pPr marL="0" marR="0" algn="ctr" rtl="0">
              <a:spcBef>
                <a:spcPts val="0"/>
              </a:spcBef>
              <a:spcAft>
                <a:spcPts val="0"/>
              </a:spcAft>
            </a:pPr>
            <a:r>
              <a:rPr lang="de-DE" sz="1400">
                <a:effectLst/>
                <a:latin typeface="Century Gothic" panose="020B0502020202020204" pitchFamily="34" charset="0"/>
                <a:ea typeface="Times New Roman" panose="02020603050405020304" pitchFamily="18" charset="0"/>
              </a:rPr>
              <a:t>AUSWIRKUNGEN DER ÄNDERUNG</a:t>
            </a:r>
          </a:p>
        </p:txBody>
      </p:sp>
      <p:sp>
        <p:nvSpPr>
          <p:cNvPr id="14" name="TextBox 13">
            <a:extLst>
              <a:ext uri="{FF2B5EF4-FFF2-40B4-BE49-F238E27FC236}">
                <a16:creationId xmlns:a16="http://schemas.microsoft.com/office/drawing/2014/main" id="{DAC3AE09-94AC-C096-59D5-1DEF32B6CE5F}"/>
              </a:ext>
            </a:extLst>
          </p:cNvPr>
          <p:cNvSpPr txBox="1"/>
          <p:nvPr/>
        </p:nvSpPr>
        <p:spPr>
          <a:xfrm rot="16200000">
            <a:off x="5080180" y="3836735"/>
            <a:ext cx="1757085" cy="310896"/>
          </a:xfrm>
          <a:prstGeom prst="rect">
            <a:avLst/>
          </a:prstGeom>
          <a:solidFill>
            <a:srgbClr val="FFB700"/>
          </a:solidFill>
        </p:spPr>
        <p:txBody>
          <a:bodyPr wrap="square" anchor="ctr" anchorCtr="0">
            <a:spAutoFit/>
          </a:bodyPr>
          <a:lstStyle/>
          <a:p>
            <a:pPr marL="0" marR="0" algn="ctr" rtl="0">
              <a:spcBef>
                <a:spcPts val="0"/>
              </a:spcBef>
              <a:spcAft>
                <a:spcPts val="0"/>
              </a:spcAft>
            </a:pPr>
            <a:r>
              <a:rPr lang="de-DE" sz="1400">
                <a:effectLst/>
                <a:latin typeface="Century Gothic" panose="020B0502020202020204" pitchFamily="34" charset="0"/>
                <a:ea typeface="Times New Roman" panose="02020603050405020304" pitchFamily="18" charset="0"/>
              </a:rPr>
              <a:t>RISIKOANALYSE</a:t>
            </a:r>
          </a:p>
        </p:txBody>
      </p:sp>
      <p:graphicFrame>
        <p:nvGraphicFramePr>
          <p:cNvPr id="16" name="Table 15">
            <a:extLst>
              <a:ext uri="{FF2B5EF4-FFF2-40B4-BE49-F238E27FC236}">
                <a16:creationId xmlns:a16="http://schemas.microsoft.com/office/drawing/2014/main" id="{C23F08D4-215A-9590-5B94-3B21B728CABF}"/>
              </a:ext>
            </a:extLst>
          </p:cNvPr>
          <p:cNvGraphicFramePr>
            <a:graphicFrameLocks noGrp="1"/>
          </p:cNvGraphicFramePr>
          <p:nvPr>
            <p:extLst>
              <p:ext uri="{D42A27DB-BD31-4B8C-83A1-F6EECF244321}">
                <p14:modId xmlns:p14="http://schemas.microsoft.com/office/powerpoint/2010/main" val="2818863011"/>
              </p:ext>
            </p:extLst>
          </p:nvPr>
        </p:nvGraphicFramePr>
        <p:xfrm>
          <a:off x="9607266" y="2364490"/>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WAHRSCHEINLICHKEIT DES RISIKOS</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7" name="TextBox 16">
            <a:extLst>
              <a:ext uri="{FF2B5EF4-FFF2-40B4-BE49-F238E27FC236}">
                <a16:creationId xmlns:a16="http://schemas.microsoft.com/office/drawing/2014/main" id="{A53099BA-09EC-868F-EF9A-0F189A21A76D}"/>
              </a:ext>
            </a:extLst>
          </p:cNvPr>
          <p:cNvSpPr txBox="1"/>
          <p:nvPr/>
        </p:nvSpPr>
        <p:spPr>
          <a:xfrm>
            <a:off x="5725522" y="5010585"/>
            <a:ext cx="1671565" cy="330443"/>
          </a:xfrm>
          <a:prstGeom prst="rect">
            <a:avLst/>
          </a:prstGeom>
          <a:noFill/>
        </p:spPr>
        <p:txBody>
          <a:bodyPr wrap="square">
            <a:spAutoFit/>
          </a:bodyPr>
          <a:lstStyle/>
          <a:p>
            <a:pPr marL="0" marR="0" rtl="0">
              <a:lnSpc>
                <a:spcPct val="115000"/>
              </a:lnSpc>
              <a:spcBef>
                <a:spcPts val="0"/>
              </a:spcBef>
              <a:spcAft>
                <a:spcPts val="0"/>
              </a:spcAft>
            </a:pPr>
            <a:r>
              <a:rPr lang="de-DE" sz="1400" dirty="0">
                <a:solidFill>
                  <a:srgbClr val="595959"/>
                </a:solidFill>
                <a:effectLst/>
                <a:latin typeface="Century Gothic" panose="020B0502020202020204" pitchFamily="34" charset="0"/>
                <a:ea typeface="Times New Roman" panose="02020603050405020304" pitchFamily="18" charset="0"/>
              </a:rPr>
              <a:t>ENTSCHEIDUNG</a:t>
            </a:r>
          </a:p>
        </p:txBody>
      </p:sp>
      <p:sp>
        <p:nvSpPr>
          <p:cNvPr id="2" name="TextBox 1">
            <a:extLst>
              <a:ext uri="{FF2B5EF4-FFF2-40B4-BE49-F238E27FC236}">
                <a16:creationId xmlns:a16="http://schemas.microsoft.com/office/drawing/2014/main" id="{150F63E0-4A7F-3264-E878-2D09AACE32F1}"/>
              </a:ext>
            </a:extLst>
          </p:cNvPr>
          <p:cNvSpPr txBox="1"/>
          <p:nvPr/>
        </p:nvSpPr>
        <p:spPr>
          <a:xfrm rot="16200000">
            <a:off x="-629449" y="1663197"/>
            <a:ext cx="2110171" cy="307777"/>
          </a:xfrm>
          <a:prstGeom prst="rect">
            <a:avLst/>
          </a:prstGeom>
          <a:solidFill>
            <a:srgbClr val="FFB700"/>
          </a:solidFill>
        </p:spPr>
        <p:txBody>
          <a:bodyPr wrap="square" lIns="46800" rIns="46800" anchor="ctr" anchorCtr="0">
            <a:spAutoFit/>
          </a:bodyPr>
          <a:lstStyle/>
          <a:p>
            <a:pPr marL="0" marR="0" algn="ctr" rtl="0">
              <a:spcBef>
                <a:spcPts val="0"/>
              </a:spcBef>
              <a:spcAft>
                <a:spcPts val="0"/>
              </a:spcAft>
            </a:pPr>
            <a:r>
              <a:rPr lang="de-DE" sz="1400" spc="-20" dirty="0">
                <a:effectLst/>
                <a:latin typeface="Century Gothic" panose="020B0502020202020204" pitchFamily="34" charset="0"/>
                <a:ea typeface="Times New Roman" panose="02020603050405020304" pitchFamily="18" charset="0"/>
              </a:rPr>
              <a:t>DETAILS ZUR ÄNDERUNG</a:t>
            </a:r>
          </a:p>
        </p:txBody>
      </p:sp>
      <p:graphicFrame>
        <p:nvGraphicFramePr>
          <p:cNvPr id="21" name="Table 20">
            <a:extLst>
              <a:ext uri="{FF2B5EF4-FFF2-40B4-BE49-F238E27FC236}">
                <a16:creationId xmlns:a16="http://schemas.microsoft.com/office/drawing/2014/main" id="{0AF350A8-B8FA-2ED9-19C3-381ED7513D8D}"/>
              </a:ext>
            </a:extLst>
          </p:cNvPr>
          <p:cNvGraphicFramePr>
            <a:graphicFrameLocks noGrp="1"/>
          </p:cNvGraphicFramePr>
          <p:nvPr>
            <p:extLst>
              <p:ext uri="{D42A27DB-BD31-4B8C-83A1-F6EECF244321}">
                <p14:modId xmlns:p14="http://schemas.microsoft.com/office/powerpoint/2010/main" val="887950779"/>
              </p:ext>
            </p:extLst>
          </p:nvPr>
        </p:nvGraphicFramePr>
        <p:xfrm>
          <a:off x="721595" y="2044452"/>
          <a:ext cx="7641345" cy="822960"/>
        </p:xfrm>
        <a:graphic>
          <a:graphicData uri="http://schemas.openxmlformats.org/drawingml/2006/table">
            <a:tbl>
              <a:tblPr firstRow="1" firstCol="1" bandRow="1">
                <a:tableStyleId>{5C22544A-7EE6-4342-B048-85BDC9FD1C3A}</a:tableStyleId>
              </a:tblPr>
              <a:tblGrid>
                <a:gridCol w="943432">
                  <a:extLst>
                    <a:ext uri="{9D8B030D-6E8A-4147-A177-3AD203B41FA5}">
                      <a16:colId xmlns:a16="http://schemas.microsoft.com/office/drawing/2014/main" val="1550049442"/>
                    </a:ext>
                  </a:extLst>
                </a:gridCol>
                <a:gridCol w="6697913">
                  <a:extLst>
                    <a:ext uri="{9D8B030D-6E8A-4147-A177-3AD203B41FA5}">
                      <a16:colId xmlns:a16="http://schemas.microsoft.com/office/drawing/2014/main" val="1226681750"/>
                    </a:ext>
                  </a:extLst>
                </a:gridCol>
              </a:tblGrid>
              <a:tr h="41148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Beschreibung der Änderung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Grund für die Änderung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22" name="Table 21">
            <a:extLst>
              <a:ext uri="{FF2B5EF4-FFF2-40B4-BE49-F238E27FC236}">
                <a16:creationId xmlns:a16="http://schemas.microsoft.com/office/drawing/2014/main" id="{6EA79E35-6D37-22E1-0E02-0BA71D55114B}"/>
              </a:ext>
            </a:extLst>
          </p:cNvPr>
          <p:cNvGraphicFramePr>
            <a:graphicFrameLocks noGrp="1"/>
          </p:cNvGraphicFramePr>
          <p:nvPr>
            <p:extLst>
              <p:ext uri="{D42A27DB-BD31-4B8C-83A1-F6EECF244321}">
                <p14:modId xmlns:p14="http://schemas.microsoft.com/office/powerpoint/2010/main" val="730330899"/>
              </p:ext>
            </p:extLst>
          </p:nvPr>
        </p:nvGraphicFramePr>
        <p:xfrm>
          <a:off x="6254681" y="3113640"/>
          <a:ext cx="5592165" cy="1744900"/>
        </p:xfrm>
        <a:graphic>
          <a:graphicData uri="http://schemas.openxmlformats.org/drawingml/2006/table">
            <a:tbl>
              <a:tblPr firstRow="1" firstCol="1" bandRow="1">
                <a:tableStyleId>{5C22544A-7EE6-4342-B048-85BDC9FD1C3A}</a:tableStyleId>
              </a:tblPr>
              <a:tblGrid>
                <a:gridCol w="1196997">
                  <a:extLst>
                    <a:ext uri="{9D8B030D-6E8A-4147-A177-3AD203B41FA5}">
                      <a16:colId xmlns:a16="http://schemas.microsoft.com/office/drawing/2014/main" val="1550049442"/>
                    </a:ext>
                  </a:extLst>
                </a:gridCol>
                <a:gridCol w="4395168">
                  <a:extLst>
                    <a:ext uri="{9D8B030D-6E8A-4147-A177-3AD203B41FA5}">
                      <a16:colId xmlns:a16="http://schemas.microsoft.com/office/drawing/2014/main" val="1226681750"/>
                    </a:ext>
                  </a:extLst>
                </a:gridCol>
              </a:tblGrid>
              <a:tr h="87245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Risikoidentifizierung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87245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Strategien zur Risikominderung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25" name="Table 24">
            <a:extLst>
              <a:ext uri="{FF2B5EF4-FFF2-40B4-BE49-F238E27FC236}">
                <a16:creationId xmlns:a16="http://schemas.microsoft.com/office/drawing/2014/main" id="{BF97B445-82A7-1C8C-9A9A-A791E959B73A}"/>
              </a:ext>
            </a:extLst>
          </p:cNvPr>
          <p:cNvGraphicFramePr>
            <a:graphicFrameLocks noGrp="1"/>
          </p:cNvGraphicFramePr>
          <p:nvPr>
            <p:extLst>
              <p:ext uri="{D42A27DB-BD31-4B8C-83A1-F6EECF244321}">
                <p14:modId xmlns:p14="http://schemas.microsoft.com/office/powerpoint/2010/main" val="3383458789"/>
              </p:ext>
            </p:extLst>
          </p:nvPr>
        </p:nvGraphicFramePr>
        <p:xfrm>
          <a:off x="7391400" y="5121464"/>
          <a:ext cx="4455446" cy="548640"/>
        </p:xfrm>
        <a:graphic>
          <a:graphicData uri="http://schemas.openxmlformats.org/drawingml/2006/table">
            <a:tbl>
              <a:tblPr firstRow="1" firstCol="1" bandRow="1">
                <a:tableStyleId>{5C22544A-7EE6-4342-B048-85BDC9FD1C3A}</a:tableStyleId>
              </a:tblPr>
              <a:tblGrid>
                <a:gridCol w="2074147">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de-DE" sz="900" b="0" dirty="0">
                          <a:solidFill>
                            <a:schemeClr val="tx1">
                              <a:lumMod val="75000"/>
                              <a:lumOff val="25000"/>
                            </a:schemeClr>
                          </a:solidFill>
                          <a:effectLst/>
                          <a:latin typeface="Century Gothic" panose="020B0502020202020204" pitchFamily="34" charset="0"/>
                        </a:rPr>
                        <a:t>Name der Projektleitung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Unterschrift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Datum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6" name="Table 25">
            <a:extLst>
              <a:ext uri="{FF2B5EF4-FFF2-40B4-BE49-F238E27FC236}">
                <a16:creationId xmlns:a16="http://schemas.microsoft.com/office/drawing/2014/main" id="{B90704F2-BD1D-434D-CF5F-1AC6D629F6E8}"/>
              </a:ext>
            </a:extLst>
          </p:cNvPr>
          <p:cNvGraphicFramePr>
            <a:graphicFrameLocks noGrp="1"/>
          </p:cNvGraphicFramePr>
          <p:nvPr>
            <p:extLst>
              <p:ext uri="{D42A27DB-BD31-4B8C-83A1-F6EECF244321}">
                <p14:modId xmlns:p14="http://schemas.microsoft.com/office/powerpoint/2010/main" val="2660063565"/>
              </p:ext>
            </p:extLst>
          </p:nvPr>
        </p:nvGraphicFramePr>
        <p:xfrm>
          <a:off x="7394575" y="5933028"/>
          <a:ext cx="4480814" cy="623455"/>
        </p:xfrm>
        <a:graphic>
          <a:graphicData uri="http://schemas.openxmlformats.org/drawingml/2006/table">
            <a:tbl>
              <a:tblPr firstRow="1" firstCol="1" bandRow="1">
                <a:tableStyleId>{5C22544A-7EE6-4342-B048-85BDC9FD1C3A}</a:tableStyleId>
              </a:tblPr>
              <a:tblGrid>
                <a:gridCol w="2099515">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de-DE" sz="900" b="0" dirty="0">
                          <a:solidFill>
                            <a:schemeClr val="tx1">
                              <a:lumMod val="75000"/>
                              <a:lumOff val="25000"/>
                            </a:schemeClr>
                          </a:solidFill>
                          <a:effectLst/>
                          <a:latin typeface="Century Gothic" panose="020B0502020202020204" pitchFamily="34" charset="0"/>
                        </a:rPr>
                        <a:t>Name und Titel der genehmigenden Person</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Unterschrift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Datum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5" name="Table 4">
            <a:extLst>
              <a:ext uri="{FF2B5EF4-FFF2-40B4-BE49-F238E27FC236}">
                <a16:creationId xmlns:a16="http://schemas.microsoft.com/office/drawing/2014/main" id="{77CF7A2F-57E0-D4E0-6962-E79FA7504DDC}"/>
              </a:ext>
            </a:extLst>
          </p:cNvPr>
          <p:cNvGraphicFramePr>
            <a:graphicFrameLocks noGrp="1"/>
          </p:cNvGraphicFramePr>
          <p:nvPr>
            <p:extLst>
              <p:ext uri="{D42A27DB-BD31-4B8C-83A1-F6EECF244321}">
                <p14:modId xmlns:p14="http://schemas.microsoft.com/office/powerpoint/2010/main" val="1813379811"/>
              </p:ext>
            </p:extLst>
          </p:nvPr>
        </p:nvGraphicFramePr>
        <p:xfrm>
          <a:off x="5803275" y="5323104"/>
          <a:ext cx="1451600" cy="1238400"/>
        </p:xfrm>
        <a:graphic>
          <a:graphicData uri="http://schemas.openxmlformats.org/drawingml/2006/table">
            <a:tbl>
              <a:tblPr firstRow="1" firstCol="1" bandRow="1">
                <a:tableStyleId>{5C22544A-7EE6-4342-B048-85BDC9FD1C3A}</a:tableStyleId>
              </a:tblPr>
              <a:tblGrid>
                <a:gridCol w="405501">
                  <a:extLst>
                    <a:ext uri="{9D8B030D-6E8A-4147-A177-3AD203B41FA5}">
                      <a16:colId xmlns:a16="http://schemas.microsoft.com/office/drawing/2014/main" val="1550049442"/>
                    </a:ext>
                  </a:extLst>
                </a:gridCol>
                <a:gridCol w="1046099">
                  <a:extLst>
                    <a:ext uri="{9D8B030D-6E8A-4147-A177-3AD203B41FA5}">
                      <a16:colId xmlns:a16="http://schemas.microsoft.com/office/drawing/2014/main" val="1226681750"/>
                    </a:ext>
                  </a:extLst>
                </a:gridCol>
              </a:tblGrid>
              <a:tr h="377184">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AKZEPTIERT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77184">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ABGELEHNT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484032">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Mehr Informationen angefordert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spTree>
    <p:extLst>
      <p:ext uri="{BB962C8B-B14F-4D97-AF65-F5344CB8AC3E}">
        <p14:creationId xmlns:p14="http://schemas.microsoft.com/office/powerpoint/2010/main" val="41474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7110</TotalTime>
  <Words>242</Words>
  <Application>Microsoft Office PowerPoint</Application>
  <PresentationFormat>Widescreen</PresentationFormat>
  <Paragraphs>78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Chris Green</cp:lastModifiedBy>
  <cp:revision>113</cp:revision>
  <cp:lastPrinted>2020-08-31T22:23:58Z</cp:lastPrinted>
  <dcterms:created xsi:type="dcterms:W3CDTF">2021-07-07T23:54:57Z</dcterms:created>
  <dcterms:modified xsi:type="dcterms:W3CDTF">2024-12-02T07:26:15Z</dcterms:modified>
</cp:coreProperties>
</file>