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3"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9E5"/>
    <a:srgbClr val="FFF2CC"/>
    <a:srgbClr val="FFF5DE"/>
    <a:srgbClr val="FFE599"/>
    <a:srgbClr val="FFB700"/>
    <a:srgbClr val="F9E8C3"/>
    <a:srgbClr val="F7DBAB"/>
    <a:srgbClr val="FEF2DE"/>
    <a:srgbClr val="FFF9F1"/>
    <a:srgbClr val="01E5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05" autoAdjust="0"/>
    <p:restoredTop sz="96058"/>
  </p:normalViewPr>
  <p:slideViewPr>
    <p:cSldViewPr snapToGrid="0" snapToObjects="1">
      <p:cViewPr varScale="1">
        <p:scale>
          <a:sx n="101" d="100"/>
          <a:sy n="101" d="100"/>
        </p:scale>
        <p:origin x="72" y="8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2024-12-08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0641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396078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2024-12-08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2024-12-08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2024-12-08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2024-12-08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2024-12-08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2024-12-08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2024-12-08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2024-12-08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2024-12-08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2024-12-08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2024-12-08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2024-12-08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9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8849438" cy="430887"/>
          </a:xfrm>
          <a:prstGeom prst="rect">
            <a:avLst/>
          </a:prstGeom>
          <a:noFill/>
          <a:effectLst/>
        </p:spPr>
        <p:txBody>
          <a:bodyPr wrap="square" rtlCol="0">
            <a:spAutoFit/>
          </a:bodyPr>
          <a:lstStyle/>
          <a:p>
            <a:pPr rtl="0"/>
            <a:r>
              <a:rPr lang="de-DE" sz="2200" b="1" spc="-10" dirty="0">
                <a:solidFill>
                  <a:schemeClr val="tx1">
                    <a:lumMod val="65000"/>
                    <a:lumOff val="35000"/>
                  </a:schemeClr>
                </a:solidFill>
                <a:latin typeface="Century Gothic" panose="020B0502020202020204" pitchFamily="34" charset="0"/>
              </a:rPr>
              <a:t>VORLAGE FÜR ÄNDERUNGSANFORDERUNGSFORMULAR – BEISPIEL</a:t>
            </a:r>
          </a:p>
        </p:txBody>
      </p: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9143260" y="185120"/>
            <a:ext cx="2714999" cy="540000"/>
          </a:xfrm>
          <a:prstGeom prst="rect">
            <a:avLst/>
          </a:prstGeom>
        </p:spPr>
      </p:pic>
      <p:sp>
        <p:nvSpPr>
          <p:cNvPr id="10" name="TextBox 9">
            <a:extLst>
              <a:ext uri="{FF2B5EF4-FFF2-40B4-BE49-F238E27FC236}">
                <a16:creationId xmlns:a16="http://schemas.microsoft.com/office/drawing/2014/main" id="{CC886669-0D47-FBF3-2BC3-F0B3D2AE5DE2}"/>
              </a:ext>
            </a:extLst>
          </p:cNvPr>
          <p:cNvSpPr txBox="1"/>
          <p:nvPr/>
        </p:nvSpPr>
        <p:spPr>
          <a:xfrm>
            <a:off x="5826977" y="669710"/>
            <a:ext cx="4935367" cy="292388"/>
          </a:xfrm>
          <a:prstGeom prst="rect">
            <a:avLst/>
          </a:prstGeom>
          <a:noFill/>
          <a:effectLst/>
        </p:spPr>
        <p:txBody>
          <a:bodyPr wrap="square" rtlCol="0">
            <a:spAutoFit/>
          </a:bodyPr>
          <a:lstStyle/>
          <a:p>
            <a:pPr rtl="0"/>
            <a:r>
              <a:rPr lang="de-DE" sz="1300" dirty="0">
                <a:solidFill>
                  <a:schemeClr val="accent1">
                    <a:lumMod val="75000"/>
                  </a:schemeClr>
                </a:solidFill>
                <a:latin typeface="Century Gothic" panose="020B0502020202020204" pitchFamily="34" charset="0"/>
              </a:rPr>
              <a:t>Leere Vorlage auf Folie 2.</a:t>
            </a:r>
          </a:p>
        </p:txBody>
      </p:sp>
      <p:sp>
        <p:nvSpPr>
          <p:cNvPr id="5" name="TextBox 4">
            <a:extLst>
              <a:ext uri="{FF2B5EF4-FFF2-40B4-BE49-F238E27FC236}">
                <a16:creationId xmlns:a16="http://schemas.microsoft.com/office/drawing/2014/main" id="{8EE14718-851D-2EEE-2A01-EE3DB84AAF93}"/>
              </a:ext>
            </a:extLst>
          </p:cNvPr>
          <p:cNvSpPr txBox="1"/>
          <p:nvPr/>
        </p:nvSpPr>
        <p:spPr>
          <a:xfrm>
            <a:off x="165558" y="543899"/>
            <a:ext cx="6248305" cy="446917"/>
          </a:xfrm>
          <a:prstGeom prst="rect">
            <a:avLst/>
          </a:prstGeom>
          <a:noFill/>
        </p:spPr>
        <p:txBody>
          <a:bodyPr wrap="square">
            <a:spAutoFit/>
          </a:bodyPr>
          <a:lstStyle/>
          <a:p>
            <a:pPr marL="0" marR="0" rtl="0">
              <a:lnSpc>
                <a:spcPct val="115000"/>
              </a:lnSpc>
              <a:spcBef>
                <a:spcPts val="0"/>
              </a:spcBef>
              <a:spcAft>
                <a:spcPts val="0"/>
              </a:spcAft>
            </a:pPr>
            <a:r>
              <a:rPr lang="de-DE" sz="2200" dirty="0">
                <a:solidFill>
                  <a:srgbClr val="595959"/>
                </a:solidFill>
                <a:effectLst/>
                <a:latin typeface="Century Gothic" panose="020B0502020202020204" pitchFamily="34" charset="0"/>
                <a:ea typeface="Times New Roman" panose="02020603050405020304" pitchFamily="18" charset="0"/>
              </a:rPr>
              <a:t>ÄNDERUNGSANFORDERUNGSFORMULAR</a:t>
            </a:r>
          </a:p>
        </p:txBody>
      </p:sp>
      <p:graphicFrame>
        <p:nvGraphicFramePr>
          <p:cNvPr id="6" name="Table 5">
            <a:extLst>
              <a:ext uri="{FF2B5EF4-FFF2-40B4-BE49-F238E27FC236}">
                <a16:creationId xmlns:a16="http://schemas.microsoft.com/office/drawing/2014/main" id="{04CF300C-4D0A-0268-3DCE-81AB01003439}"/>
              </a:ext>
            </a:extLst>
          </p:cNvPr>
          <p:cNvGraphicFramePr>
            <a:graphicFrameLocks noGrp="1"/>
          </p:cNvGraphicFramePr>
          <p:nvPr>
            <p:extLst>
              <p:ext uri="{D42A27DB-BD31-4B8C-83A1-F6EECF244321}">
                <p14:modId xmlns:p14="http://schemas.microsoft.com/office/powerpoint/2010/main" val="1175286948"/>
              </p:ext>
            </p:extLst>
          </p:nvPr>
        </p:nvGraphicFramePr>
        <p:xfrm>
          <a:off x="721596" y="1097442"/>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Projektname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rtl="0">
                        <a:spcBef>
                          <a:spcPts val="0"/>
                        </a:spcBef>
                        <a:spcAft>
                          <a:spcPts val="0"/>
                        </a:spcAft>
                      </a:pPr>
                      <a:r>
                        <a:rPr lang="de-DE" sz="1300" b="0" dirty="0">
                          <a:solidFill>
                            <a:schemeClr val="tx1"/>
                          </a:solidFill>
                          <a:effectLst/>
                          <a:latin typeface="Century Gothic" panose="020B0502020202020204" pitchFamily="34" charset="0"/>
                        </a:rPr>
                        <a:t>Ein Platz an der Sonne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8" name="Table 7">
            <a:extLst>
              <a:ext uri="{FF2B5EF4-FFF2-40B4-BE49-F238E27FC236}">
                <a16:creationId xmlns:a16="http://schemas.microsoft.com/office/drawing/2014/main" id="{7A7F0494-E50E-CF80-5854-9B650581E9AF}"/>
              </a:ext>
            </a:extLst>
          </p:cNvPr>
          <p:cNvGraphicFramePr>
            <a:graphicFrameLocks noGrp="1"/>
          </p:cNvGraphicFramePr>
          <p:nvPr>
            <p:extLst>
              <p:ext uri="{D42A27DB-BD31-4B8C-83A1-F6EECF244321}">
                <p14:modId xmlns:p14="http://schemas.microsoft.com/office/powerpoint/2010/main" val="916074781"/>
              </p:ext>
            </p:extLst>
          </p:nvPr>
        </p:nvGraphicFramePr>
        <p:xfrm>
          <a:off x="721596" y="1684729"/>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Name der Änderung</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rtl="0">
                        <a:spcBef>
                          <a:spcPts val="0"/>
                        </a:spcBef>
                        <a:spcAft>
                          <a:spcPts val="0"/>
                        </a:spcAft>
                      </a:pPr>
                      <a:r>
                        <a:rPr lang="de-DE" sz="1200" b="0">
                          <a:solidFill>
                            <a:schemeClr val="tx1"/>
                          </a:solidFill>
                          <a:effectLst/>
                          <a:latin typeface="Century Gothic" panose="020B0502020202020204" pitchFamily="34" charset="0"/>
                        </a:rPr>
                        <a:t>Serviceprovider Produktversion 3.2</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sp>
        <p:nvSpPr>
          <p:cNvPr id="9" name="TextBox 8">
            <a:extLst>
              <a:ext uri="{FF2B5EF4-FFF2-40B4-BE49-F238E27FC236}">
                <a16:creationId xmlns:a16="http://schemas.microsoft.com/office/drawing/2014/main" id="{664057A3-F4A8-17D8-EF2F-5938E43B7277}"/>
              </a:ext>
            </a:extLst>
          </p:cNvPr>
          <p:cNvSpPr txBox="1"/>
          <p:nvPr/>
        </p:nvSpPr>
        <p:spPr>
          <a:xfrm rot="16200000">
            <a:off x="-668518" y="1988015"/>
            <a:ext cx="2188309" cy="307777"/>
          </a:xfrm>
          <a:prstGeom prst="rect">
            <a:avLst/>
          </a:prstGeom>
          <a:solidFill>
            <a:srgbClr val="FFB700"/>
          </a:solidFill>
        </p:spPr>
        <p:txBody>
          <a:bodyPr wrap="square" anchor="ctr" anchorCtr="0">
            <a:spAutoFit/>
          </a:bodyPr>
          <a:lstStyle/>
          <a:p>
            <a:pPr marL="0" marR="0" algn="ctr" rtl="0">
              <a:spcBef>
                <a:spcPts val="0"/>
              </a:spcBef>
              <a:spcAft>
                <a:spcPts val="0"/>
              </a:spcAft>
            </a:pPr>
            <a:r>
              <a:rPr lang="de-DE" sz="1400" spc="-20" dirty="0">
                <a:effectLst/>
                <a:latin typeface="Century Gothic" panose="020B0502020202020204" pitchFamily="34" charset="0"/>
                <a:ea typeface="Times New Roman" panose="02020603050405020304" pitchFamily="18" charset="0"/>
              </a:rPr>
              <a:t>DETAILS ZUR ÄNDERUNG</a:t>
            </a:r>
          </a:p>
        </p:txBody>
      </p:sp>
      <p:graphicFrame>
        <p:nvGraphicFramePr>
          <p:cNvPr id="11" name="Table 10">
            <a:extLst>
              <a:ext uri="{FF2B5EF4-FFF2-40B4-BE49-F238E27FC236}">
                <a16:creationId xmlns:a16="http://schemas.microsoft.com/office/drawing/2014/main" id="{788ED7BA-80DB-15B1-03A7-E723044CA95C}"/>
              </a:ext>
            </a:extLst>
          </p:cNvPr>
          <p:cNvGraphicFramePr>
            <a:graphicFrameLocks noGrp="1"/>
          </p:cNvGraphicFramePr>
          <p:nvPr>
            <p:extLst>
              <p:ext uri="{D42A27DB-BD31-4B8C-83A1-F6EECF244321}">
                <p14:modId xmlns:p14="http://schemas.microsoft.com/office/powerpoint/2010/main" val="3297904419"/>
              </p:ext>
            </p:extLst>
          </p:nvPr>
        </p:nvGraphicFramePr>
        <p:xfrm>
          <a:off x="5099630" y="1097442"/>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„Angefordert von“ Name und Titel</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rtl="0">
                        <a:spcBef>
                          <a:spcPts val="0"/>
                        </a:spcBef>
                        <a:spcAft>
                          <a:spcPts val="0"/>
                        </a:spcAft>
                      </a:pPr>
                      <a:r>
                        <a:rPr lang="de-DE" sz="1200" b="0" dirty="0">
                          <a:solidFill>
                            <a:schemeClr val="tx1"/>
                          </a:solidFill>
                          <a:effectLst/>
                          <a:latin typeface="Century Gothic" panose="020B0502020202020204" pitchFamily="34" charset="0"/>
                        </a:rPr>
                        <a:t>Lori Garcia</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12" name="Table 11">
            <a:extLst>
              <a:ext uri="{FF2B5EF4-FFF2-40B4-BE49-F238E27FC236}">
                <a16:creationId xmlns:a16="http://schemas.microsoft.com/office/drawing/2014/main" id="{E1E6D19C-7302-C9AA-FC22-F2E3C9F6BEBB}"/>
              </a:ext>
            </a:extLst>
          </p:cNvPr>
          <p:cNvGraphicFramePr>
            <a:graphicFrameLocks noGrp="1"/>
          </p:cNvGraphicFramePr>
          <p:nvPr>
            <p:extLst>
              <p:ext uri="{D42A27DB-BD31-4B8C-83A1-F6EECF244321}">
                <p14:modId xmlns:p14="http://schemas.microsoft.com/office/powerpoint/2010/main" val="1155366852"/>
              </p:ext>
            </p:extLst>
          </p:nvPr>
        </p:nvGraphicFramePr>
        <p:xfrm>
          <a:off x="5099630" y="1684729"/>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Kontaktinformationen der anfordernden Person</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rtl="0">
                        <a:spcBef>
                          <a:spcPts val="0"/>
                        </a:spcBef>
                        <a:spcAft>
                          <a:spcPts val="0"/>
                        </a:spcAft>
                      </a:pPr>
                      <a:r>
                        <a:rPr lang="de-DE" sz="1200" b="0">
                          <a:solidFill>
                            <a:schemeClr val="tx1"/>
                          </a:solidFill>
                          <a:effectLst/>
                          <a:latin typeface="Century Gothic" panose="020B0502020202020204" pitchFamily="34" charset="0"/>
                        </a:rPr>
                        <a:t>lgarcia@email.com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graphicFrame>
        <p:nvGraphicFramePr>
          <p:cNvPr id="16" name="Table 15">
            <a:extLst>
              <a:ext uri="{FF2B5EF4-FFF2-40B4-BE49-F238E27FC236}">
                <a16:creationId xmlns:a16="http://schemas.microsoft.com/office/drawing/2014/main" id="{D77105FB-2994-85EC-6194-8E11615D25CA}"/>
              </a:ext>
            </a:extLst>
          </p:cNvPr>
          <p:cNvGraphicFramePr>
            <a:graphicFrameLocks noGrp="1"/>
          </p:cNvGraphicFramePr>
          <p:nvPr>
            <p:extLst>
              <p:ext uri="{D42A27DB-BD31-4B8C-83A1-F6EECF244321}">
                <p14:modId xmlns:p14="http://schemas.microsoft.com/office/powerpoint/2010/main" val="3419356061"/>
              </p:ext>
            </p:extLst>
          </p:nvPr>
        </p:nvGraphicFramePr>
        <p:xfrm>
          <a:off x="8498876" y="1097442"/>
          <a:ext cx="3352763" cy="594360"/>
        </p:xfrm>
        <a:graphic>
          <a:graphicData uri="http://schemas.openxmlformats.org/drawingml/2006/table">
            <a:tbl>
              <a:tblPr firstRow="1" firstCol="1" bandRow="1">
                <a:tableStyleId>{5C22544A-7EE6-4342-B048-85BDC9FD1C3A}</a:tableStyleId>
              </a:tblPr>
              <a:tblGrid>
                <a:gridCol w="1117588">
                  <a:extLst>
                    <a:ext uri="{9D8B030D-6E8A-4147-A177-3AD203B41FA5}">
                      <a16:colId xmlns:a16="http://schemas.microsoft.com/office/drawing/2014/main" val="3376740140"/>
                    </a:ext>
                  </a:extLst>
                </a:gridCol>
                <a:gridCol w="1117587">
                  <a:extLst>
                    <a:ext uri="{9D8B030D-6E8A-4147-A177-3AD203B41FA5}">
                      <a16:colId xmlns:a16="http://schemas.microsoft.com/office/drawing/2014/main" val="2571734573"/>
                    </a:ext>
                  </a:extLst>
                </a:gridCol>
                <a:gridCol w="1117588">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Änderungs-Nr.</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cs typeface="+mn-cs"/>
                        </a:rPr>
                        <a:t>Datum der Anforderung</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Benötigt am</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rtl="0">
                        <a:spcBef>
                          <a:spcPts val="0"/>
                        </a:spcBef>
                        <a:spcAft>
                          <a:spcPts val="0"/>
                        </a:spcAft>
                      </a:pPr>
                      <a:r>
                        <a:rPr lang="de-DE" sz="1200" b="0">
                          <a:solidFill>
                            <a:schemeClr val="tx1"/>
                          </a:solidFill>
                          <a:effectLst/>
                          <a:latin typeface="Century Gothic" panose="020B0502020202020204" pitchFamily="34" charset="0"/>
                          <a:ea typeface="Times New Roman" panose="02020603050405020304" pitchFamily="18" charset="0"/>
                        </a:rPr>
                        <a:t>1011</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spcBef>
                          <a:spcPts val="0"/>
                        </a:spcBef>
                        <a:spcAft>
                          <a:spcPts val="0"/>
                        </a:spcAft>
                      </a:pPr>
                      <a:r>
                        <a:rPr lang="de-DE" sz="1200" b="0">
                          <a:solidFill>
                            <a:schemeClr val="tx1"/>
                          </a:solidFill>
                          <a:effectLst/>
                          <a:latin typeface="Century Gothic" panose="020B0502020202020204" pitchFamily="34" charset="0"/>
                          <a:ea typeface="Times New Roman" panose="02020603050405020304" pitchFamily="18" charset="0"/>
                        </a:rPr>
                        <a:t>11.11.20XX</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spcBef>
                          <a:spcPts val="0"/>
                        </a:spcBef>
                        <a:spcAft>
                          <a:spcPts val="0"/>
                        </a:spcAft>
                      </a:pPr>
                      <a:r>
                        <a:rPr lang="de-DE" sz="1200" b="0">
                          <a:solidFill>
                            <a:schemeClr val="tx1"/>
                          </a:solidFill>
                          <a:effectLst/>
                          <a:latin typeface="Century Gothic" panose="020B0502020202020204" pitchFamily="34" charset="0"/>
                          <a:ea typeface="Times New Roman" panose="02020603050405020304" pitchFamily="18" charset="0"/>
                        </a:rPr>
                        <a:t>01.01.20XX</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17" name="Table 16">
            <a:extLst>
              <a:ext uri="{FF2B5EF4-FFF2-40B4-BE49-F238E27FC236}">
                <a16:creationId xmlns:a16="http://schemas.microsoft.com/office/drawing/2014/main" id="{3E3D5668-0127-6DB9-1BEB-94038A1B3979}"/>
              </a:ext>
            </a:extLst>
          </p:cNvPr>
          <p:cNvGraphicFramePr>
            <a:graphicFrameLocks noGrp="1"/>
          </p:cNvGraphicFramePr>
          <p:nvPr>
            <p:extLst>
              <p:ext uri="{D42A27DB-BD31-4B8C-83A1-F6EECF244321}">
                <p14:modId xmlns:p14="http://schemas.microsoft.com/office/powerpoint/2010/main" val="4046887471"/>
              </p:ext>
            </p:extLst>
          </p:nvPr>
        </p:nvGraphicFramePr>
        <p:xfrm>
          <a:off x="9607266" y="1667287"/>
          <a:ext cx="2239580" cy="502920"/>
        </p:xfrm>
        <a:graphic>
          <a:graphicData uri="http://schemas.openxmlformats.org/drawingml/2006/table">
            <a:tbl>
              <a:tblPr firstRow="1" firstCol="1" bandRow="1">
                <a:tableStyleId>{5C22544A-7EE6-4342-B048-85BDC9FD1C3A}</a:tableStyleId>
              </a:tblPr>
              <a:tblGrid>
                <a:gridCol w="746527">
                  <a:extLst>
                    <a:ext uri="{9D8B030D-6E8A-4147-A177-3AD203B41FA5}">
                      <a16:colId xmlns:a16="http://schemas.microsoft.com/office/drawing/2014/main" val="3376740140"/>
                    </a:ext>
                  </a:extLst>
                </a:gridCol>
                <a:gridCol w="746526">
                  <a:extLst>
                    <a:ext uri="{9D8B030D-6E8A-4147-A177-3AD203B41FA5}">
                      <a16:colId xmlns:a16="http://schemas.microsoft.com/office/drawing/2014/main" val="2571734573"/>
                    </a:ext>
                  </a:extLst>
                </a:gridCol>
                <a:gridCol w="746527">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HOCH</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cs typeface="+mn-cs"/>
                        </a:rPr>
                        <a:t>MITTEL</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GERING</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rtl="0">
                        <a:spcBef>
                          <a:spcPts val="0"/>
                        </a:spcBef>
                        <a:spcAft>
                          <a:spcPts val="0"/>
                        </a:spcAft>
                      </a:pPr>
                      <a:r>
                        <a:rPr lang="de-DE" sz="1400" b="0">
                          <a:solidFill>
                            <a:schemeClr val="tx1"/>
                          </a:solidFill>
                          <a:effectLst/>
                          <a:latin typeface="Century Gothic" panose="020B0502020202020204" pitchFamily="34" charset="0"/>
                          <a:ea typeface="Times New Roman" panose="02020603050405020304" pitchFamily="18" charset="0"/>
                        </a:rPr>
                        <a:t>X</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599"/>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18" name="TextBox 17">
            <a:extLst>
              <a:ext uri="{FF2B5EF4-FFF2-40B4-BE49-F238E27FC236}">
                <a16:creationId xmlns:a16="http://schemas.microsoft.com/office/drawing/2014/main" id="{4D09610D-A61C-A0B0-F67E-4E54E745EFF9}"/>
              </a:ext>
            </a:extLst>
          </p:cNvPr>
          <p:cNvSpPr txBox="1"/>
          <p:nvPr/>
        </p:nvSpPr>
        <p:spPr>
          <a:xfrm>
            <a:off x="8494085" y="1850439"/>
            <a:ext cx="1113181" cy="319768"/>
          </a:xfrm>
          <a:prstGeom prst="rect">
            <a:avLst/>
          </a:prstGeom>
          <a:noFill/>
        </p:spPr>
        <p:txBody>
          <a:bodyPr wrap="square">
            <a:spAutoFit/>
          </a:bodyPr>
          <a:lstStyle/>
          <a:p>
            <a:pPr marL="0" marR="0" algn="r" rtl="0">
              <a:lnSpc>
                <a:spcPct val="115000"/>
              </a:lnSpc>
              <a:spcBef>
                <a:spcPts val="0"/>
              </a:spcBef>
              <a:spcAft>
                <a:spcPts val="0"/>
              </a:spcAft>
            </a:pPr>
            <a:r>
              <a:rPr lang="de-DE" sz="1400">
                <a:solidFill>
                  <a:srgbClr val="595959"/>
                </a:solidFill>
                <a:effectLst/>
                <a:latin typeface="Century Gothic" panose="020B0502020202020204" pitchFamily="34" charset="0"/>
                <a:ea typeface="Times New Roman" panose="02020603050405020304" pitchFamily="18" charset="0"/>
              </a:rPr>
              <a:t>PRIORITÄT</a:t>
            </a:r>
          </a:p>
        </p:txBody>
      </p:sp>
      <p:graphicFrame>
        <p:nvGraphicFramePr>
          <p:cNvPr id="19" name="Table 18">
            <a:extLst>
              <a:ext uri="{FF2B5EF4-FFF2-40B4-BE49-F238E27FC236}">
                <a16:creationId xmlns:a16="http://schemas.microsoft.com/office/drawing/2014/main" id="{CBAE9539-6223-7CC5-689A-152FB09DCC07}"/>
              </a:ext>
            </a:extLst>
          </p:cNvPr>
          <p:cNvGraphicFramePr>
            <a:graphicFrameLocks noGrp="1"/>
          </p:cNvGraphicFramePr>
          <p:nvPr>
            <p:extLst>
              <p:ext uri="{D42A27DB-BD31-4B8C-83A1-F6EECF244321}">
                <p14:modId xmlns:p14="http://schemas.microsoft.com/office/powerpoint/2010/main" val="376483859"/>
              </p:ext>
            </p:extLst>
          </p:nvPr>
        </p:nvGraphicFramePr>
        <p:xfrm>
          <a:off x="721596" y="3425139"/>
          <a:ext cx="4891472" cy="3162092"/>
        </p:xfrm>
        <a:graphic>
          <a:graphicData uri="http://schemas.openxmlformats.org/drawingml/2006/table">
            <a:tbl>
              <a:tblPr firstRow="1" firstCol="1" bandRow="1">
                <a:tableStyleId>{5C22544A-7EE6-4342-B048-85BDC9FD1C3A}</a:tableStyleId>
              </a:tblPr>
              <a:tblGrid>
                <a:gridCol w="848857">
                  <a:extLst>
                    <a:ext uri="{9D8B030D-6E8A-4147-A177-3AD203B41FA5}">
                      <a16:colId xmlns:a16="http://schemas.microsoft.com/office/drawing/2014/main" val="1947255571"/>
                    </a:ext>
                  </a:extLst>
                </a:gridCol>
                <a:gridCol w="4042615">
                  <a:extLst>
                    <a:ext uri="{9D8B030D-6E8A-4147-A177-3AD203B41FA5}">
                      <a16:colId xmlns:a16="http://schemas.microsoft.com/office/drawing/2014/main" val="3993275376"/>
                    </a:ext>
                  </a:extLst>
                </a:gridCol>
              </a:tblGrid>
              <a:tr h="324016">
                <a:tc>
                  <a:txBody>
                    <a:bodyPr/>
                    <a:lstStyle/>
                    <a:p>
                      <a:pPr marL="0" marR="0" rtl="0">
                        <a:spcBef>
                          <a:spcPts val="0"/>
                        </a:spcBef>
                        <a:spcAft>
                          <a:spcPts val="0"/>
                        </a:spcAft>
                      </a:pPr>
                      <a:r>
                        <a:rPr lang="de-DE" sz="900" b="0" dirty="0">
                          <a:solidFill>
                            <a:schemeClr val="tx1"/>
                          </a:solidFill>
                          <a:effectLst/>
                          <a:latin typeface="Century Gothic" panose="020B0502020202020204" pitchFamily="34" charset="0"/>
                        </a:rPr>
                        <a:t>Umfang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rtl="0">
                        <a:spcBef>
                          <a:spcPts val="0"/>
                        </a:spcBef>
                        <a:spcAft>
                          <a:spcPts val="0"/>
                        </a:spcAft>
                      </a:pPr>
                      <a:r>
                        <a:rPr lang="de-DE" sz="1000" b="0">
                          <a:solidFill>
                            <a:schemeClr val="tx1"/>
                          </a:solidFill>
                          <a:effectLst/>
                          <a:latin typeface="Century Gothic" panose="020B0502020202020204" pitchFamily="34" charset="0"/>
                        </a:rPr>
                        <a:t>Der Umfang bleibt gleich.</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75004608"/>
                  </a:ext>
                </a:extLst>
              </a:tr>
              <a:tr h="334573">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Leistungen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rtl="0">
                        <a:spcBef>
                          <a:spcPts val="0"/>
                        </a:spcBef>
                        <a:spcAft>
                          <a:spcPts val="0"/>
                        </a:spcAft>
                      </a:pPr>
                      <a:r>
                        <a:rPr lang="de-DE" sz="1000" b="0">
                          <a:solidFill>
                            <a:schemeClr val="tx1"/>
                          </a:solidFill>
                          <a:effectLst/>
                          <a:latin typeface="Century Gothic" panose="020B0502020202020204" pitchFamily="34" charset="0"/>
                        </a:rPr>
                        <a:t>Die Produktspezifikationen und das Design müssen aktualisiert werden.</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38816618"/>
                  </a:ext>
                </a:extLst>
              </a:tr>
              <a:tr h="363985">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Kosten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rtl="0">
                        <a:spcBef>
                          <a:spcPts val="0"/>
                        </a:spcBef>
                        <a:spcAft>
                          <a:spcPts val="0"/>
                        </a:spcAft>
                      </a:pPr>
                      <a:r>
                        <a:rPr lang="de-DE" sz="1000" b="0">
                          <a:solidFill>
                            <a:schemeClr val="tx1"/>
                          </a:solidFill>
                          <a:effectLst/>
                          <a:latin typeface="Century Gothic" panose="020B0502020202020204" pitchFamily="34" charset="0"/>
                        </a:rPr>
                        <a:t>Für zusätzliche Forschungen, Entwicklungen und Tests muss das Budget erhöht werden. </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1765204"/>
                  </a:ext>
                </a:extLst>
              </a:tr>
              <a:tr h="48862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Ressourcen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rtl="0">
                        <a:spcBef>
                          <a:spcPts val="0"/>
                        </a:spcBef>
                        <a:spcAft>
                          <a:spcPts val="0"/>
                        </a:spcAft>
                      </a:pPr>
                      <a:r>
                        <a:rPr lang="de-DE" sz="1000" b="0">
                          <a:solidFill>
                            <a:schemeClr val="tx1"/>
                          </a:solidFill>
                          <a:effectLst/>
                          <a:latin typeface="Century Gothic" panose="020B0502020202020204" pitchFamily="34" charset="0"/>
                        </a:rPr>
                        <a:t>Möglicherweise werden neue oder zusätzliche Materialien benötigt. Die Mitarbeitenden müssen in Bezug auf die Produktänderung geschult werden. </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18845375"/>
                  </a:ext>
                </a:extLst>
              </a:tr>
              <a:tr h="377657">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Zeitachse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rtl="0">
                        <a:spcBef>
                          <a:spcPts val="0"/>
                        </a:spcBef>
                        <a:spcAft>
                          <a:spcPts val="0"/>
                        </a:spcAft>
                      </a:pPr>
                      <a:r>
                        <a:rPr lang="de-DE" sz="1000" b="0" dirty="0">
                          <a:solidFill>
                            <a:schemeClr val="tx1"/>
                          </a:solidFill>
                          <a:effectLst/>
                          <a:latin typeface="Century Gothic" panose="020B0502020202020204" pitchFamily="34" charset="0"/>
                        </a:rPr>
                        <a:t>Wir benötigen mehr Zeit für zusätzliche Testphasen, Anpassungen des Marketingmaterials usw. </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79285119"/>
                  </a:ext>
                </a:extLst>
              </a:tr>
              <a:tr h="1273233">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Stakeholder*innen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rtl="0">
                        <a:spcBef>
                          <a:spcPts val="0"/>
                        </a:spcBef>
                        <a:spcAft>
                          <a:spcPts val="0"/>
                        </a:spcAft>
                      </a:pPr>
                      <a:r>
                        <a:rPr lang="de-DE" sz="1000" b="0" dirty="0">
                          <a:solidFill>
                            <a:schemeClr val="tx1"/>
                          </a:solidFill>
                          <a:effectLst/>
                          <a:latin typeface="Century Gothic" panose="020B0502020202020204" pitchFamily="34" charset="0"/>
                        </a:rPr>
                        <a:t>Diese Änderung wirkt sich positiv auf unsere Kund*innen aus, die von den Produktverbesserungen profitieren. Die Änderung wirkt sich positiv auf unsere Stakeholder*innen aus, da sie das Unternehmens wettbewerbsfähiger macht. Auch die Steigerung von Marktanteil und Umsatz ist möglich. Die Auswirkungen auf unsere Mitarbeitenden sind unterschiedlich: Die Arbeitsbelastung einiger Teams wird möglicherweise ansteigen.</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3740081"/>
                  </a:ext>
                </a:extLst>
              </a:tr>
            </a:tbl>
          </a:graphicData>
        </a:graphic>
      </p:graphicFrame>
      <p:sp>
        <p:nvSpPr>
          <p:cNvPr id="20" name="TextBox 19">
            <a:extLst>
              <a:ext uri="{FF2B5EF4-FFF2-40B4-BE49-F238E27FC236}">
                <a16:creationId xmlns:a16="http://schemas.microsoft.com/office/drawing/2014/main" id="{3C360A48-D9DD-9B49-E9ED-2FC55866653F}"/>
              </a:ext>
            </a:extLst>
          </p:cNvPr>
          <p:cNvSpPr txBox="1"/>
          <p:nvPr/>
        </p:nvSpPr>
        <p:spPr>
          <a:xfrm rot="16200000">
            <a:off x="-1174563" y="4846601"/>
            <a:ext cx="3200400" cy="310896"/>
          </a:xfrm>
          <a:prstGeom prst="rect">
            <a:avLst/>
          </a:prstGeom>
          <a:solidFill>
            <a:schemeClr val="bg2">
              <a:lumMod val="90000"/>
            </a:schemeClr>
          </a:solidFill>
        </p:spPr>
        <p:txBody>
          <a:bodyPr wrap="square" anchor="ctr" anchorCtr="0">
            <a:spAutoFit/>
          </a:bodyPr>
          <a:lstStyle/>
          <a:p>
            <a:pPr marL="0" marR="0" algn="ctr" rtl="0">
              <a:spcBef>
                <a:spcPts val="0"/>
              </a:spcBef>
              <a:spcAft>
                <a:spcPts val="0"/>
              </a:spcAft>
            </a:pPr>
            <a:r>
              <a:rPr lang="de-DE" sz="1400" dirty="0">
                <a:effectLst/>
                <a:latin typeface="Century Gothic" panose="020B0502020202020204" pitchFamily="34" charset="0"/>
                <a:ea typeface="Times New Roman" panose="02020603050405020304" pitchFamily="18" charset="0"/>
              </a:rPr>
              <a:t>AUSWIRKUNGEN DER ÄNDERUNG</a:t>
            </a:r>
          </a:p>
        </p:txBody>
      </p:sp>
      <p:graphicFrame>
        <p:nvGraphicFramePr>
          <p:cNvPr id="21" name="Table 20">
            <a:extLst>
              <a:ext uri="{FF2B5EF4-FFF2-40B4-BE49-F238E27FC236}">
                <a16:creationId xmlns:a16="http://schemas.microsoft.com/office/drawing/2014/main" id="{169F1818-81A8-4025-7B6F-DE12E3FB630E}"/>
              </a:ext>
            </a:extLst>
          </p:cNvPr>
          <p:cNvGraphicFramePr>
            <a:graphicFrameLocks noGrp="1"/>
          </p:cNvGraphicFramePr>
          <p:nvPr>
            <p:extLst>
              <p:ext uri="{D42A27DB-BD31-4B8C-83A1-F6EECF244321}">
                <p14:modId xmlns:p14="http://schemas.microsoft.com/office/powerpoint/2010/main" val="374345087"/>
              </p:ext>
            </p:extLst>
          </p:nvPr>
        </p:nvGraphicFramePr>
        <p:xfrm>
          <a:off x="721595" y="2347394"/>
          <a:ext cx="7641345" cy="884400"/>
        </p:xfrm>
        <a:graphic>
          <a:graphicData uri="http://schemas.openxmlformats.org/drawingml/2006/table">
            <a:tbl>
              <a:tblPr firstRow="1" firstCol="1" bandRow="1">
                <a:tableStyleId>{5C22544A-7EE6-4342-B048-85BDC9FD1C3A}</a:tableStyleId>
              </a:tblPr>
              <a:tblGrid>
                <a:gridCol w="1002702">
                  <a:extLst>
                    <a:ext uri="{9D8B030D-6E8A-4147-A177-3AD203B41FA5}">
                      <a16:colId xmlns:a16="http://schemas.microsoft.com/office/drawing/2014/main" val="1550049442"/>
                    </a:ext>
                  </a:extLst>
                </a:gridCol>
                <a:gridCol w="6638643">
                  <a:extLst>
                    <a:ext uri="{9D8B030D-6E8A-4147-A177-3AD203B41FA5}">
                      <a16:colId xmlns:a16="http://schemas.microsoft.com/office/drawing/2014/main" val="1226681750"/>
                    </a:ext>
                  </a:extLst>
                </a:gridCol>
              </a:tblGrid>
              <a:tr h="396128">
                <a:tc>
                  <a:txBody>
                    <a:bodyPr/>
                    <a:lstStyle/>
                    <a:p>
                      <a:pPr marL="0" marR="0" rtl="0">
                        <a:lnSpc>
                          <a:spcPct val="95000"/>
                        </a:lnSpc>
                        <a:spcBef>
                          <a:spcPts val="0"/>
                        </a:spcBef>
                        <a:spcAft>
                          <a:spcPts val="0"/>
                        </a:spcAft>
                      </a:pPr>
                      <a:r>
                        <a:rPr lang="de-DE" sz="900" b="0" dirty="0">
                          <a:solidFill>
                            <a:schemeClr val="tx1"/>
                          </a:solidFill>
                          <a:effectLst/>
                          <a:latin typeface="Century Gothic" panose="020B0502020202020204" pitchFamily="34" charset="0"/>
                        </a:rPr>
                        <a:t>Beschreibung der Änderung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rtl="0">
                        <a:lnSpc>
                          <a:spcPct val="95000"/>
                        </a:lnSpc>
                        <a:spcBef>
                          <a:spcPts val="0"/>
                        </a:spcBef>
                        <a:spcAft>
                          <a:spcPts val="0"/>
                        </a:spcAft>
                      </a:pPr>
                      <a:r>
                        <a:rPr lang="de-DE" sz="1000" b="0" dirty="0">
                          <a:solidFill>
                            <a:schemeClr val="tx1"/>
                          </a:solidFill>
                          <a:effectLst/>
                          <a:latin typeface="Century Gothic" panose="020B0502020202020204" pitchFamily="34" charset="0"/>
                        </a:rPr>
                        <a:t>Wir möchten den Wirkungsgrad unserer Solarmodule für Privathaushalte von 22 Prozent auf 25 Prozent erhöhen.</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488272">
                <a:tc>
                  <a:txBody>
                    <a:bodyPr/>
                    <a:lstStyle/>
                    <a:p>
                      <a:pPr marL="0" marR="0" rtl="0">
                        <a:lnSpc>
                          <a:spcPct val="95000"/>
                        </a:lnSpc>
                        <a:spcBef>
                          <a:spcPts val="0"/>
                        </a:spcBef>
                        <a:spcAft>
                          <a:spcPts val="0"/>
                        </a:spcAft>
                      </a:pPr>
                      <a:r>
                        <a:rPr lang="de-DE" sz="900" b="0" dirty="0">
                          <a:solidFill>
                            <a:schemeClr val="tx1"/>
                          </a:solidFill>
                          <a:effectLst/>
                          <a:latin typeface="Century Gothic" panose="020B0502020202020204" pitchFamily="34" charset="0"/>
                        </a:rPr>
                        <a:t>Grund für die Änderung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rtl="0">
                        <a:lnSpc>
                          <a:spcPct val="95000"/>
                        </a:lnSpc>
                        <a:spcBef>
                          <a:spcPts val="0"/>
                        </a:spcBef>
                        <a:spcAft>
                          <a:spcPts val="0"/>
                        </a:spcAft>
                      </a:pPr>
                      <a:r>
                        <a:rPr lang="de-DE" sz="1000" b="0" dirty="0">
                          <a:solidFill>
                            <a:schemeClr val="tx1"/>
                          </a:solidFill>
                          <a:effectLst/>
                          <a:latin typeface="Century Gothic" panose="020B0502020202020204" pitchFamily="34" charset="0"/>
                        </a:rPr>
                        <a:t>Marktanalysen haben ergeben, dass die Nachfrage von Privatkunden nach effizienteren Solarmodulen steigt. Durch die Steigerung des Wirkungsgrades bleiben wir wettbewerbsfähig und beweisen unsere Innovationsfähigkeit. </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sp>
        <p:nvSpPr>
          <p:cNvPr id="22" name="TextBox 21">
            <a:extLst>
              <a:ext uri="{FF2B5EF4-FFF2-40B4-BE49-F238E27FC236}">
                <a16:creationId xmlns:a16="http://schemas.microsoft.com/office/drawing/2014/main" id="{ADABA19B-6F7F-175E-A5FB-0E9D9052BC9E}"/>
              </a:ext>
            </a:extLst>
          </p:cNvPr>
          <p:cNvSpPr txBox="1"/>
          <p:nvPr/>
        </p:nvSpPr>
        <p:spPr>
          <a:xfrm rot="16200000">
            <a:off x="5161443" y="4066972"/>
            <a:ext cx="1594560" cy="310896"/>
          </a:xfrm>
          <a:prstGeom prst="rect">
            <a:avLst/>
          </a:prstGeom>
          <a:solidFill>
            <a:srgbClr val="FFB700"/>
          </a:solidFill>
        </p:spPr>
        <p:txBody>
          <a:bodyPr wrap="square" anchor="ctr" anchorCtr="0">
            <a:spAutoFit/>
          </a:bodyPr>
          <a:lstStyle/>
          <a:p>
            <a:pPr marL="0" marR="0" algn="ctr" rtl="0">
              <a:spcBef>
                <a:spcPts val="0"/>
              </a:spcBef>
              <a:spcAft>
                <a:spcPts val="0"/>
              </a:spcAft>
            </a:pPr>
            <a:r>
              <a:rPr lang="de-DE" sz="1400" dirty="0">
                <a:effectLst/>
                <a:latin typeface="Century Gothic" panose="020B0502020202020204" pitchFamily="34" charset="0"/>
                <a:ea typeface="Times New Roman" panose="02020603050405020304" pitchFamily="18" charset="0"/>
              </a:rPr>
              <a:t>RISIKOANALYSE</a:t>
            </a:r>
          </a:p>
        </p:txBody>
      </p:sp>
      <p:graphicFrame>
        <p:nvGraphicFramePr>
          <p:cNvPr id="23" name="Table 22">
            <a:extLst>
              <a:ext uri="{FF2B5EF4-FFF2-40B4-BE49-F238E27FC236}">
                <a16:creationId xmlns:a16="http://schemas.microsoft.com/office/drawing/2014/main" id="{706C349A-C5DB-6313-1E27-5C25B7A8DCF4}"/>
              </a:ext>
            </a:extLst>
          </p:cNvPr>
          <p:cNvGraphicFramePr>
            <a:graphicFrameLocks noGrp="1"/>
          </p:cNvGraphicFramePr>
          <p:nvPr>
            <p:extLst>
              <p:ext uri="{D42A27DB-BD31-4B8C-83A1-F6EECF244321}">
                <p14:modId xmlns:p14="http://schemas.microsoft.com/office/powerpoint/2010/main" val="3625094617"/>
              </p:ext>
            </p:extLst>
          </p:nvPr>
        </p:nvGraphicFramePr>
        <p:xfrm>
          <a:off x="6254681" y="3425139"/>
          <a:ext cx="5592165" cy="1583502"/>
        </p:xfrm>
        <a:graphic>
          <a:graphicData uri="http://schemas.openxmlformats.org/drawingml/2006/table">
            <a:tbl>
              <a:tblPr firstRow="1" firstCol="1" bandRow="1">
                <a:tableStyleId>{5C22544A-7EE6-4342-B048-85BDC9FD1C3A}</a:tableStyleId>
              </a:tblPr>
              <a:tblGrid>
                <a:gridCol w="1191148">
                  <a:extLst>
                    <a:ext uri="{9D8B030D-6E8A-4147-A177-3AD203B41FA5}">
                      <a16:colId xmlns:a16="http://schemas.microsoft.com/office/drawing/2014/main" val="1550049442"/>
                    </a:ext>
                  </a:extLst>
                </a:gridCol>
                <a:gridCol w="4401017">
                  <a:extLst>
                    <a:ext uri="{9D8B030D-6E8A-4147-A177-3AD203B41FA5}">
                      <a16:colId xmlns:a16="http://schemas.microsoft.com/office/drawing/2014/main" val="1226681750"/>
                    </a:ext>
                  </a:extLst>
                </a:gridCol>
              </a:tblGrid>
              <a:tr h="791751">
                <a:tc>
                  <a:txBody>
                    <a:bodyPr/>
                    <a:lstStyle/>
                    <a:p>
                      <a:pPr marL="0" marR="0" rtl="0">
                        <a:spcBef>
                          <a:spcPts val="0"/>
                        </a:spcBef>
                        <a:spcAft>
                          <a:spcPts val="0"/>
                        </a:spcAft>
                      </a:pPr>
                      <a:r>
                        <a:rPr lang="de-DE" sz="900" b="0" dirty="0">
                          <a:solidFill>
                            <a:schemeClr val="tx1"/>
                          </a:solidFill>
                          <a:effectLst/>
                          <a:latin typeface="Century Gothic" panose="020B0502020202020204" pitchFamily="34" charset="0"/>
                        </a:rPr>
                        <a:t>Risikoidentifizierung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rtl="0">
                        <a:spcBef>
                          <a:spcPts val="0"/>
                        </a:spcBef>
                        <a:spcAft>
                          <a:spcPts val="0"/>
                        </a:spcAft>
                      </a:pPr>
                      <a:r>
                        <a:rPr lang="de-DE" sz="1000" b="0" dirty="0">
                          <a:solidFill>
                            <a:schemeClr val="tx1"/>
                          </a:solidFill>
                          <a:effectLst/>
                          <a:latin typeface="Century Gothic" panose="020B0502020202020204" pitchFamily="34" charset="0"/>
                        </a:rPr>
                        <a:t>Im Zusammenhang mit dem Design bestehen technische Herausforderungen.</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791751">
                <a:tc>
                  <a:txBody>
                    <a:bodyPr/>
                    <a:lstStyle/>
                    <a:p>
                      <a:pPr marL="0" marR="0" rtl="0">
                        <a:spcBef>
                          <a:spcPts val="0"/>
                        </a:spcBef>
                        <a:spcAft>
                          <a:spcPts val="0"/>
                        </a:spcAft>
                      </a:pPr>
                      <a:r>
                        <a:rPr lang="de-DE" sz="900" b="0" dirty="0">
                          <a:solidFill>
                            <a:schemeClr val="tx1"/>
                          </a:solidFill>
                          <a:effectLst/>
                          <a:latin typeface="Century Gothic" panose="020B0502020202020204" pitchFamily="34" charset="0"/>
                        </a:rPr>
                        <a:t>Strategien zur Risikominderung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rtl="0">
                        <a:spcBef>
                          <a:spcPts val="0"/>
                        </a:spcBef>
                        <a:spcAft>
                          <a:spcPts val="0"/>
                        </a:spcAft>
                      </a:pPr>
                      <a:r>
                        <a:rPr lang="de-DE" sz="1000" b="0" dirty="0">
                          <a:solidFill>
                            <a:schemeClr val="tx1"/>
                          </a:solidFill>
                          <a:effectLst/>
                          <a:latin typeface="Century Gothic" panose="020B0502020202020204" pitchFamily="34" charset="0"/>
                        </a:rPr>
                        <a:t>Zur Identifizierung technischer Herausforderungen werden vor der Implementierung umfassende Recherchen durchgeführt und Expert*innen einbezogen. </a:t>
                      </a: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graphicFrame>
        <p:nvGraphicFramePr>
          <p:cNvPr id="24" name="Table 23">
            <a:extLst>
              <a:ext uri="{FF2B5EF4-FFF2-40B4-BE49-F238E27FC236}">
                <a16:creationId xmlns:a16="http://schemas.microsoft.com/office/drawing/2014/main" id="{19B86E2B-6042-8679-7012-820E2086553D}"/>
              </a:ext>
            </a:extLst>
          </p:cNvPr>
          <p:cNvGraphicFramePr>
            <a:graphicFrameLocks noGrp="1"/>
          </p:cNvGraphicFramePr>
          <p:nvPr>
            <p:extLst>
              <p:ext uri="{D42A27DB-BD31-4B8C-83A1-F6EECF244321}">
                <p14:modId xmlns:p14="http://schemas.microsoft.com/office/powerpoint/2010/main" val="1837332169"/>
              </p:ext>
            </p:extLst>
          </p:nvPr>
        </p:nvGraphicFramePr>
        <p:xfrm>
          <a:off x="9607266" y="2675989"/>
          <a:ext cx="2239580" cy="502920"/>
        </p:xfrm>
        <a:graphic>
          <a:graphicData uri="http://schemas.openxmlformats.org/drawingml/2006/table">
            <a:tbl>
              <a:tblPr firstRow="1" firstCol="1" bandRow="1">
                <a:tableStyleId>{5C22544A-7EE6-4342-B048-85BDC9FD1C3A}</a:tableStyleId>
              </a:tblPr>
              <a:tblGrid>
                <a:gridCol w="2239580">
                  <a:extLst>
                    <a:ext uri="{9D8B030D-6E8A-4147-A177-3AD203B41FA5}">
                      <a16:colId xmlns:a16="http://schemas.microsoft.com/office/drawing/2014/main" val="3376740140"/>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WAHRSCHEINLICHKEIT DES RISIKOS</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rtl="0">
                        <a:spcBef>
                          <a:spcPts val="0"/>
                        </a:spcBef>
                        <a:spcAft>
                          <a:spcPts val="0"/>
                        </a:spcAft>
                      </a:pPr>
                      <a:r>
                        <a:rPr lang="de-DE" sz="1400" b="0" dirty="0">
                          <a:solidFill>
                            <a:schemeClr val="tx1"/>
                          </a:solidFill>
                          <a:effectLst/>
                          <a:latin typeface="Century Gothic" panose="020B0502020202020204" pitchFamily="34" charset="0"/>
                          <a:ea typeface="Times New Roman" panose="02020603050405020304" pitchFamily="18" charset="0"/>
                        </a:rPr>
                        <a:t>GERING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26" name="TextBox 25">
            <a:extLst>
              <a:ext uri="{FF2B5EF4-FFF2-40B4-BE49-F238E27FC236}">
                <a16:creationId xmlns:a16="http://schemas.microsoft.com/office/drawing/2014/main" id="{7790C7D1-D86A-AE9F-C2EF-E21604726507}"/>
              </a:ext>
            </a:extLst>
          </p:cNvPr>
          <p:cNvSpPr txBox="1"/>
          <p:nvPr/>
        </p:nvSpPr>
        <p:spPr>
          <a:xfrm>
            <a:off x="5725521" y="5069021"/>
            <a:ext cx="1776109" cy="319768"/>
          </a:xfrm>
          <a:prstGeom prst="rect">
            <a:avLst/>
          </a:prstGeom>
          <a:noFill/>
        </p:spPr>
        <p:txBody>
          <a:bodyPr wrap="square">
            <a:spAutoFit/>
          </a:bodyPr>
          <a:lstStyle/>
          <a:p>
            <a:pPr marL="0" marR="0" rtl="0">
              <a:lnSpc>
                <a:spcPct val="115000"/>
              </a:lnSpc>
              <a:spcBef>
                <a:spcPts val="0"/>
              </a:spcBef>
              <a:spcAft>
                <a:spcPts val="0"/>
              </a:spcAft>
            </a:pPr>
            <a:r>
              <a:rPr lang="de-DE" sz="1400" dirty="0">
                <a:solidFill>
                  <a:srgbClr val="595959"/>
                </a:solidFill>
                <a:effectLst/>
                <a:latin typeface="Century Gothic" panose="020B0502020202020204" pitchFamily="34" charset="0"/>
                <a:ea typeface="Times New Roman" panose="02020603050405020304" pitchFamily="18" charset="0"/>
              </a:rPr>
              <a:t>ENTSCHEIDUNG</a:t>
            </a:r>
          </a:p>
        </p:txBody>
      </p:sp>
      <p:graphicFrame>
        <p:nvGraphicFramePr>
          <p:cNvPr id="27" name="Table 26">
            <a:extLst>
              <a:ext uri="{FF2B5EF4-FFF2-40B4-BE49-F238E27FC236}">
                <a16:creationId xmlns:a16="http://schemas.microsoft.com/office/drawing/2014/main" id="{E582642A-F703-CB91-0345-D39C033E9AB8}"/>
              </a:ext>
            </a:extLst>
          </p:cNvPr>
          <p:cNvGraphicFramePr>
            <a:graphicFrameLocks noGrp="1"/>
          </p:cNvGraphicFramePr>
          <p:nvPr>
            <p:extLst>
              <p:ext uri="{D42A27DB-BD31-4B8C-83A1-F6EECF244321}">
                <p14:modId xmlns:p14="http://schemas.microsoft.com/office/powerpoint/2010/main" val="1603215430"/>
              </p:ext>
            </p:extLst>
          </p:nvPr>
        </p:nvGraphicFramePr>
        <p:xfrm>
          <a:off x="5803274" y="5363783"/>
          <a:ext cx="1502412" cy="1223447"/>
        </p:xfrm>
        <a:graphic>
          <a:graphicData uri="http://schemas.openxmlformats.org/drawingml/2006/table">
            <a:tbl>
              <a:tblPr firstRow="1" firstCol="1" bandRow="1">
                <a:tableStyleId>{5C22544A-7EE6-4342-B048-85BDC9FD1C3A}</a:tableStyleId>
              </a:tblPr>
              <a:tblGrid>
                <a:gridCol w="451749">
                  <a:extLst>
                    <a:ext uri="{9D8B030D-6E8A-4147-A177-3AD203B41FA5}">
                      <a16:colId xmlns:a16="http://schemas.microsoft.com/office/drawing/2014/main" val="1550049442"/>
                    </a:ext>
                  </a:extLst>
                </a:gridCol>
                <a:gridCol w="1050663">
                  <a:extLst>
                    <a:ext uri="{9D8B030D-6E8A-4147-A177-3AD203B41FA5}">
                      <a16:colId xmlns:a16="http://schemas.microsoft.com/office/drawing/2014/main" val="1226681750"/>
                    </a:ext>
                  </a:extLst>
                </a:gridCol>
              </a:tblGrid>
              <a:tr h="353435">
                <a:tc>
                  <a:txBody>
                    <a:bodyPr/>
                    <a:lstStyle/>
                    <a:p>
                      <a:pPr marL="0" marR="0" algn="ctr" rtl="0">
                        <a:spcBef>
                          <a:spcPts val="0"/>
                        </a:spcBef>
                        <a:spcAft>
                          <a:spcPts val="0"/>
                        </a:spcAft>
                      </a:pPr>
                      <a:r>
                        <a:rPr lang="de-DE" sz="1400" b="0">
                          <a:solidFill>
                            <a:schemeClr val="tx1"/>
                          </a:solidFill>
                          <a:effectLst/>
                          <a:latin typeface="Century Gothic" panose="020B0502020202020204" pitchFamily="34" charset="0"/>
                          <a:ea typeface="Times New Roman" panose="02020603050405020304" pitchFamily="18" charset="0"/>
                        </a:rPr>
                        <a:t>X</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de-DE" sz="1050" b="0" dirty="0">
                          <a:solidFill>
                            <a:schemeClr val="tx1"/>
                          </a:solidFill>
                          <a:effectLst/>
                          <a:latin typeface="Century Gothic" panose="020B0502020202020204" pitchFamily="34" charset="0"/>
                          <a:ea typeface="Times New Roman" panose="02020603050405020304" pitchFamily="18" charset="0"/>
                        </a:rPr>
                        <a:t>AKZEPTIERT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217858649"/>
                  </a:ext>
                </a:extLst>
              </a:tr>
              <a:tr h="331230">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de-DE" sz="1050" b="0" dirty="0">
                          <a:solidFill>
                            <a:schemeClr val="tx1"/>
                          </a:solidFill>
                          <a:effectLst/>
                          <a:latin typeface="Century Gothic" panose="020B0502020202020204" pitchFamily="34" charset="0"/>
                          <a:ea typeface="Times New Roman" panose="02020603050405020304" pitchFamily="18" charset="0"/>
                        </a:rPr>
                        <a:t>ABGELEHNT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959792315"/>
                  </a:ext>
                </a:extLst>
              </a:tr>
              <a:tr h="538782">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de-DE" sz="1050" b="0" dirty="0">
                          <a:solidFill>
                            <a:schemeClr val="tx1"/>
                          </a:solidFill>
                          <a:effectLst/>
                          <a:latin typeface="Century Gothic" panose="020B0502020202020204" pitchFamily="34" charset="0"/>
                          <a:ea typeface="Times New Roman" panose="02020603050405020304" pitchFamily="18" charset="0"/>
                        </a:rPr>
                        <a:t>Mehr Informationen angefordert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2573355876"/>
                  </a:ext>
                </a:extLst>
              </a:tr>
            </a:tbl>
          </a:graphicData>
        </a:graphic>
      </p:graphicFrame>
      <p:graphicFrame>
        <p:nvGraphicFramePr>
          <p:cNvPr id="28" name="Table 27">
            <a:extLst>
              <a:ext uri="{FF2B5EF4-FFF2-40B4-BE49-F238E27FC236}">
                <a16:creationId xmlns:a16="http://schemas.microsoft.com/office/drawing/2014/main" id="{CB84F092-69D5-5067-F4E7-E48E4EF826B5}"/>
              </a:ext>
            </a:extLst>
          </p:cNvPr>
          <p:cNvGraphicFramePr>
            <a:graphicFrameLocks noGrp="1"/>
          </p:cNvGraphicFramePr>
          <p:nvPr>
            <p:extLst>
              <p:ext uri="{D42A27DB-BD31-4B8C-83A1-F6EECF244321}">
                <p14:modId xmlns:p14="http://schemas.microsoft.com/office/powerpoint/2010/main" val="1808985129"/>
              </p:ext>
            </p:extLst>
          </p:nvPr>
        </p:nvGraphicFramePr>
        <p:xfrm>
          <a:off x="7439025" y="5179899"/>
          <a:ext cx="4407821" cy="548640"/>
        </p:xfrm>
        <a:graphic>
          <a:graphicData uri="http://schemas.openxmlformats.org/drawingml/2006/table">
            <a:tbl>
              <a:tblPr firstRow="1" firstCol="1" bandRow="1">
                <a:tableStyleId>{5C22544A-7EE6-4342-B048-85BDC9FD1C3A}</a:tableStyleId>
              </a:tblPr>
              <a:tblGrid>
                <a:gridCol w="2026522">
                  <a:extLst>
                    <a:ext uri="{9D8B030D-6E8A-4147-A177-3AD203B41FA5}">
                      <a16:colId xmlns:a16="http://schemas.microsoft.com/office/drawing/2014/main" val="3376740140"/>
                    </a:ext>
                  </a:extLst>
                </a:gridCol>
                <a:gridCol w="1537398">
                  <a:extLst>
                    <a:ext uri="{9D8B030D-6E8A-4147-A177-3AD203B41FA5}">
                      <a16:colId xmlns:a16="http://schemas.microsoft.com/office/drawing/2014/main" val="1898734956"/>
                    </a:ext>
                  </a:extLst>
                </a:gridCol>
                <a:gridCol w="843901">
                  <a:extLst>
                    <a:ext uri="{9D8B030D-6E8A-4147-A177-3AD203B41FA5}">
                      <a16:colId xmlns:a16="http://schemas.microsoft.com/office/drawing/2014/main" val="1593304492"/>
                    </a:ext>
                  </a:extLst>
                </a:gridCol>
              </a:tblGrid>
              <a:tr h="199505">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Name der Projektleitung</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de-DE" sz="900" b="0">
                          <a:solidFill>
                            <a:schemeClr val="tx1">
                              <a:lumMod val="75000"/>
                              <a:lumOff val="25000"/>
                            </a:schemeClr>
                          </a:solidFill>
                          <a:effectLst/>
                          <a:latin typeface="Century Gothic" panose="020B0502020202020204" pitchFamily="34" charset="0"/>
                          <a:ea typeface="Times New Roman" panose="02020603050405020304" pitchFamily="18" charset="0"/>
                        </a:rPr>
                        <a:t>Unterschrift</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de-DE" sz="900" b="0">
                          <a:solidFill>
                            <a:schemeClr val="tx1">
                              <a:lumMod val="75000"/>
                              <a:lumOff val="25000"/>
                            </a:schemeClr>
                          </a:solidFill>
                          <a:effectLst/>
                          <a:latin typeface="Century Gothic" panose="020B0502020202020204" pitchFamily="34" charset="0"/>
                          <a:ea typeface="Times New Roman" panose="02020603050405020304" pitchFamily="18" charset="0"/>
                        </a:rPr>
                        <a:t>Datum</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rtl="0">
                        <a:spcBef>
                          <a:spcPts val="0"/>
                        </a:spcBef>
                        <a:spcAft>
                          <a:spcPts val="0"/>
                        </a:spcAft>
                      </a:pPr>
                      <a:r>
                        <a:rPr lang="de-DE" sz="1050" b="0" dirty="0">
                          <a:solidFill>
                            <a:schemeClr val="tx1"/>
                          </a:solidFill>
                          <a:effectLst/>
                          <a:latin typeface="Century Gothic" panose="020B0502020202020204" pitchFamily="34" charset="0"/>
                        </a:rPr>
                        <a:t>Ein Platz an der Sonne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spcBef>
                          <a:spcPts val="0"/>
                        </a:spcBef>
                        <a:spcAft>
                          <a:spcPts val="0"/>
                        </a:spcAft>
                      </a:pPr>
                      <a:r>
                        <a:rPr lang="de-DE" sz="1050" b="0" dirty="0">
                          <a:solidFill>
                            <a:schemeClr val="tx1"/>
                          </a:solidFill>
                          <a:effectLst/>
                          <a:latin typeface="Century Gothic" panose="020B0502020202020204" pitchFamily="34" charset="0"/>
                          <a:ea typeface="Times New Roman" panose="02020603050405020304" pitchFamily="18" charset="0"/>
                        </a:rPr>
                        <a:t>00.00.00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29" name="Table 28">
            <a:extLst>
              <a:ext uri="{FF2B5EF4-FFF2-40B4-BE49-F238E27FC236}">
                <a16:creationId xmlns:a16="http://schemas.microsoft.com/office/drawing/2014/main" id="{240499F1-AA7A-4E81-756C-CD7220A77668}"/>
              </a:ext>
            </a:extLst>
          </p:cNvPr>
          <p:cNvGraphicFramePr>
            <a:graphicFrameLocks noGrp="1"/>
          </p:cNvGraphicFramePr>
          <p:nvPr>
            <p:extLst>
              <p:ext uri="{D42A27DB-BD31-4B8C-83A1-F6EECF244321}">
                <p14:modId xmlns:p14="http://schemas.microsoft.com/office/powerpoint/2010/main" val="1393872469"/>
              </p:ext>
            </p:extLst>
          </p:nvPr>
        </p:nvGraphicFramePr>
        <p:xfrm>
          <a:off x="7439025" y="5964829"/>
          <a:ext cx="4436364" cy="624343"/>
        </p:xfrm>
        <a:graphic>
          <a:graphicData uri="http://schemas.openxmlformats.org/drawingml/2006/table">
            <a:tbl>
              <a:tblPr firstRow="1" firstCol="1" bandRow="1">
                <a:tableStyleId>{5C22544A-7EE6-4342-B048-85BDC9FD1C3A}</a:tableStyleId>
              </a:tblPr>
              <a:tblGrid>
                <a:gridCol w="2055065">
                  <a:extLst>
                    <a:ext uri="{9D8B030D-6E8A-4147-A177-3AD203B41FA5}">
                      <a16:colId xmlns:a16="http://schemas.microsoft.com/office/drawing/2014/main" val="3376740140"/>
                    </a:ext>
                  </a:extLst>
                </a:gridCol>
                <a:gridCol w="1537398">
                  <a:extLst>
                    <a:ext uri="{9D8B030D-6E8A-4147-A177-3AD203B41FA5}">
                      <a16:colId xmlns:a16="http://schemas.microsoft.com/office/drawing/2014/main" val="1898734956"/>
                    </a:ext>
                  </a:extLst>
                </a:gridCol>
                <a:gridCol w="843901">
                  <a:extLst>
                    <a:ext uri="{9D8B030D-6E8A-4147-A177-3AD203B41FA5}">
                      <a16:colId xmlns:a16="http://schemas.microsoft.com/office/drawing/2014/main" val="1593304492"/>
                    </a:ext>
                  </a:extLst>
                </a:gridCol>
              </a:tblGrid>
              <a:tr h="347194">
                <a:tc>
                  <a:txBody>
                    <a:bodyPr/>
                    <a:lstStyle/>
                    <a:p>
                      <a:pPr marL="0" marR="0" rtl="0">
                        <a:spcBef>
                          <a:spcPts val="0"/>
                        </a:spcBef>
                        <a:spcAft>
                          <a:spcPts val="0"/>
                        </a:spcAft>
                      </a:pPr>
                      <a:r>
                        <a:rPr lang="de-DE" sz="900" b="0" dirty="0">
                          <a:solidFill>
                            <a:schemeClr val="tx1">
                              <a:lumMod val="75000"/>
                              <a:lumOff val="25000"/>
                            </a:schemeClr>
                          </a:solidFill>
                          <a:effectLst/>
                          <a:latin typeface="Century Gothic" panose="020B0502020202020204" pitchFamily="34" charset="0"/>
                        </a:rPr>
                        <a:t>Name und Titel der genehmigenden Person</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de-DE" sz="900" b="0" dirty="0">
                          <a:solidFill>
                            <a:schemeClr val="tx1">
                              <a:lumMod val="75000"/>
                              <a:lumOff val="25000"/>
                            </a:schemeClr>
                          </a:solidFill>
                          <a:effectLst/>
                          <a:latin typeface="Century Gothic" panose="020B0502020202020204" pitchFamily="34" charset="0"/>
                          <a:ea typeface="Times New Roman" panose="02020603050405020304" pitchFamily="18" charset="0"/>
                        </a:rPr>
                        <a:t>Unterschrift</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de-DE" sz="900" b="0">
                          <a:solidFill>
                            <a:schemeClr val="tx1">
                              <a:lumMod val="75000"/>
                              <a:lumOff val="25000"/>
                            </a:schemeClr>
                          </a:solidFill>
                          <a:effectLst/>
                          <a:latin typeface="Century Gothic" panose="020B0502020202020204" pitchFamily="34" charset="0"/>
                          <a:ea typeface="Times New Roman" panose="02020603050405020304" pitchFamily="18" charset="0"/>
                        </a:rPr>
                        <a:t>Datum</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277149">
                <a:tc>
                  <a:txBody>
                    <a:bodyPr/>
                    <a:lstStyle/>
                    <a:p>
                      <a:pPr marL="0" marR="0" rtl="0">
                        <a:spcBef>
                          <a:spcPts val="0"/>
                        </a:spcBef>
                        <a:spcAft>
                          <a:spcPts val="0"/>
                        </a:spcAft>
                      </a:pPr>
                      <a:r>
                        <a:rPr lang="de-DE" sz="1050" b="0" dirty="0">
                          <a:solidFill>
                            <a:schemeClr val="tx1"/>
                          </a:solidFill>
                          <a:effectLst/>
                          <a:latin typeface="Century Gothic" panose="020B0502020202020204" pitchFamily="34" charset="0"/>
                        </a:rPr>
                        <a:t>Ein Platz an der Sonne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rtl="0">
                        <a:spcBef>
                          <a:spcPts val="0"/>
                        </a:spcBef>
                        <a:spcAft>
                          <a:spcPts val="0"/>
                        </a:spcAft>
                      </a:pPr>
                      <a:r>
                        <a:rPr lang="de-DE" sz="1050" b="0" dirty="0">
                          <a:solidFill>
                            <a:schemeClr val="tx1"/>
                          </a:solidFill>
                          <a:effectLst/>
                          <a:latin typeface="Century Gothic" panose="020B0502020202020204" pitchFamily="34" charset="0"/>
                          <a:ea typeface="Times New Roman" panose="02020603050405020304" pitchFamily="18" charset="0"/>
                        </a:rPr>
                        <a:t>00.00.00</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165559" y="178358"/>
            <a:ext cx="8352276" cy="461665"/>
          </a:xfrm>
          <a:prstGeom prst="rect">
            <a:avLst/>
          </a:prstGeom>
          <a:noFill/>
          <a:effectLst/>
        </p:spPr>
        <p:txBody>
          <a:bodyPr wrap="square" rtlCol="0">
            <a:spAutoFit/>
          </a:bodyPr>
          <a:lstStyle/>
          <a:p>
            <a:pPr rtl="0"/>
            <a:r>
              <a:rPr lang="de-DE" sz="2400">
                <a:solidFill>
                  <a:schemeClr val="tx1">
                    <a:lumMod val="65000"/>
                    <a:lumOff val="35000"/>
                  </a:schemeClr>
                </a:solidFill>
                <a:latin typeface="Century Gothic" panose="020B0502020202020204" pitchFamily="34" charset="0"/>
              </a:rPr>
              <a:t>ÄNDERUNGSANFORDERUNGSFORMULAR</a:t>
            </a:r>
          </a:p>
        </p:txBody>
      </p:sp>
      <p:graphicFrame>
        <p:nvGraphicFramePr>
          <p:cNvPr id="3" name="Table 2">
            <a:extLst>
              <a:ext uri="{FF2B5EF4-FFF2-40B4-BE49-F238E27FC236}">
                <a16:creationId xmlns:a16="http://schemas.microsoft.com/office/drawing/2014/main" id="{0C3611BD-0D59-A6E2-5144-23F194215853}"/>
              </a:ext>
            </a:extLst>
          </p:cNvPr>
          <p:cNvGraphicFramePr>
            <a:graphicFrameLocks noGrp="1"/>
          </p:cNvGraphicFramePr>
          <p:nvPr>
            <p:extLst>
              <p:ext uri="{D42A27DB-BD31-4B8C-83A1-F6EECF244321}">
                <p14:modId xmlns:p14="http://schemas.microsoft.com/office/powerpoint/2010/main" val="3053145897"/>
              </p:ext>
            </p:extLst>
          </p:nvPr>
        </p:nvGraphicFramePr>
        <p:xfrm>
          <a:off x="721596" y="785943"/>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Projektname</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spcBef>
                          <a:spcPts val="0"/>
                        </a:spcBef>
                        <a:spcAft>
                          <a:spcPts val="0"/>
                        </a:spcAft>
                      </a:pPr>
                      <a:endParaRPr lang="en-US" sz="13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4" name="Table 3">
            <a:extLst>
              <a:ext uri="{FF2B5EF4-FFF2-40B4-BE49-F238E27FC236}">
                <a16:creationId xmlns:a16="http://schemas.microsoft.com/office/drawing/2014/main" id="{F0C3BB52-6866-4F7B-8CEF-C494E7A35EFD}"/>
              </a:ext>
            </a:extLst>
          </p:cNvPr>
          <p:cNvGraphicFramePr>
            <a:graphicFrameLocks noGrp="1"/>
          </p:cNvGraphicFramePr>
          <p:nvPr>
            <p:extLst>
              <p:ext uri="{D42A27DB-BD31-4B8C-83A1-F6EECF244321}">
                <p14:modId xmlns:p14="http://schemas.microsoft.com/office/powerpoint/2010/main" val="840728503"/>
              </p:ext>
            </p:extLst>
          </p:nvPr>
        </p:nvGraphicFramePr>
        <p:xfrm>
          <a:off x="721596" y="1373230"/>
          <a:ext cx="4232820" cy="502920"/>
        </p:xfrm>
        <a:graphic>
          <a:graphicData uri="http://schemas.openxmlformats.org/drawingml/2006/table">
            <a:tbl>
              <a:tblPr firstRow="1" firstCol="1" bandRow="1">
                <a:tableStyleId>{5C22544A-7EE6-4342-B048-85BDC9FD1C3A}</a:tableStyleId>
              </a:tblPr>
              <a:tblGrid>
                <a:gridCol w="4232820">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Name der Änderung</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graphicFrame>
        <p:nvGraphicFramePr>
          <p:cNvPr id="6" name="Table 5">
            <a:extLst>
              <a:ext uri="{FF2B5EF4-FFF2-40B4-BE49-F238E27FC236}">
                <a16:creationId xmlns:a16="http://schemas.microsoft.com/office/drawing/2014/main" id="{B25B67DE-E5E0-0951-B8D9-CB872C609ECB}"/>
              </a:ext>
            </a:extLst>
          </p:cNvPr>
          <p:cNvGraphicFramePr>
            <a:graphicFrameLocks noGrp="1"/>
          </p:cNvGraphicFramePr>
          <p:nvPr>
            <p:extLst>
              <p:ext uri="{D42A27DB-BD31-4B8C-83A1-F6EECF244321}">
                <p14:modId xmlns:p14="http://schemas.microsoft.com/office/powerpoint/2010/main" val="3979450858"/>
              </p:ext>
            </p:extLst>
          </p:nvPr>
        </p:nvGraphicFramePr>
        <p:xfrm>
          <a:off x="5099630" y="785943"/>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„Angefordert von“ Name und Titel</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7" name="Table 6">
            <a:extLst>
              <a:ext uri="{FF2B5EF4-FFF2-40B4-BE49-F238E27FC236}">
                <a16:creationId xmlns:a16="http://schemas.microsoft.com/office/drawing/2014/main" id="{3D80AD7D-31F2-E39C-FBE7-23F0F061650A}"/>
              </a:ext>
            </a:extLst>
          </p:cNvPr>
          <p:cNvGraphicFramePr>
            <a:graphicFrameLocks noGrp="1"/>
          </p:cNvGraphicFramePr>
          <p:nvPr>
            <p:extLst>
              <p:ext uri="{D42A27DB-BD31-4B8C-83A1-F6EECF244321}">
                <p14:modId xmlns:p14="http://schemas.microsoft.com/office/powerpoint/2010/main" val="1986932864"/>
              </p:ext>
            </p:extLst>
          </p:nvPr>
        </p:nvGraphicFramePr>
        <p:xfrm>
          <a:off x="5099630" y="1373230"/>
          <a:ext cx="3263311" cy="502920"/>
        </p:xfrm>
        <a:graphic>
          <a:graphicData uri="http://schemas.openxmlformats.org/drawingml/2006/table">
            <a:tbl>
              <a:tblPr firstRow="1" firstCol="1" bandRow="1">
                <a:tableStyleId>{5C22544A-7EE6-4342-B048-85BDC9FD1C3A}</a:tableStyleId>
              </a:tblPr>
              <a:tblGrid>
                <a:gridCol w="3263311">
                  <a:extLst>
                    <a:ext uri="{9D8B030D-6E8A-4147-A177-3AD203B41FA5}">
                      <a16:colId xmlns:a16="http://schemas.microsoft.com/office/drawing/2014/main" val="3376740140"/>
                    </a:ext>
                  </a:extLst>
                </a:gridCol>
              </a:tblGrid>
              <a:tr h="182880">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Kontaktinformationen der anfordernden Person</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057113125"/>
                  </a:ext>
                </a:extLst>
              </a:tr>
              <a:tr h="320040">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01314399"/>
                  </a:ext>
                </a:extLst>
              </a:tr>
            </a:tbl>
          </a:graphicData>
        </a:graphic>
      </p:graphicFrame>
      <p:graphicFrame>
        <p:nvGraphicFramePr>
          <p:cNvPr id="8" name="Table 7">
            <a:extLst>
              <a:ext uri="{FF2B5EF4-FFF2-40B4-BE49-F238E27FC236}">
                <a16:creationId xmlns:a16="http://schemas.microsoft.com/office/drawing/2014/main" id="{0772DBA2-EB3A-FD5E-19D5-9EDED266A9F9}"/>
              </a:ext>
            </a:extLst>
          </p:cNvPr>
          <p:cNvGraphicFramePr>
            <a:graphicFrameLocks noGrp="1"/>
          </p:cNvGraphicFramePr>
          <p:nvPr>
            <p:extLst>
              <p:ext uri="{D42A27DB-BD31-4B8C-83A1-F6EECF244321}">
                <p14:modId xmlns:p14="http://schemas.microsoft.com/office/powerpoint/2010/main" val="644502397"/>
              </p:ext>
            </p:extLst>
          </p:nvPr>
        </p:nvGraphicFramePr>
        <p:xfrm>
          <a:off x="8498876" y="785943"/>
          <a:ext cx="3352763" cy="594360"/>
        </p:xfrm>
        <a:graphic>
          <a:graphicData uri="http://schemas.openxmlformats.org/drawingml/2006/table">
            <a:tbl>
              <a:tblPr firstRow="1" firstCol="1" bandRow="1">
                <a:tableStyleId>{5C22544A-7EE6-4342-B048-85BDC9FD1C3A}</a:tableStyleId>
              </a:tblPr>
              <a:tblGrid>
                <a:gridCol w="1117588">
                  <a:extLst>
                    <a:ext uri="{9D8B030D-6E8A-4147-A177-3AD203B41FA5}">
                      <a16:colId xmlns:a16="http://schemas.microsoft.com/office/drawing/2014/main" val="3376740140"/>
                    </a:ext>
                  </a:extLst>
                </a:gridCol>
                <a:gridCol w="1117587">
                  <a:extLst>
                    <a:ext uri="{9D8B030D-6E8A-4147-A177-3AD203B41FA5}">
                      <a16:colId xmlns:a16="http://schemas.microsoft.com/office/drawing/2014/main" val="2571734573"/>
                    </a:ext>
                  </a:extLst>
                </a:gridCol>
                <a:gridCol w="1117588">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Änderungs-Nr.</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cs typeface="+mn-cs"/>
                        </a:rPr>
                        <a:t>Datum der Anforderung</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Benötigt am</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9" name="Table 8">
            <a:extLst>
              <a:ext uri="{FF2B5EF4-FFF2-40B4-BE49-F238E27FC236}">
                <a16:creationId xmlns:a16="http://schemas.microsoft.com/office/drawing/2014/main" id="{9F1A2D43-A30A-481C-A9D7-366330D131D3}"/>
              </a:ext>
            </a:extLst>
          </p:cNvPr>
          <p:cNvGraphicFramePr>
            <a:graphicFrameLocks noGrp="1"/>
          </p:cNvGraphicFramePr>
          <p:nvPr>
            <p:extLst>
              <p:ext uri="{D42A27DB-BD31-4B8C-83A1-F6EECF244321}">
                <p14:modId xmlns:p14="http://schemas.microsoft.com/office/powerpoint/2010/main" val="3245027441"/>
              </p:ext>
            </p:extLst>
          </p:nvPr>
        </p:nvGraphicFramePr>
        <p:xfrm>
          <a:off x="9607266" y="1355788"/>
          <a:ext cx="2239580" cy="502920"/>
        </p:xfrm>
        <a:graphic>
          <a:graphicData uri="http://schemas.openxmlformats.org/drawingml/2006/table">
            <a:tbl>
              <a:tblPr firstRow="1" firstCol="1" bandRow="1">
                <a:tableStyleId>{5C22544A-7EE6-4342-B048-85BDC9FD1C3A}</a:tableStyleId>
              </a:tblPr>
              <a:tblGrid>
                <a:gridCol w="746527">
                  <a:extLst>
                    <a:ext uri="{9D8B030D-6E8A-4147-A177-3AD203B41FA5}">
                      <a16:colId xmlns:a16="http://schemas.microsoft.com/office/drawing/2014/main" val="3376740140"/>
                    </a:ext>
                  </a:extLst>
                </a:gridCol>
                <a:gridCol w="746526">
                  <a:extLst>
                    <a:ext uri="{9D8B030D-6E8A-4147-A177-3AD203B41FA5}">
                      <a16:colId xmlns:a16="http://schemas.microsoft.com/office/drawing/2014/main" val="2571734573"/>
                    </a:ext>
                  </a:extLst>
                </a:gridCol>
                <a:gridCol w="746527">
                  <a:extLst>
                    <a:ext uri="{9D8B030D-6E8A-4147-A177-3AD203B41FA5}">
                      <a16:colId xmlns:a16="http://schemas.microsoft.com/office/drawing/2014/main" val="1710690476"/>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HOCH</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cs typeface="+mn-cs"/>
                        </a:rPr>
                        <a:t>MITTEL</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GERING</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599"/>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10" name="TextBox 9">
            <a:extLst>
              <a:ext uri="{FF2B5EF4-FFF2-40B4-BE49-F238E27FC236}">
                <a16:creationId xmlns:a16="http://schemas.microsoft.com/office/drawing/2014/main" id="{495FAF58-2E8D-E6AB-14ED-D469276C6FA2}"/>
              </a:ext>
            </a:extLst>
          </p:cNvPr>
          <p:cNvSpPr txBox="1"/>
          <p:nvPr/>
        </p:nvSpPr>
        <p:spPr>
          <a:xfrm>
            <a:off x="8494085" y="1538940"/>
            <a:ext cx="1113181" cy="319768"/>
          </a:xfrm>
          <a:prstGeom prst="rect">
            <a:avLst/>
          </a:prstGeom>
          <a:noFill/>
        </p:spPr>
        <p:txBody>
          <a:bodyPr wrap="square">
            <a:spAutoFit/>
          </a:bodyPr>
          <a:lstStyle/>
          <a:p>
            <a:pPr marL="0" marR="0" algn="r" rtl="0">
              <a:lnSpc>
                <a:spcPct val="115000"/>
              </a:lnSpc>
              <a:spcBef>
                <a:spcPts val="0"/>
              </a:spcBef>
              <a:spcAft>
                <a:spcPts val="0"/>
              </a:spcAft>
            </a:pPr>
            <a:r>
              <a:rPr lang="de-DE" sz="1400">
                <a:solidFill>
                  <a:srgbClr val="595959"/>
                </a:solidFill>
                <a:effectLst/>
                <a:latin typeface="Century Gothic" panose="020B0502020202020204" pitchFamily="34" charset="0"/>
                <a:ea typeface="Times New Roman" panose="02020603050405020304" pitchFamily="18" charset="0"/>
              </a:rPr>
              <a:t>PRIORITÄT</a:t>
            </a:r>
          </a:p>
        </p:txBody>
      </p:sp>
      <p:graphicFrame>
        <p:nvGraphicFramePr>
          <p:cNvPr id="11" name="Table 10">
            <a:extLst>
              <a:ext uri="{FF2B5EF4-FFF2-40B4-BE49-F238E27FC236}">
                <a16:creationId xmlns:a16="http://schemas.microsoft.com/office/drawing/2014/main" id="{E54D2C10-7A40-C755-3E9D-341B859E7970}"/>
              </a:ext>
            </a:extLst>
          </p:cNvPr>
          <p:cNvGraphicFramePr>
            <a:graphicFrameLocks noGrp="1"/>
          </p:cNvGraphicFramePr>
          <p:nvPr>
            <p:extLst>
              <p:ext uri="{D42A27DB-BD31-4B8C-83A1-F6EECF244321}">
                <p14:modId xmlns:p14="http://schemas.microsoft.com/office/powerpoint/2010/main" val="508989294"/>
              </p:ext>
            </p:extLst>
          </p:nvPr>
        </p:nvGraphicFramePr>
        <p:xfrm>
          <a:off x="721596" y="3113640"/>
          <a:ext cx="4891472" cy="3368028"/>
        </p:xfrm>
        <a:graphic>
          <a:graphicData uri="http://schemas.openxmlformats.org/drawingml/2006/table">
            <a:tbl>
              <a:tblPr firstRow="1" firstCol="1" bandRow="1">
                <a:tableStyleId>{5C22544A-7EE6-4342-B048-85BDC9FD1C3A}</a:tableStyleId>
              </a:tblPr>
              <a:tblGrid>
                <a:gridCol w="848857">
                  <a:extLst>
                    <a:ext uri="{9D8B030D-6E8A-4147-A177-3AD203B41FA5}">
                      <a16:colId xmlns:a16="http://schemas.microsoft.com/office/drawing/2014/main" val="1947255571"/>
                    </a:ext>
                  </a:extLst>
                </a:gridCol>
                <a:gridCol w="4042615">
                  <a:extLst>
                    <a:ext uri="{9D8B030D-6E8A-4147-A177-3AD203B41FA5}">
                      <a16:colId xmlns:a16="http://schemas.microsoft.com/office/drawing/2014/main" val="3993275376"/>
                    </a:ext>
                  </a:extLst>
                </a:gridCol>
              </a:tblGrid>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Umfang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75004608"/>
                  </a:ext>
                </a:extLst>
              </a:tr>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Leistungen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38816618"/>
                  </a:ext>
                </a:extLst>
              </a:tr>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Kosten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11765204"/>
                  </a:ext>
                </a:extLst>
              </a:tr>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Ressourcen</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18845375"/>
                  </a:ext>
                </a:extLst>
              </a:tr>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Zeitachse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79285119"/>
                  </a:ext>
                </a:extLst>
              </a:tr>
              <a:tr h="561338">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Stakeholder*innen </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3740081"/>
                  </a:ext>
                </a:extLst>
              </a:tr>
            </a:tbl>
          </a:graphicData>
        </a:graphic>
      </p:graphicFrame>
      <p:sp>
        <p:nvSpPr>
          <p:cNvPr id="12" name="TextBox 11">
            <a:extLst>
              <a:ext uri="{FF2B5EF4-FFF2-40B4-BE49-F238E27FC236}">
                <a16:creationId xmlns:a16="http://schemas.microsoft.com/office/drawing/2014/main" id="{67E018A6-035C-1E1A-715D-20866377F1B0}"/>
              </a:ext>
            </a:extLst>
          </p:cNvPr>
          <p:cNvSpPr txBox="1"/>
          <p:nvPr/>
        </p:nvSpPr>
        <p:spPr>
          <a:xfrm rot="16200000">
            <a:off x="-1270722" y="4631261"/>
            <a:ext cx="3392718" cy="310896"/>
          </a:xfrm>
          <a:prstGeom prst="rect">
            <a:avLst/>
          </a:prstGeom>
          <a:solidFill>
            <a:schemeClr val="bg2">
              <a:lumMod val="90000"/>
            </a:schemeClr>
          </a:solidFill>
        </p:spPr>
        <p:txBody>
          <a:bodyPr wrap="square" anchor="ctr" anchorCtr="0">
            <a:spAutoFit/>
          </a:bodyPr>
          <a:lstStyle/>
          <a:p>
            <a:pPr marL="0" marR="0" algn="ctr" rtl="0">
              <a:spcBef>
                <a:spcPts val="0"/>
              </a:spcBef>
              <a:spcAft>
                <a:spcPts val="0"/>
              </a:spcAft>
            </a:pPr>
            <a:r>
              <a:rPr lang="de-DE" sz="1400">
                <a:effectLst/>
                <a:latin typeface="Century Gothic" panose="020B0502020202020204" pitchFamily="34" charset="0"/>
                <a:ea typeface="Times New Roman" panose="02020603050405020304" pitchFamily="18" charset="0"/>
              </a:rPr>
              <a:t>AUSWIRKUNGEN DER ÄNDERUNG</a:t>
            </a:r>
          </a:p>
        </p:txBody>
      </p:sp>
      <p:graphicFrame>
        <p:nvGraphicFramePr>
          <p:cNvPr id="13" name="Table 12">
            <a:extLst>
              <a:ext uri="{FF2B5EF4-FFF2-40B4-BE49-F238E27FC236}">
                <a16:creationId xmlns:a16="http://schemas.microsoft.com/office/drawing/2014/main" id="{AAFABA5F-51F9-B22D-7799-E3B44E99345B}"/>
              </a:ext>
            </a:extLst>
          </p:cNvPr>
          <p:cNvGraphicFramePr>
            <a:graphicFrameLocks noGrp="1"/>
          </p:cNvGraphicFramePr>
          <p:nvPr>
            <p:extLst>
              <p:ext uri="{D42A27DB-BD31-4B8C-83A1-F6EECF244321}">
                <p14:modId xmlns:p14="http://schemas.microsoft.com/office/powerpoint/2010/main" val="1877925186"/>
              </p:ext>
            </p:extLst>
          </p:nvPr>
        </p:nvGraphicFramePr>
        <p:xfrm>
          <a:off x="721595" y="2044452"/>
          <a:ext cx="7641345" cy="822960"/>
        </p:xfrm>
        <a:graphic>
          <a:graphicData uri="http://schemas.openxmlformats.org/drawingml/2006/table">
            <a:tbl>
              <a:tblPr firstRow="1" firstCol="1" bandRow="1">
                <a:tableStyleId>{5C22544A-7EE6-4342-B048-85BDC9FD1C3A}</a:tableStyleId>
              </a:tblPr>
              <a:tblGrid>
                <a:gridCol w="963514">
                  <a:extLst>
                    <a:ext uri="{9D8B030D-6E8A-4147-A177-3AD203B41FA5}">
                      <a16:colId xmlns:a16="http://schemas.microsoft.com/office/drawing/2014/main" val="1550049442"/>
                    </a:ext>
                  </a:extLst>
                </a:gridCol>
                <a:gridCol w="6677831">
                  <a:extLst>
                    <a:ext uri="{9D8B030D-6E8A-4147-A177-3AD203B41FA5}">
                      <a16:colId xmlns:a16="http://schemas.microsoft.com/office/drawing/2014/main" val="1226681750"/>
                    </a:ext>
                  </a:extLst>
                </a:gridCol>
              </a:tblGrid>
              <a:tr h="411480">
                <a:tc>
                  <a:txBody>
                    <a:bodyPr/>
                    <a:lstStyle/>
                    <a:p>
                      <a:pPr marL="0" marR="0" rtl="0">
                        <a:spcBef>
                          <a:spcPts val="0"/>
                        </a:spcBef>
                        <a:spcAft>
                          <a:spcPts val="0"/>
                        </a:spcAft>
                      </a:pPr>
                      <a:r>
                        <a:rPr lang="de-DE" sz="900" b="0" dirty="0">
                          <a:solidFill>
                            <a:schemeClr val="tx1"/>
                          </a:solidFill>
                          <a:effectLst/>
                          <a:latin typeface="Century Gothic" panose="020B0502020202020204" pitchFamily="34" charset="0"/>
                        </a:rPr>
                        <a:t>Beschreibung der Änderung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411480">
                <a:tc>
                  <a:txBody>
                    <a:bodyPr/>
                    <a:lstStyle/>
                    <a:p>
                      <a:pPr marL="0" marR="0" rtl="0">
                        <a:spcBef>
                          <a:spcPts val="0"/>
                        </a:spcBef>
                        <a:spcAft>
                          <a:spcPts val="0"/>
                        </a:spcAft>
                      </a:pPr>
                      <a:r>
                        <a:rPr lang="de-DE" sz="900" b="0" dirty="0">
                          <a:solidFill>
                            <a:schemeClr val="tx1"/>
                          </a:solidFill>
                          <a:effectLst/>
                          <a:latin typeface="Century Gothic" panose="020B0502020202020204" pitchFamily="34" charset="0"/>
                        </a:rPr>
                        <a:t>Grund für die Änderung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sp>
        <p:nvSpPr>
          <p:cNvPr id="14" name="TextBox 13">
            <a:extLst>
              <a:ext uri="{FF2B5EF4-FFF2-40B4-BE49-F238E27FC236}">
                <a16:creationId xmlns:a16="http://schemas.microsoft.com/office/drawing/2014/main" id="{DAC3AE09-94AC-C096-59D5-1DEF32B6CE5F}"/>
              </a:ext>
            </a:extLst>
          </p:cNvPr>
          <p:cNvSpPr txBox="1"/>
          <p:nvPr/>
        </p:nvSpPr>
        <p:spPr>
          <a:xfrm rot="16200000">
            <a:off x="5080180" y="3836735"/>
            <a:ext cx="1757085" cy="310896"/>
          </a:xfrm>
          <a:prstGeom prst="rect">
            <a:avLst/>
          </a:prstGeom>
          <a:solidFill>
            <a:srgbClr val="FFB700"/>
          </a:solidFill>
        </p:spPr>
        <p:txBody>
          <a:bodyPr wrap="square" anchor="ctr" anchorCtr="0">
            <a:spAutoFit/>
          </a:bodyPr>
          <a:lstStyle/>
          <a:p>
            <a:pPr marL="0" marR="0" algn="ctr" rtl="0">
              <a:spcBef>
                <a:spcPts val="0"/>
              </a:spcBef>
              <a:spcAft>
                <a:spcPts val="0"/>
              </a:spcAft>
            </a:pPr>
            <a:r>
              <a:rPr lang="de-DE" sz="1400">
                <a:effectLst/>
                <a:latin typeface="Century Gothic" panose="020B0502020202020204" pitchFamily="34" charset="0"/>
                <a:ea typeface="Times New Roman" panose="02020603050405020304" pitchFamily="18" charset="0"/>
              </a:rPr>
              <a:t>RISIKOANALYSE</a:t>
            </a:r>
          </a:p>
        </p:txBody>
      </p:sp>
      <p:graphicFrame>
        <p:nvGraphicFramePr>
          <p:cNvPr id="15" name="Table 14">
            <a:extLst>
              <a:ext uri="{FF2B5EF4-FFF2-40B4-BE49-F238E27FC236}">
                <a16:creationId xmlns:a16="http://schemas.microsoft.com/office/drawing/2014/main" id="{CABE6969-7B0E-B5C7-ABB0-FBA220081CD3}"/>
              </a:ext>
            </a:extLst>
          </p:cNvPr>
          <p:cNvGraphicFramePr>
            <a:graphicFrameLocks noGrp="1"/>
          </p:cNvGraphicFramePr>
          <p:nvPr>
            <p:extLst>
              <p:ext uri="{D42A27DB-BD31-4B8C-83A1-F6EECF244321}">
                <p14:modId xmlns:p14="http://schemas.microsoft.com/office/powerpoint/2010/main" val="833597060"/>
              </p:ext>
            </p:extLst>
          </p:nvPr>
        </p:nvGraphicFramePr>
        <p:xfrm>
          <a:off x="6254681" y="3113640"/>
          <a:ext cx="5592165" cy="1744900"/>
        </p:xfrm>
        <a:graphic>
          <a:graphicData uri="http://schemas.openxmlformats.org/drawingml/2006/table">
            <a:tbl>
              <a:tblPr firstRow="1" firstCol="1" bandRow="1">
                <a:tableStyleId>{5C22544A-7EE6-4342-B048-85BDC9FD1C3A}</a:tableStyleId>
              </a:tblPr>
              <a:tblGrid>
                <a:gridCol w="1230336">
                  <a:extLst>
                    <a:ext uri="{9D8B030D-6E8A-4147-A177-3AD203B41FA5}">
                      <a16:colId xmlns:a16="http://schemas.microsoft.com/office/drawing/2014/main" val="1550049442"/>
                    </a:ext>
                  </a:extLst>
                </a:gridCol>
                <a:gridCol w="4361829">
                  <a:extLst>
                    <a:ext uri="{9D8B030D-6E8A-4147-A177-3AD203B41FA5}">
                      <a16:colId xmlns:a16="http://schemas.microsoft.com/office/drawing/2014/main" val="1226681750"/>
                    </a:ext>
                  </a:extLst>
                </a:gridCol>
              </a:tblGrid>
              <a:tr h="872450">
                <a:tc>
                  <a:txBody>
                    <a:bodyPr/>
                    <a:lstStyle/>
                    <a:p>
                      <a:pPr marL="0" marR="0" rtl="0">
                        <a:spcBef>
                          <a:spcPts val="0"/>
                        </a:spcBef>
                        <a:spcAft>
                          <a:spcPts val="0"/>
                        </a:spcAft>
                      </a:pPr>
                      <a:r>
                        <a:rPr lang="de-DE" sz="900" b="0">
                          <a:solidFill>
                            <a:schemeClr val="tx1"/>
                          </a:solidFill>
                          <a:effectLst/>
                          <a:latin typeface="Century Gothic" panose="020B0502020202020204" pitchFamily="34" charset="0"/>
                        </a:rPr>
                        <a:t>Risikoidentifizierung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17858649"/>
                  </a:ext>
                </a:extLst>
              </a:tr>
              <a:tr h="872450">
                <a:tc>
                  <a:txBody>
                    <a:bodyPr/>
                    <a:lstStyle/>
                    <a:p>
                      <a:pPr marL="0" marR="0" rtl="0">
                        <a:spcBef>
                          <a:spcPts val="0"/>
                        </a:spcBef>
                        <a:spcAft>
                          <a:spcPts val="0"/>
                        </a:spcAft>
                      </a:pPr>
                      <a:r>
                        <a:rPr lang="de-DE" sz="900" b="0" dirty="0">
                          <a:solidFill>
                            <a:schemeClr val="tx1"/>
                          </a:solidFill>
                          <a:effectLst/>
                          <a:latin typeface="Century Gothic" panose="020B0502020202020204" pitchFamily="34" charset="0"/>
                        </a:rPr>
                        <a:t>Strategien zur Risikominderung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2CC"/>
                    </a:solidFill>
                  </a:tcPr>
                </a:tc>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3355876"/>
                  </a:ext>
                </a:extLst>
              </a:tr>
            </a:tbl>
          </a:graphicData>
        </a:graphic>
      </p:graphicFrame>
      <p:graphicFrame>
        <p:nvGraphicFramePr>
          <p:cNvPr id="16" name="Table 15">
            <a:extLst>
              <a:ext uri="{FF2B5EF4-FFF2-40B4-BE49-F238E27FC236}">
                <a16:creationId xmlns:a16="http://schemas.microsoft.com/office/drawing/2014/main" id="{C23F08D4-215A-9590-5B94-3B21B728CABF}"/>
              </a:ext>
            </a:extLst>
          </p:cNvPr>
          <p:cNvGraphicFramePr>
            <a:graphicFrameLocks noGrp="1"/>
          </p:cNvGraphicFramePr>
          <p:nvPr>
            <p:extLst>
              <p:ext uri="{D42A27DB-BD31-4B8C-83A1-F6EECF244321}">
                <p14:modId xmlns:p14="http://schemas.microsoft.com/office/powerpoint/2010/main" val="2818863011"/>
              </p:ext>
            </p:extLst>
          </p:nvPr>
        </p:nvGraphicFramePr>
        <p:xfrm>
          <a:off x="9607266" y="2364490"/>
          <a:ext cx="2239580" cy="502920"/>
        </p:xfrm>
        <a:graphic>
          <a:graphicData uri="http://schemas.openxmlformats.org/drawingml/2006/table">
            <a:tbl>
              <a:tblPr firstRow="1" firstCol="1" bandRow="1">
                <a:tableStyleId>{5C22544A-7EE6-4342-B048-85BDC9FD1C3A}</a:tableStyleId>
              </a:tblPr>
              <a:tblGrid>
                <a:gridCol w="2239580">
                  <a:extLst>
                    <a:ext uri="{9D8B030D-6E8A-4147-A177-3AD203B41FA5}">
                      <a16:colId xmlns:a16="http://schemas.microsoft.com/office/drawing/2014/main" val="3376740140"/>
                    </a:ext>
                  </a:extLst>
                </a:gridCol>
              </a:tblGrid>
              <a:tr h="1828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900" b="0" i="0" u="none" strike="noStrike" kern="1200" cap="none" spc="0" normalizeH="0" baseline="0">
                          <a:ln>
                            <a:noFill/>
                          </a:ln>
                          <a:solidFill>
                            <a:schemeClr val="tx1">
                              <a:lumMod val="75000"/>
                              <a:lumOff val="25000"/>
                            </a:schemeClr>
                          </a:solidFill>
                          <a:effectLst/>
                          <a:uLnTx/>
                          <a:uFillTx/>
                          <a:latin typeface="Century Gothic" panose="020B0502020202020204" pitchFamily="34" charset="0"/>
                          <a:ea typeface="Times New Roman" panose="02020603050405020304" pitchFamily="18" charset="0"/>
                          <a:cs typeface="+mn-cs"/>
                        </a:rPr>
                        <a:t>WAHRSCHEINLICHKEIT DES RISIKOS</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20040">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1071416120"/>
                  </a:ext>
                </a:extLst>
              </a:tr>
            </a:tbl>
          </a:graphicData>
        </a:graphic>
      </p:graphicFrame>
      <p:sp>
        <p:nvSpPr>
          <p:cNvPr id="17" name="TextBox 16">
            <a:extLst>
              <a:ext uri="{FF2B5EF4-FFF2-40B4-BE49-F238E27FC236}">
                <a16:creationId xmlns:a16="http://schemas.microsoft.com/office/drawing/2014/main" id="{A53099BA-09EC-868F-EF9A-0F189A21A76D}"/>
              </a:ext>
            </a:extLst>
          </p:cNvPr>
          <p:cNvSpPr txBox="1"/>
          <p:nvPr/>
        </p:nvSpPr>
        <p:spPr>
          <a:xfrm>
            <a:off x="5725522" y="4966196"/>
            <a:ext cx="1678578" cy="319768"/>
          </a:xfrm>
          <a:prstGeom prst="rect">
            <a:avLst/>
          </a:prstGeom>
          <a:noFill/>
        </p:spPr>
        <p:txBody>
          <a:bodyPr wrap="square">
            <a:spAutoFit/>
          </a:bodyPr>
          <a:lstStyle/>
          <a:p>
            <a:pPr marL="0" marR="0" rtl="0">
              <a:lnSpc>
                <a:spcPct val="115000"/>
              </a:lnSpc>
              <a:spcBef>
                <a:spcPts val="0"/>
              </a:spcBef>
              <a:spcAft>
                <a:spcPts val="0"/>
              </a:spcAft>
            </a:pPr>
            <a:r>
              <a:rPr lang="de-DE" sz="1400" dirty="0">
                <a:solidFill>
                  <a:srgbClr val="595959"/>
                </a:solidFill>
                <a:effectLst/>
                <a:latin typeface="Century Gothic" panose="020B0502020202020204" pitchFamily="34" charset="0"/>
                <a:ea typeface="Times New Roman" panose="02020603050405020304" pitchFamily="18" charset="0"/>
              </a:rPr>
              <a:t>ENTSCHEIDUNG</a:t>
            </a:r>
          </a:p>
        </p:txBody>
      </p:sp>
      <p:graphicFrame>
        <p:nvGraphicFramePr>
          <p:cNvPr id="18" name="Table 17">
            <a:extLst>
              <a:ext uri="{FF2B5EF4-FFF2-40B4-BE49-F238E27FC236}">
                <a16:creationId xmlns:a16="http://schemas.microsoft.com/office/drawing/2014/main" id="{87754EF9-FAEB-C18D-1256-F722EAF3F6E0}"/>
              </a:ext>
            </a:extLst>
          </p:cNvPr>
          <p:cNvGraphicFramePr>
            <a:graphicFrameLocks noGrp="1"/>
          </p:cNvGraphicFramePr>
          <p:nvPr>
            <p:extLst>
              <p:ext uri="{D42A27DB-BD31-4B8C-83A1-F6EECF244321}">
                <p14:modId xmlns:p14="http://schemas.microsoft.com/office/powerpoint/2010/main" val="758402277"/>
              </p:ext>
            </p:extLst>
          </p:nvPr>
        </p:nvGraphicFramePr>
        <p:xfrm>
          <a:off x="5803275" y="5278714"/>
          <a:ext cx="1454775" cy="1203767"/>
        </p:xfrm>
        <a:graphic>
          <a:graphicData uri="http://schemas.openxmlformats.org/drawingml/2006/table">
            <a:tbl>
              <a:tblPr firstRow="1" firstCol="1" bandRow="1">
                <a:tableStyleId>{5C22544A-7EE6-4342-B048-85BDC9FD1C3A}</a:tableStyleId>
              </a:tblPr>
              <a:tblGrid>
                <a:gridCol w="405501">
                  <a:extLst>
                    <a:ext uri="{9D8B030D-6E8A-4147-A177-3AD203B41FA5}">
                      <a16:colId xmlns:a16="http://schemas.microsoft.com/office/drawing/2014/main" val="1550049442"/>
                    </a:ext>
                  </a:extLst>
                </a:gridCol>
                <a:gridCol w="1049274">
                  <a:extLst>
                    <a:ext uri="{9D8B030D-6E8A-4147-A177-3AD203B41FA5}">
                      <a16:colId xmlns:a16="http://schemas.microsoft.com/office/drawing/2014/main" val="1226681750"/>
                    </a:ext>
                  </a:extLst>
                </a:gridCol>
              </a:tblGrid>
              <a:tr h="340851">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de-DE" sz="1050" b="0">
                          <a:solidFill>
                            <a:schemeClr val="tx1"/>
                          </a:solidFill>
                          <a:effectLst/>
                          <a:latin typeface="Century Gothic" panose="020B0502020202020204" pitchFamily="34" charset="0"/>
                          <a:ea typeface="Times New Roman" panose="02020603050405020304" pitchFamily="18" charset="0"/>
                        </a:rPr>
                        <a:t>AKZEPTIERT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217858649"/>
                  </a:ext>
                </a:extLst>
              </a:tr>
              <a:tr h="31071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de-DE" sz="1050" b="0" dirty="0">
                          <a:solidFill>
                            <a:schemeClr val="tx1"/>
                          </a:solidFill>
                          <a:effectLst/>
                          <a:latin typeface="Century Gothic" panose="020B0502020202020204" pitchFamily="34" charset="0"/>
                          <a:ea typeface="Times New Roman" panose="02020603050405020304" pitchFamily="18" charset="0"/>
                        </a:rPr>
                        <a:t>ABGELEHNT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959792315"/>
                  </a:ext>
                </a:extLst>
              </a:tr>
              <a:tr h="552198">
                <a:tc>
                  <a:txBody>
                    <a:bodyPr/>
                    <a:lstStyle/>
                    <a:p>
                      <a:pPr marL="0" marR="0" algn="ctr">
                        <a:spcBef>
                          <a:spcPts val="0"/>
                        </a:spcBef>
                        <a:spcAft>
                          <a:spcPts val="0"/>
                        </a:spcAft>
                      </a:pPr>
                      <a:endParaRPr lang="en-US" sz="14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spcBef>
                          <a:spcPts val="0"/>
                        </a:spcBef>
                        <a:spcAft>
                          <a:spcPts val="0"/>
                        </a:spcAft>
                      </a:pPr>
                      <a:r>
                        <a:rPr lang="de-DE" sz="1050" b="0" dirty="0">
                          <a:solidFill>
                            <a:schemeClr val="tx1"/>
                          </a:solidFill>
                          <a:effectLst/>
                          <a:latin typeface="Century Gothic" panose="020B0502020202020204" pitchFamily="34" charset="0"/>
                          <a:ea typeface="Times New Roman" panose="02020603050405020304" pitchFamily="18" charset="0"/>
                        </a:rPr>
                        <a:t>Mehr Informationen angefordert</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9E5"/>
                    </a:solidFill>
                  </a:tcPr>
                </a:tc>
                <a:extLst>
                  <a:ext uri="{0D108BD9-81ED-4DB2-BD59-A6C34878D82A}">
                    <a16:rowId xmlns:a16="http://schemas.microsoft.com/office/drawing/2014/main" val="2573355876"/>
                  </a:ext>
                </a:extLst>
              </a:tr>
            </a:tbl>
          </a:graphicData>
        </a:graphic>
      </p:graphicFrame>
      <p:graphicFrame>
        <p:nvGraphicFramePr>
          <p:cNvPr id="19" name="Table 18">
            <a:extLst>
              <a:ext uri="{FF2B5EF4-FFF2-40B4-BE49-F238E27FC236}">
                <a16:creationId xmlns:a16="http://schemas.microsoft.com/office/drawing/2014/main" id="{AB784212-AA46-B2CE-30DA-92B25FA51B90}"/>
              </a:ext>
            </a:extLst>
          </p:cNvPr>
          <p:cNvGraphicFramePr>
            <a:graphicFrameLocks noGrp="1"/>
          </p:cNvGraphicFramePr>
          <p:nvPr>
            <p:extLst>
              <p:ext uri="{D42A27DB-BD31-4B8C-83A1-F6EECF244321}">
                <p14:modId xmlns:p14="http://schemas.microsoft.com/office/powerpoint/2010/main" val="1151396005"/>
              </p:ext>
            </p:extLst>
          </p:nvPr>
        </p:nvGraphicFramePr>
        <p:xfrm>
          <a:off x="7404100" y="5077074"/>
          <a:ext cx="4442746" cy="548640"/>
        </p:xfrm>
        <a:graphic>
          <a:graphicData uri="http://schemas.openxmlformats.org/drawingml/2006/table">
            <a:tbl>
              <a:tblPr firstRow="1" firstCol="1" bandRow="1">
                <a:tableStyleId>{5C22544A-7EE6-4342-B048-85BDC9FD1C3A}</a:tableStyleId>
              </a:tblPr>
              <a:tblGrid>
                <a:gridCol w="2061447">
                  <a:extLst>
                    <a:ext uri="{9D8B030D-6E8A-4147-A177-3AD203B41FA5}">
                      <a16:colId xmlns:a16="http://schemas.microsoft.com/office/drawing/2014/main" val="3376740140"/>
                    </a:ext>
                  </a:extLst>
                </a:gridCol>
                <a:gridCol w="1537398">
                  <a:extLst>
                    <a:ext uri="{9D8B030D-6E8A-4147-A177-3AD203B41FA5}">
                      <a16:colId xmlns:a16="http://schemas.microsoft.com/office/drawing/2014/main" val="1898734956"/>
                    </a:ext>
                  </a:extLst>
                </a:gridCol>
                <a:gridCol w="843901">
                  <a:extLst>
                    <a:ext uri="{9D8B030D-6E8A-4147-A177-3AD203B41FA5}">
                      <a16:colId xmlns:a16="http://schemas.microsoft.com/office/drawing/2014/main" val="1593304492"/>
                    </a:ext>
                  </a:extLst>
                </a:gridCol>
              </a:tblGrid>
              <a:tr h="199505">
                <a:tc>
                  <a:txBody>
                    <a:bodyPr/>
                    <a:lstStyle/>
                    <a:p>
                      <a:pPr marL="0" marR="0" rtl="0">
                        <a:spcBef>
                          <a:spcPts val="0"/>
                        </a:spcBef>
                        <a:spcAft>
                          <a:spcPts val="0"/>
                        </a:spcAft>
                      </a:pPr>
                      <a:r>
                        <a:rPr lang="de-DE" sz="900" b="0">
                          <a:solidFill>
                            <a:schemeClr val="tx1">
                              <a:lumMod val="75000"/>
                              <a:lumOff val="25000"/>
                            </a:schemeClr>
                          </a:solidFill>
                          <a:effectLst/>
                          <a:latin typeface="Century Gothic" panose="020B0502020202020204" pitchFamily="34" charset="0"/>
                        </a:rPr>
                        <a:t>Name der Projektleitung</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de-DE" sz="900" b="0">
                          <a:solidFill>
                            <a:schemeClr val="tx1">
                              <a:lumMod val="75000"/>
                              <a:lumOff val="25000"/>
                            </a:schemeClr>
                          </a:solidFill>
                          <a:effectLst/>
                          <a:latin typeface="Century Gothic" panose="020B0502020202020204" pitchFamily="34" charset="0"/>
                          <a:ea typeface="Times New Roman" panose="02020603050405020304" pitchFamily="18" charset="0"/>
                        </a:rPr>
                        <a:t>Unterschrift</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de-DE" sz="900" b="0">
                          <a:solidFill>
                            <a:schemeClr val="tx1">
                              <a:lumMod val="75000"/>
                              <a:lumOff val="25000"/>
                            </a:schemeClr>
                          </a:solidFill>
                          <a:effectLst/>
                          <a:latin typeface="Century Gothic" panose="020B0502020202020204" pitchFamily="34" charset="0"/>
                          <a:ea typeface="Times New Roman" panose="02020603050405020304" pitchFamily="18" charset="0"/>
                        </a:rPr>
                        <a:t>Datum</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graphicFrame>
        <p:nvGraphicFramePr>
          <p:cNvPr id="20" name="Table 19">
            <a:extLst>
              <a:ext uri="{FF2B5EF4-FFF2-40B4-BE49-F238E27FC236}">
                <a16:creationId xmlns:a16="http://schemas.microsoft.com/office/drawing/2014/main" id="{BDF3BA19-692D-6E23-3096-9762B9E3D3DD}"/>
              </a:ext>
            </a:extLst>
          </p:cNvPr>
          <p:cNvGraphicFramePr>
            <a:graphicFrameLocks noGrp="1"/>
          </p:cNvGraphicFramePr>
          <p:nvPr>
            <p:extLst>
              <p:ext uri="{D42A27DB-BD31-4B8C-83A1-F6EECF244321}">
                <p14:modId xmlns:p14="http://schemas.microsoft.com/office/powerpoint/2010/main" val="3643135315"/>
              </p:ext>
            </p:extLst>
          </p:nvPr>
        </p:nvGraphicFramePr>
        <p:xfrm>
          <a:off x="7403306" y="5773226"/>
          <a:ext cx="4472083" cy="710376"/>
        </p:xfrm>
        <a:graphic>
          <a:graphicData uri="http://schemas.openxmlformats.org/drawingml/2006/table">
            <a:tbl>
              <a:tblPr firstRow="1" firstCol="1" bandRow="1">
                <a:tableStyleId>{5C22544A-7EE6-4342-B048-85BDC9FD1C3A}</a:tableStyleId>
              </a:tblPr>
              <a:tblGrid>
                <a:gridCol w="2090784">
                  <a:extLst>
                    <a:ext uri="{9D8B030D-6E8A-4147-A177-3AD203B41FA5}">
                      <a16:colId xmlns:a16="http://schemas.microsoft.com/office/drawing/2014/main" val="3376740140"/>
                    </a:ext>
                  </a:extLst>
                </a:gridCol>
                <a:gridCol w="1537398">
                  <a:extLst>
                    <a:ext uri="{9D8B030D-6E8A-4147-A177-3AD203B41FA5}">
                      <a16:colId xmlns:a16="http://schemas.microsoft.com/office/drawing/2014/main" val="1898734956"/>
                    </a:ext>
                  </a:extLst>
                </a:gridCol>
                <a:gridCol w="843901">
                  <a:extLst>
                    <a:ext uri="{9D8B030D-6E8A-4147-A177-3AD203B41FA5}">
                      <a16:colId xmlns:a16="http://schemas.microsoft.com/office/drawing/2014/main" val="1593304492"/>
                    </a:ext>
                  </a:extLst>
                </a:gridCol>
              </a:tblGrid>
              <a:tr h="361241">
                <a:tc>
                  <a:txBody>
                    <a:bodyPr/>
                    <a:lstStyle/>
                    <a:p>
                      <a:pPr marL="0" marR="0" rtl="0">
                        <a:spcBef>
                          <a:spcPts val="0"/>
                        </a:spcBef>
                        <a:spcAft>
                          <a:spcPts val="0"/>
                        </a:spcAft>
                      </a:pPr>
                      <a:r>
                        <a:rPr lang="de-DE" sz="900" b="0" dirty="0">
                          <a:solidFill>
                            <a:schemeClr val="tx1">
                              <a:lumMod val="75000"/>
                              <a:lumOff val="25000"/>
                            </a:schemeClr>
                          </a:solidFill>
                          <a:effectLst/>
                          <a:latin typeface="Century Gothic" panose="020B0502020202020204" pitchFamily="34" charset="0"/>
                        </a:rPr>
                        <a:t>Name und Titel der genehmigenden Person</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de-DE" sz="900" b="0">
                          <a:solidFill>
                            <a:schemeClr val="tx1">
                              <a:lumMod val="75000"/>
                              <a:lumOff val="25000"/>
                            </a:schemeClr>
                          </a:solidFill>
                          <a:effectLst/>
                          <a:latin typeface="Century Gothic" panose="020B0502020202020204" pitchFamily="34" charset="0"/>
                          <a:ea typeface="Times New Roman" panose="02020603050405020304" pitchFamily="18" charset="0"/>
                        </a:rPr>
                        <a:t>Unterschrift</a:t>
                      </a:r>
                    </a:p>
                  </a:txBody>
                  <a:tcPr marL="68580" marR="68580" marT="0" marB="0" anchor="ctr">
                    <a:lnB w="12700" cap="flat" cmpd="sng" algn="ctr">
                      <a:solidFill>
                        <a:schemeClr val="bg1">
                          <a:lumMod val="75000"/>
                        </a:schemeClr>
                      </a:solidFill>
                      <a:prstDash val="solid"/>
                      <a:round/>
                      <a:headEnd type="none" w="med" len="med"/>
                      <a:tailEnd type="none" w="med" len="med"/>
                    </a:lnB>
                    <a:noFill/>
                  </a:tcPr>
                </a:tc>
                <a:tc>
                  <a:txBody>
                    <a:bodyPr/>
                    <a:lstStyle/>
                    <a:p>
                      <a:pPr marL="0" marR="0" algn="ctr" rtl="0">
                        <a:spcBef>
                          <a:spcPts val="0"/>
                        </a:spcBef>
                        <a:spcAft>
                          <a:spcPts val="0"/>
                        </a:spcAft>
                      </a:pPr>
                      <a:r>
                        <a:rPr lang="de-DE" sz="900" b="0">
                          <a:solidFill>
                            <a:schemeClr val="tx1">
                              <a:lumMod val="75000"/>
                              <a:lumOff val="25000"/>
                            </a:schemeClr>
                          </a:solidFill>
                          <a:effectLst/>
                          <a:latin typeface="Century Gothic" panose="020B0502020202020204" pitchFamily="34" charset="0"/>
                          <a:ea typeface="Times New Roman" panose="02020603050405020304" pitchFamily="18" charset="0"/>
                        </a:rPr>
                        <a:t>Datum</a:t>
                      </a:r>
                    </a:p>
                  </a:txBody>
                  <a:tcPr marL="68580" marR="68580" marT="0" marB="0" anchor="ctr">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40645240"/>
                  </a:ext>
                </a:extLst>
              </a:tr>
              <a:tr h="349135">
                <a:tc>
                  <a:txBody>
                    <a:bodyPr/>
                    <a:lstStyle/>
                    <a:p>
                      <a:pPr marL="0" marR="0">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71416120"/>
                  </a:ext>
                </a:extLst>
              </a:tr>
            </a:tbl>
          </a:graphicData>
        </a:graphic>
      </p:graphicFrame>
      <p:sp>
        <p:nvSpPr>
          <p:cNvPr id="2" name="TextBox 1">
            <a:extLst>
              <a:ext uri="{FF2B5EF4-FFF2-40B4-BE49-F238E27FC236}">
                <a16:creationId xmlns:a16="http://schemas.microsoft.com/office/drawing/2014/main" id="{F1CE06AA-A491-5378-136A-B86D67E0192F}"/>
              </a:ext>
            </a:extLst>
          </p:cNvPr>
          <p:cNvSpPr txBox="1"/>
          <p:nvPr/>
        </p:nvSpPr>
        <p:spPr>
          <a:xfrm rot="16200000">
            <a:off x="-668518" y="1648381"/>
            <a:ext cx="2188309" cy="307777"/>
          </a:xfrm>
          <a:prstGeom prst="rect">
            <a:avLst/>
          </a:prstGeom>
          <a:solidFill>
            <a:srgbClr val="FFB700"/>
          </a:solidFill>
        </p:spPr>
        <p:txBody>
          <a:bodyPr wrap="square" anchor="ctr" anchorCtr="0">
            <a:spAutoFit/>
          </a:bodyPr>
          <a:lstStyle/>
          <a:p>
            <a:pPr marL="0" marR="0" algn="ctr" rtl="0">
              <a:spcBef>
                <a:spcPts val="0"/>
              </a:spcBef>
              <a:spcAft>
                <a:spcPts val="0"/>
              </a:spcAft>
            </a:pPr>
            <a:r>
              <a:rPr lang="de-DE" sz="1400" spc="-20" dirty="0">
                <a:effectLst/>
                <a:latin typeface="Century Gothic" panose="020B0502020202020204" pitchFamily="34" charset="0"/>
                <a:ea typeface="Times New Roman" panose="02020603050405020304" pitchFamily="18" charset="0"/>
              </a:rPr>
              <a:t>DETAILS ZUR ÄNDERUNG</a:t>
            </a:r>
          </a:p>
        </p:txBody>
      </p:sp>
    </p:spTree>
    <p:extLst>
      <p:ext uri="{BB962C8B-B14F-4D97-AF65-F5344CB8AC3E}">
        <p14:creationId xmlns:p14="http://schemas.microsoft.com/office/powerpoint/2010/main" val="4147499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7123</TotalTime>
  <Words>475</Words>
  <Application>Microsoft Office PowerPoint</Application>
  <PresentationFormat>Widescreen</PresentationFormat>
  <Paragraphs>104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min qu</cp:lastModifiedBy>
  <cp:revision>117</cp:revision>
  <cp:lastPrinted>2020-08-31T22:23:58Z</cp:lastPrinted>
  <dcterms:created xsi:type="dcterms:W3CDTF">2021-07-07T23:54:57Z</dcterms:created>
  <dcterms:modified xsi:type="dcterms:W3CDTF">2024-12-08T09:29:26Z</dcterms:modified>
</cp:coreProperties>
</file>