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autoAdjust="0"/>
    <p:restoredTop sz="96058"/>
  </p:normalViewPr>
  <p:slideViewPr>
    <p:cSldViewPr snapToGrid="0" snapToObjects="1">
      <p:cViewPr varScale="1">
        <p:scale>
          <a:sx n="133" d="100"/>
          <a:sy n="133" d="100"/>
        </p:scale>
        <p:origin x="138" y="276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Dreieck-Fischgrätendiagramme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91120"/>
          </a:xfrm>
          <a:prstGeom prst="rect">
            <a:avLst/>
          </a:prstGeom>
          <a:noFill/>
        </p:spPr>
        <p:txBody>
          <a:bodyPr wrap="square" rtlCol="0">
            <a:spAutoFit/>
          </a:bodyPr>
          <a:lstStyle/>
          <a:p>
            <a:pPr algn="l" rtl="0">
              <a:lnSpc>
                <a:spcPct val="150000"/>
              </a:lnSpc>
              <a:spcBef>
                <a:spcPts val="0"/>
              </a:spcBef>
              <a:spcAft>
                <a:spcPts val="0"/>
              </a:spcAft>
            </a:pPr>
            <a:r>
              <a:rPr lang="de-DE" sz="1400" b="1" i="0" u="none" strike="noStrike" dirty="0">
                <a:solidFill>
                  <a:srgbClr val="000000"/>
                </a:solidFill>
                <a:effectLst/>
                <a:latin typeface="Century Gothic" panose="020B0502020202020204" pitchFamily="34" charset="0"/>
              </a:rPr>
              <a:t>Verwendung dieser Vorlage: </a:t>
            </a:r>
            <a:r>
              <a:rPr lang="de-DE" sz="1400" i="0" u="none" strike="noStrike" dirty="0">
                <a:solidFill>
                  <a:srgbClr val="000000"/>
                </a:solidFill>
                <a:effectLst/>
                <a:latin typeface="Century Gothic" panose="020B0502020202020204" pitchFamily="34" charset="0"/>
              </a:rPr>
              <a:t>Dieses Fischgrätendiagramm ist ideal für Projektmanagement, Strategieplanung und Prozessverbesserung. Verwenden Sie diese Vorlage, um eine Ursache-Wirkungs-Analyse in Stakeholder-Meetings, Teambesprechungen oder ähnlichen Umgebungen zu präsentieren.</a:t>
            </a:r>
          </a:p>
          <a:p>
            <a:pPr algn="l" rtl="0">
              <a:spcBef>
                <a:spcPts val="0"/>
              </a:spcBef>
              <a:spcAft>
                <a:spcPts val="0"/>
              </a:spcAft>
            </a:pPr>
            <a:r>
              <a:rPr lang="de-DE" sz="14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400" b="1" i="0" u="none" strike="noStrike" dirty="0">
                <a:solidFill>
                  <a:srgbClr val="000000"/>
                </a:solidFill>
                <a:effectLst/>
                <a:latin typeface="Century Gothic" panose="020B0502020202020204" pitchFamily="34" charset="0"/>
              </a:rPr>
              <a:t>Besonderheiten der Vorlage: </a:t>
            </a:r>
            <a:r>
              <a:rPr lang="de-DE" sz="1400" i="0" u="none" strike="noStrike" dirty="0">
                <a:solidFill>
                  <a:srgbClr val="000000"/>
                </a:solidFill>
                <a:effectLst/>
                <a:latin typeface="Century Gothic" panose="020B0502020202020204" pitchFamily="34" charset="0"/>
              </a:rPr>
              <a:t>Dieses Diagramm enthält Dreiecke, um zwischen Hierarchieebenen innerhalb der Grundursachen zu unterscheiden. Dieser geometrische Ansatz verleiht der Vorlage eine ästhetische Dimension und hilft dem Publikum, den Informationsfluss von den Neben- zu den Hauptursachen zu verfolgen.</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8441"/>
            <a:ext cx="6820954" cy="383018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12473</TotalTime>
  <Words>194</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Courier</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186</cp:revision>
  <cp:lastPrinted>2024-02-20T23:48:17Z</cp:lastPrinted>
  <dcterms:created xsi:type="dcterms:W3CDTF">2021-07-07T23:54:57Z</dcterms:created>
  <dcterms:modified xsi:type="dcterms:W3CDTF">2024-11-10T09:47:49Z</dcterms:modified>
</cp:coreProperties>
</file>