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51"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BFF"/>
    <a:srgbClr val="8EF3FF"/>
    <a:srgbClr val="86E5F1"/>
    <a:srgbClr val="F04C13"/>
    <a:srgbClr val="FE5A01"/>
    <a:srgbClr val="FCE4D6"/>
    <a:srgbClr val="FF7C46"/>
    <a:srgbClr val="F3F0F0"/>
    <a:srgbClr val="E6DFDB"/>
    <a:srgbClr val="EDE4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58" autoAdjust="0"/>
    <p:restoredTop sz="86447"/>
  </p:normalViewPr>
  <p:slideViewPr>
    <p:cSldViewPr snapToGrid="0" snapToObjects="1">
      <p:cViewPr varScale="1">
        <p:scale>
          <a:sx n="128" d="100"/>
          <a:sy n="128" d="100"/>
        </p:scale>
        <p:origin x="168" y="272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snapToObjects="1">
      <p:cViewPr varScale="1">
        <p:scale>
          <a:sx n="185" d="100"/>
          <a:sy n="185" d="100"/>
        </p:scale>
        <p:origin x="1302" y="1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1754209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1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80">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C8D8A5-2C1B-27EA-2D0A-C626534D6976}"/>
              </a:ext>
            </a:extLst>
          </p:cNvPr>
          <p:cNvSpPr txBox="1"/>
          <p:nvPr/>
        </p:nvSpPr>
        <p:spPr>
          <a:xfrm>
            <a:off x="287359" y="277745"/>
            <a:ext cx="9012543" cy="492443"/>
          </a:xfrm>
          <a:prstGeom prst="rect">
            <a:avLst/>
          </a:prstGeom>
          <a:noFill/>
        </p:spPr>
        <p:txBody>
          <a:bodyPr wrap="square" rtlCol="0">
            <a:spAutoFit/>
          </a:bodyPr>
          <a:lstStyle/>
          <a:p>
            <a:pPr rtl="0"/>
            <a:r>
              <a:rPr lang="de-DE" sz="2600" b="1" dirty="0">
                <a:solidFill>
                  <a:schemeClr val="tx1">
                    <a:lumMod val="65000"/>
                    <a:lumOff val="35000"/>
                  </a:schemeClr>
                </a:solidFill>
                <a:latin typeface="Century Gothic" panose="020B0502020202020204" pitchFamily="34" charset="0"/>
              </a:rPr>
              <a:t>EINFACHE VORLAGE FÜR RISIKEN UND CHANCEN</a:t>
            </a:r>
          </a:p>
        </p:txBody>
      </p:sp>
      <p:pic>
        <p:nvPicPr>
          <p:cNvPr id="4" name="Picture 3">
            <a:hlinkClick r:id="rId3"/>
            <a:extLst>
              <a:ext uri="{FF2B5EF4-FFF2-40B4-BE49-F238E27FC236}">
                <a16:creationId xmlns:a16="http://schemas.microsoft.com/office/drawing/2014/main" id="{084CC3E7-4656-ADED-77A3-FE3F46938544}"/>
              </a:ext>
            </a:extLst>
          </p:cNvPr>
          <p:cNvPicPr>
            <a:picLocks noChangeAspect="1"/>
          </p:cNvPicPr>
          <p:nvPr/>
        </p:nvPicPr>
        <p:blipFill>
          <a:blip r:embed="rId4"/>
          <a:srcRect/>
          <a:stretch/>
        </p:blipFill>
        <p:spPr>
          <a:xfrm>
            <a:off x="9299903" y="288532"/>
            <a:ext cx="2465822" cy="490440"/>
          </a:xfrm>
          <a:prstGeom prst="rect">
            <a:avLst/>
          </a:prstGeom>
        </p:spPr>
      </p:pic>
      <p:graphicFrame>
        <p:nvGraphicFramePr>
          <p:cNvPr id="5" name="Table 4">
            <a:extLst>
              <a:ext uri="{FF2B5EF4-FFF2-40B4-BE49-F238E27FC236}">
                <a16:creationId xmlns:a16="http://schemas.microsoft.com/office/drawing/2014/main" id="{27B7C2ED-DD62-A072-876D-AEA8BFE5D93E}"/>
              </a:ext>
            </a:extLst>
          </p:cNvPr>
          <p:cNvGraphicFramePr>
            <a:graphicFrameLocks noGrp="1"/>
          </p:cNvGraphicFramePr>
          <p:nvPr>
            <p:extLst>
              <p:ext uri="{D42A27DB-BD31-4B8C-83A1-F6EECF244321}">
                <p14:modId xmlns:p14="http://schemas.microsoft.com/office/powerpoint/2010/main" val="1645849933"/>
              </p:ext>
            </p:extLst>
          </p:nvPr>
        </p:nvGraphicFramePr>
        <p:xfrm>
          <a:off x="368972" y="990294"/>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7C46"/>
                    </a:solidFill>
                  </a:tcPr>
                </a:tc>
                <a:tc>
                  <a:txBody>
                    <a:bodyPr/>
                    <a:lstStyle/>
                    <a:p>
                      <a:pPr marL="182880" algn="l" rtl="0" fontAlgn="ctr"/>
                      <a:r>
                        <a:rPr lang="de-DE" sz="3000" b="1" u="none" strike="noStrike" kern="1200" dirty="0">
                          <a:solidFill>
                            <a:schemeClr val="dk1"/>
                          </a:solidFill>
                          <a:effectLst/>
                          <a:latin typeface="Century Gothic" panose="020B0502020202020204" pitchFamily="34" charset="0"/>
                          <a:ea typeface="+mn-ea"/>
                          <a:cs typeface="+mn-cs"/>
                        </a:rPr>
                        <a:t>RISIKO</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04C13"/>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7620982"/>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CE4D6"/>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aphicFrame>
        <p:nvGraphicFramePr>
          <p:cNvPr id="6" name="Table 5">
            <a:extLst>
              <a:ext uri="{FF2B5EF4-FFF2-40B4-BE49-F238E27FC236}">
                <a16:creationId xmlns:a16="http://schemas.microsoft.com/office/drawing/2014/main" id="{5EAB3EBC-CB83-B63A-E5E6-66AD5F0DF6A3}"/>
              </a:ext>
            </a:extLst>
          </p:cNvPr>
          <p:cNvGraphicFramePr>
            <a:graphicFrameLocks noGrp="1"/>
          </p:cNvGraphicFramePr>
          <p:nvPr>
            <p:extLst>
              <p:ext uri="{D42A27DB-BD31-4B8C-83A1-F6EECF244321}">
                <p14:modId xmlns:p14="http://schemas.microsoft.com/office/powerpoint/2010/main" val="3662956737"/>
              </p:ext>
            </p:extLst>
          </p:nvPr>
        </p:nvGraphicFramePr>
        <p:xfrm>
          <a:off x="6230854" y="994202"/>
          <a:ext cx="5534871" cy="5256972"/>
        </p:xfrm>
        <a:graphic>
          <a:graphicData uri="http://schemas.openxmlformats.org/drawingml/2006/table">
            <a:tbl>
              <a:tblPr>
                <a:tableStyleId>{5C22544A-7EE6-4342-B048-85BDC9FD1C3A}</a:tableStyleId>
              </a:tblPr>
              <a:tblGrid>
                <a:gridCol w="786064">
                  <a:extLst>
                    <a:ext uri="{9D8B030D-6E8A-4147-A177-3AD203B41FA5}">
                      <a16:colId xmlns:a16="http://schemas.microsoft.com/office/drawing/2014/main" val="3053142346"/>
                    </a:ext>
                  </a:extLst>
                </a:gridCol>
                <a:gridCol w="4748807">
                  <a:extLst>
                    <a:ext uri="{9D8B030D-6E8A-4147-A177-3AD203B41FA5}">
                      <a16:colId xmlns:a16="http://schemas.microsoft.com/office/drawing/2014/main" val="3812215124"/>
                    </a:ext>
                  </a:extLst>
                </a:gridCol>
              </a:tblGrid>
              <a:tr h="794064">
                <a:tc>
                  <a:txBody>
                    <a:bodyPr/>
                    <a:lstStyle/>
                    <a:p>
                      <a:pPr algn="l" rtl="0" fontAlgn="ctr"/>
                      <a:r>
                        <a:rPr lang="de-DE" sz="1200" u="none" strike="noStrike">
                          <a:effectLst/>
                          <a:latin typeface="Century Gothic" panose="020B0502020202020204" pitchFamily="34" charset="0"/>
                        </a:rPr>
                        <a:t> </a:t>
                      </a: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EF3FF"/>
                    </a:solidFill>
                  </a:tcPr>
                </a:tc>
                <a:tc>
                  <a:txBody>
                    <a:bodyPr/>
                    <a:lstStyle/>
                    <a:p>
                      <a:pPr marL="182880" lvl="0" algn="l" rtl="0" fontAlgn="ctr"/>
                      <a:r>
                        <a:rPr lang="de-DE" sz="2900" b="1" u="none" strike="noStrike" dirty="0">
                          <a:effectLst/>
                          <a:latin typeface="Century Gothic" panose="020B0502020202020204" pitchFamily="34" charset="0"/>
                        </a:rPr>
                        <a:t>GESCHÄFTSMÖGLICHKEIT</a:t>
                      </a:r>
                    </a:p>
                  </a:txBody>
                  <a:tcPr marL="9298"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86E5F1"/>
                    </a:solidFill>
                  </a:tcPr>
                </a:tc>
                <a:extLst>
                  <a:ext uri="{0D108BD9-81ED-4DB2-BD59-A6C34878D82A}">
                    <a16:rowId xmlns:a16="http://schemas.microsoft.com/office/drawing/2014/main" val="2815196913"/>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568433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1660054"/>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70892647"/>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91820405"/>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85312866"/>
                  </a:ext>
                </a:extLst>
              </a:tr>
              <a:tr h="743818">
                <a:tc>
                  <a:txBody>
                    <a:bodyPr/>
                    <a:lstStyle/>
                    <a:p>
                      <a:pPr algn="ctr" rtl="0" fontAlgn="ctr"/>
                      <a:endParaRPr lang="en-US" sz="2100" b="0" i="0" u="none" strike="noStrike" dirty="0">
                        <a:solidFill>
                          <a:srgbClr val="595959"/>
                        </a:solidFill>
                        <a:effectLst/>
                        <a:latin typeface="Century Gothic" panose="020B0502020202020204" pitchFamily="34" charset="0"/>
                      </a:endParaRPr>
                    </a:p>
                  </a:txBody>
                  <a:tcPr marL="9298" marR="9298" marT="9298"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CFBFF"/>
                    </a:solidFill>
                  </a:tcPr>
                </a:tc>
                <a:tc>
                  <a:txBody>
                    <a:bodyPr/>
                    <a:lstStyle/>
                    <a:p>
                      <a:pPr algn="l" fontAlgn="ctr"/>
                      <a:endParaRPr lang="en-US" sz="1400" b="0" i="0" u="none" strike="noStrike" dirty="0">
                        <a:solidFill>
                          <a:srgbClr val="000000"/>
                        </a:solidFill>
                        <a:effectLst/>
                        <a:latin typeface="Century Gothic" panose="020B0502020202020204" pitchFamily="34" charset="0"/>
                      </a:endParaRPr>
                    </a:p>
                  </a:txBody>
                  <a:tcPr marL="182880" marR="9298" marT="9298"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43057"/>
                  </a:ext>
                </a:extLst>
              </a:tr>
            </a:tbl>
          </a:graphicData>
        </a:graphic>
      </p:graphicFrame>
      <p:grpSp>
        <p:nvGrpSpPr>
          <p:cNvPr id="7" name="Graphic 10">
            <a:extLst>
              <a:ext uri="{FF2B5EF4-FFF2-40B4-BE49-F238E27FC236}">
                <a16:creationId xmlns:a16="http://schemas.microsoft.com/office/drawing/2014/main" id="{EDBB49EF-A0B5-5767-9D81-E182D495A841}"/>
              </a:ext>
            </a:extLst>
          </p:cNvPr>
          <p:cNvGrpSpPr/>
          <p:nvPr/>
        </p:nvGrpSpPr>
        <p:grpSpPr>
          <a:xfrm>
            <a:off x="425430" y="1101668"/>
            <a:ext cx="688317" cy="558598"/>
            <a:chOff x="0" y="0"/>
            <a:chExt cx="2406491" cy="1955244"/>
          </a:xfrm>
        </p:grpSpPr>
        <p:sp>
          <p:nvSpPr>
            <p:cNvPr id="8" name="Freeform 7">
              <a:extLst>
                <a:ext uri="{FF2B5EF4-FFF2-40B4-BE49-F238E27FC236}">
                  <a16:creationId xmlns:a16="http://schemas.microsoft.com/office/drawing/2014/main" id="{BE769F8F-46DB-C213-FC0A-264E5A6040C0}"/>
                </a:ext>
              </a:extLst>
            </p:cNvPr>
            <p:cNvSpPr/>
            <p:nvPr/>
          </p:nvSpPr>
          <p:spPr>
            <a:xfrm rot="19172135">
              <a:off x="107172" y="310845"/>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1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6906 w 319517"/>
                <a:gd name="connsiteY16" fmla="*/ 693998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6"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1" y="26295"/>
                  </a:lnTo>
                  <a:cubicBezTo>
                    <a:pt x="130231" y="5340"/>
                    <a:pt x="154044" y="-5137"/>
                    <a:pt x="174046" y="2483"/>
                  </a:cubicBezTo>
                  <a:cubicBezTo>
                    <a:pt x="195001"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6906" y="693998"/>
                  </a:lnTo>
                  <a:cubicBezTo>
                    <a:pt x="191191" y="711143"/>
                    <a:pt x="175951"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77187B3C-1100-06D1-96E7-82C6DDF09865}"/>
                </a:ext>
              </a:extLst>
            </p:cNvPr>
            <p:cNvSpPr/>
            <p:nvPr/>
          </p:nvSpPr>
          <p:spPr>
            <a:xfrm rot="1841128">
              <a:off x="1981066" y="299258"/>
              <a:ext cx="319515" cy="720726"/>
            </a:xfrm>
            <a:custGeom>
              <a:avLst/>
              <a:gdLst>
                <a:gd name="connsiteX0" fmla="*/ 159759 w 319517"/>
                <a:gd name="connsiteY0" fmla="*/ 720668 h 720727"/>
                <a:gd name="connsiteX1" fmla="*/ 145471 w 319517"/>
                <a:gd name="connsiteY1" fmla="*/ 717810 h 720727"/>
                <a:gd name="connsiteX2" fmla="*/ 121659 w 319517"/>
                <a:gd name="connsiteY2" fmla="*/ 666375 h 720727"/>
                <a:gd name="connsiteX3" fmla="*/ 121659 w 319517"/>
                <a:gd name="connsiteY3" fmla="*/ 666375 h 720727"/>
                <a:gd name="connsiteX4" fmla="*/ 221671 w 319517"/>
                <a:gd name="connsiteY4" fmla="*/ 400627 h 720727"/>
                <a:gd name="connsiteX5" fmla="*/ 39744 w 319517"/>
                <a:gd name="connsiteY5" fmla="*/ 400627 h 720727"/>
                <a:gd name="connsiteX6" fmla="*/ 7359 w 319517"/>
                <a:gd name="connsiteY6" fmla="*/ 383483 h 720727"/>
                <a:gd name="connsiteX7" fmla="*/ 2596 w 319517"/>
                <a:gd name="connsiteY7" fmla="*/ 346335 h 720727"/>
                <a:gd name="connsiteX8" fmla="*/ 122612 w 319517"/>
                <a:gd name="connsiteY8" fmla="*/ 26295 h 720727"/>
                <a:gd name="connsiteX9" fmla="*/ 174046 w 319517"/>
                <a:gd name="connsiteY9" fmla="*/ 2483 h 720727"/>
                <a:gd name="connsiteX10" fmla="*/ 197859 w 319517"/>
                <a:gd name="connsiteY10" fmla="*/ 53918 h 720727"/>
                <a:gd name="connsiteX11" fmla="*/ 197859 w 319517"/>
                <a:gd name="connsiteY11" fmla="*/ 53918 h 720727"/>
                <a:gd name="connsiteX12" fmla="*/ 97846 w 319517"/>
                <a:gd name="connsiteY12" fmla="*/ 319665 h 720727"/>
                <a:gd name="connsiteX13" fmla="*/ 279774 w 319517"/>
                <a:gd name="connsiteY13" fmla="*/ 319665 h 720727"/>
                <a:gd name="connsiteX14" fmla="*/ 312159 w 319517"/>
                <a:gd name="connsiteY14" fmla="*/ 336810 h 720727"/>
                <a:gd name="connsiteX15" fmla="*/ 316922 w 319517"/>
                <a:gd name="connsiteY15" fmla="*/ 373958 h 720727"/>
                <a:gd name="connsiteX16" fmla="*/ 197859 w 319517"/>
                <a:gd name="connsiteY16" fmla="*/ 694950 h 720727"/>
                <a:gd name="connsiteX17" fmla="*/ 159759 w 319517"/>
                <a:gd name="connsiteY17" fmla="*/ 720668 h 720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9517" h="720727">
                  <a:moveTo>
                    <a:pt x="159759" y="720668"/>
                  </a:moveTo>
                  <a:cubicBezTo>
                    <a:pt x="154996" y="720668"/>
                    <a:pt x="150234" y="719715"/>
                    <a:pt x="145471" y="717810"/>
                  </a:cubicBezTo>
                  <a:cubicBezTo>
                    <a:pt x="124517" y="710190"/>
                    <a:pt x="114039" y="687330"/>
                    <a:pt x="121659" y="666375"/>
                  </a:cubicBezTo>
                  <a:cubicBezTo>
                    <a:pt x="121659" y="666375"/>
                    <a:pt x="121659" y="666375"/>
                    <a:pt x="121659" y="666375"/>
                  </a:cubicBezTo>
                  <a:lnTo>
                    <a:pt x="221671" y="400627"/>
                  </a:lnTo>
                  <a:lnTo>
                    <a:pt x="39744" y="400627"/>
                  </a:lnTo>
                  <a:cubicBezTo>
                    <a:pt x="26409" y="400627"/>
                    <a:pt x="14026" y="393960"/>
                    <a:pt x="7359" y="383483"/>
                  </a:cubicBezTo>
                  <a:cubicBezTo>
                    <a:pt x="-261" y="373005"/>
                    <a:pt x="-2166" y="358718"/>
                    <a:pt x="2596" y="346335"/>
                  </a:cubicBezTo>
                  <a:lnTo>
                    <a:pt x="122612" y="26295"/>
                  </a:lnTo>
                  <a:cubicBezTo>
                    <a:pt x="130231" y="5340"/>
                    <a:pt x="154044" y="-5137"/>
                    <a:pt x="174046" y="2483"/>
                  </a:cubicBezTo>
                  <a:cubicBezTo>
                    <a:pt x="195002" y="10103"/>
                    <a:pt x="205479" y="33915"/>
                    <a:pt x="197859" y="53918"/>
                  </a:cubicBezTo>
                  <a:lnTo>
                    <a:pt x="197859" y="53918"/>
                  </a:lnTo>
                  <a:lnTo>
                    <a:pt x="97846" y="319665"/>
                  </a:lnTo>
                  <a:lnTo>
                    <a:pt x="279774" y="319665"/>
                  </a:lnTo>
                  <a:cubicBezTo>
                    <a:pt x="293109" y="319665"/>
                    <a:pt x="305491" y="326333"/>
                    <a:pt x="312159" y="336810"/>
                  </a:cubicBezTo>
                  <a:cubicBezTo>
                    <a:pt x="319779" y="347288"/>
                    <a:pt x="321684" y="361575"/>
                    <a:pt x="316922" y="373958"/>
                  </a:cubicBezTo>
                  <a:lnTo>
                    <a:pt x="197859" y="694950"/>
                  </a:lnTo>
                  <a:cubicBezTo>
                    <a:pt x="192144" y="711143"/>
                    <a:pt x="176904" y="721620"/>
                    <a:pt x="159759" y="720668"/>
                  </a:cubicBezTo>
                  <a:close/>
                </a:path>
              </a:pathLst>
            </a:custGeom>
            <a:solidFill>
              <a:srgbClr val="000000">
                <a:alpha val="20000"/>
              </a:srgbClr>
            </a:solidFill>
            <a:ln w="9525"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9917BEB-C5E0-6CED-A017-F325A08D2A25}"/>
                </a:ext>
              </a:extLst>
            </p:cNvPr>
            <p:cNvSpPr/>
            <p:nvPr/>
          </p:nvSpPr>
          <p:spPr>
            <a:xfrm>
              <a:off x="0" y="0"/>
              <a:ext cx="2406491" cy="1955244"/>
            </a:xfrm>
            <a:custGeom>
              <a:avLst/>
              <a:gdLst>
                <a:gd name="connsiteX0" fmla="*/ 2388632 w 2406491"/>
                <a:gd name="connsiteY0" fmla="*/ 1867614 h 1955244"/>
                <a:gd name="connsiteX1" fmla="*/ 1246584 w 2406491"/>
                <a:gd name="connsiteY1" fmla="*/ 17859 h 1955244"/>
                <a:gd name="connsiteX2" fmla="*/ 1158954 w 2406491"/>
                <a:gd name="connsiteY2" fmla="*/ 17859 h 1955244"/>
                <a:gd name="connsiteX3" fmla="*/ 17859 w 2406491"/>
                <a:gd name="connsiteY3" fmla="*/ 1867614 h 1955244"/>
                <a:gd name="connsiteX4" fmla="*/ 17859 w 2406491"/>
                <a:gd name="connsiteY4" fmla="*/ 1955244 h 1955244"/>
                <a:gd name="connsiteX5" fmla="*/ 2388632 w 2406491"/>
                <a:gd name="connsiteY5" fmla="*/ 1955244 h 1955244"/>
                <a:gd name="connsiteX6" fmla="*/ 2388632 w 2406491"/>
                <a:gd name="connsiteY6" fmla="*/ 1867614 h 1955244"/>
                <a:gd name="connsiteX7" fmla="*/ 2208609 w 2406491"/>
                <a:gd name="connsiteY7" fmla="*/ 1851422 h 1955244"/>
                <a:gd name="connsiteX8" fmla="*/ 198834 w 2406491"/>
                <a:gd name="connsiteY8" fmla="*/ 1851422 h 1955244"/>
                <a:gd name="connsiteX9" fmla="*/ 198834 w 2406491"/>
                <a:gd name="connsiteY9" fmla="*/ 1777127 h 1955244"/>
                <a:gd name="connsiteX10" fmla="*/ 1165622 w 2406491"/>
                <a:gd name="connsiteY10" fmla="*/ 207407 h 1955244"/>
                <a:gd name="connsiteX11" fmla="*/ 1239917 w 2406491"/>
                <a:gd name="connsiteY11" fmla="*/ 207407 h 1955244"/>
                <a:gd name="connsiteX12" fmla="*/ 2207657 w 2406491"/>
                <a:gd name="connsiteY12" fmla="*/ 1776174 h 1955244"/>
                <a:gd name="connsiteX13" fmla="*/ 2208609 w 2406491"/>
                <a:gd name="connsiteY13" fmla="*/ 1851422 h 1955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06491" h="1955244">
                  <a:moveTo>
                    <a:pt x="2388632" y="1867614"/>
                  </a:moveTo>
                  <a:lnTo>
                    <a:pt x="1246584" y="17859"/>
                  </a:lnTo>
                  <a:cubicBezTo>
                    <a:pt x="1222772" y="-5953"/>
                    <a:pt x="1182767" y="-5953"/>
                    <a:pt x="1158954" y="17859"/>
                  </a:cubicBezTo>
                  <a:lnTo>
                    <a:pt x="17859" y="1867614"/>
                  </a:lnTo>
                  <a:cubicBezTo>
                    <a:pt x="-5953" y="1891427"/>
                    <a:pt x="-5953" y="1931432"/>
                    <a:pt x="17859" y="1955244"/>
                  </a:cubicBezTo>
                  <a:lnTo>
                    <a:pt x="2388632" y="1955244"/>
                  </a:lnTo>
                  <a:cubicBezTo>
                    <a:pt x="2412444" y="1931432"/>
                    <a:pt x="2412444" y="1892380"/>
                    <a:pt x="2388632" y="1867614"/>
                  </a:cubicBezTo>
                  <a:close/>
                  <a:moveTo>
                    <a:pt x="2208609" y="1851422"/>
                  </a:moveTo>
                  <a:lnTo>
                    <a:pt x="198834" y="1851422"/>
                  </a:lnTo>
                  <a:cubicBezTo>
                    <a:pt x="178832" y="1831419"/>
                    <a:pt x="178832" y="1797130"/>
                    <a:pt x="198834" y="1777127"/>
                  </a:cubicBezTo>
                  <a:lnTo>
                    <a:pt x="1165622" y="207407"/>
                  </a:lnTo>
                  <a:cubicBezTo>
                    <a:pt x="1185624" y="187404"/>
                    <a:pt x="1219914" y="187404"/>
                    <a:pt x="1239917" y="207407"/>
                  </a:cubicBezTo>
                  <a:lnTo>
                    <a:pt x="2207657" y="1776174"/>
                  </a:lnTo>
                  <a:cubicBezTo>
                    <a:pt x="2228612" y="1797130"/>
                    <a:pt x="2228612" y="1830467"/>
                    <a:pt x="2208609" y="1851422"/>
                  </a:cubicBezTo>
                  <a:close/>
                </a:path>
              </a:pathLst>
            </a:custGeom>
            <a:solidFill>
              <a:srgbClr val="000000"/>
            </a:solidFill>
            <a:ln w="9525" cap="flat">
              <a:noFill/>
              <a:prstDash val="solid"/>
              <a:miter/>
            </a:ln>
          </p:spPr>
          <p:txBody>
            <a:bodyPr rtlCol="0" anchor="ctr"/>
            <a:lstStyle/>
            <a:p>
              <a:endParaRPr lang="en-US"/>
            </a:p>
          </p:txBody>
        </p:sp>
        <p:grpSp>
          <p:nvGrpSpPr>
            <p:cNvPr id="11" name="Graphic 10">
              <a:extLst>
                <a:ext uri="{FF2B5EF4-FFF2-40B4-BE49-F238E27FC236}">
                  <a16:creationId xmlns:a16="http://schemas.microsoft.com/office/drawing/2014/main" id="{1ACCCAA1-BCE1-09C2-DCFA-54B1D8EC18F3}"/>
                </a:ext>
              </a:extLst>
            </p:cNvPr>
            <p:cNvGrpSpPr/>
            <p:nvPr/>
          </p:nvGrpSpPr>
          <p:grpSpPr>
            <a:xfrm>
              <a:off x="1088231" y="543013"/>
              <a:ext cx="217169" cy="1185562"/>
              <a:chOff x="1088231" y="543013"/>
              <a:chExt cx="217169" cy="1185562"/>
            </a:xfrm>
            <a:solidFill>
              <a:srgbClr val="000000"/>
            </a:solidFill>
          </p:grpSpPr>
          <p:sp>
            <p:nvSpPr>
              <p:cNvPr id="12" name="Freeform 11">
                <a:extLst>
                  <a:ext uri="{FF2B5EF4-FFF2-40B4-BE49-F238E27FC236}">
                    <a16:creationId xmlns:a16="http://schemas.microsoft.com/office/drawing/2014/main" id="{344387E9-AC6A-4A7E-58E5-8BADD75C1E37}"/>
                  </a:ext>
                </a:extLst>
              </p:cNvPr>
              <p:cNvSpPr/>
              <p:nvPr/>
            </p:nvSpPr>
            <p:spPr>
              <a:xfrm>
                <a:off x="1100436" y="543013"/>
                <a:ext cx="199513" cy="847508"/>
              </a:xfrm>
              <a:custGeom>
                <a:avLst/>
                <a:gdLst>
                  <a:gd name="connsiteX0" fmla="*/ 27085 w 199513"/>
                  <a:gd name="connsiteY0" fmla="*/ 435919 h 847508"/>
                  <a:gd name="connsiteX1" fmla="*/ 37563 w 199513"/>
                  <a:gd name="connsiteY1" fmla="*/ 768342 h 847508"/>
                  <a:gd name="connsiteX2" fmla="*/ 94713 w 199513"/>
                  <a:gd name="connsiteY2" fmla="*/ 847399 h 847508"/>
                  <a:gd name="connsiteX3" fmla="*/ 152815 w 199513"/>
                  <a:gd name="connsiteY3" fmla="*/ 729289 h 847508"/>
                  <a:gd name="connsiteX4" fmla="*/ 199488 w 199513"/>
                  <a:gd name="connsiteY4" fmla="*/ 92067 h 847508"/>
                  <a:gd name="connsiteX5" fmla="*/ 3273 w 199513"/>
                  <a:gd name="connsiteY5" fmla="*/ 115879 h 847508"/>
                  <a:gd name="connsiteX6" fmla="*/ 27085 w 199513"/>
                  <a:gd name="connsiteY6" fmla="*/ 435919 h 847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513" h="847508">
                    <a:moveTo>
                      <a:pt x="27085" y="435919"/>
                    </a:moveTo>
                    <a:lnTo>
                      <a:pt x="37563" y="768342"/>
                    </a:lnTo>
                    <a:cubicBezTo>
                      <a:pt x="37563" y="820729"/>
                      <a:pt x="56613" y="847399"/>
                      <a:pt x="94713" y="847399"/>
                    </a:cubicBezTo>
                    <a:cubicBezTo>
                      <a:pt x="159483" y="850256"/>
                      <a:pt x="151863" y="796917"/>
                      <a:pt x="152815" y="729289"/>
                    </a:cubicBezTo>
                    <a:cubicBezTo>
                      <a:pt x="149005" y="563554"/>
                      <a:pt x="190915" y="238751"/>
                      <a:pt x="199488" y="92067"/>
                    </a:cubicBezTo>
                    <a:cubicBezTo>
                      <a:pt x="202345" y="-53666"/>
                      <a:pt x="-30065" y="-11756"/>
                      <a:pt x="3273" y="115879"/>
                    </a:cubicBezTo>
                    <a:cubicBezTo>
                      <a:pt x="7083" y="213987"/>
                      <a:pt x="27085" y="340669"/>
                      <a:pt x="27085" y="435919"/>
                    </a:cubicBezTo>
                    <a:close/>
                  </a:path>
                </a:pathLst>
              </a:custGeom>
              <a:solidFill>
                <a:srgbClr val="000000">
                  <a:alpha val="70000"/>
                </a:srgbClr>
              </a:solidFill>
              <a:ln w="95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30B526A2-CF4D-EDE0-E4C4-2843FBBFA58A}"/>
                  </a:ext>
                </a:extLst>
              </p:cNvPr>
              <p:cNvSpPr/>
              <p:nvPr/>
            </p:nvSpPr>
            <p:spPr>
              <a:xfrm>
                <a:off x="1088231" y="1504685"/>
                <a:ext cx="217169" cy="223890"/>
              </a:xfrm>
              <a:custGeom>
                <a:avLst/>
                <a:gdLst>
                  <a:gd name="connsiteX0" fmla="*/ 107871 w 217169"/>
                  <a:gd name="connsiteY0" fmla="*/ 26 h 223890"/>
                  <a:gd name="connsiteX1" fmla="*/ 107871 w 217169"/>
                  <a:gd name="connsiteY1" fmla="*/ 223864 h 223890"/>
                  <a:gd name="connsiteX2" fmla="*/ 107871 w 217169"/>
                  <a:gd name="connsiteY2" fmla="*/ 26 h 223890"/>
                </a:gdLst>
                <a:ahLst/>
                <a:cxnLst>
                  <a:cxn ang="0">
                    <a:pos x="connsiteX0" y="connsiteY0"/>
                  </a:cxn>
                  <a:cxn ang="0">
                    <a:pos x="connsiteX1" y="connsiteY1"/>
                  </a:cxn>
                  <a:cxn ang="0">
                    <a:pos x="connsiteX2" y="connsiteY2"/>
                  </a:cxn>
                </a:cxnLst>
                <a:rect l="l" t="t" r="r" b="b"/>
                <a:pathLst>
                  <a:path w="217169" h="223890">
                    <a:moveTo>
                      <a:pt x="107871" y="26"/>
                    </a:moveTo>
                    <a:cubicBezTo>
                      <a:pt x="-35957" y="-2831"/>
                      <a:pt x="-35957" y="226721"/>
                      <a:pt x="107871" y="223864"/>
                    </a:cubicBezTo>
                    <a:cubicBezTo>
                      <a:pt x="253603" y="226721"/>
                      <a:pt x="253603" y="-2831"/>
                      <a:pt x="107871" y="26"/>
                    </a:cubicBezTo>
                    <a:close/>
                  </a:path>
                </a:pathLst>
              </a:custGeom>
              <a:solidFill>
                <a:srgbClr val="000000">
                  <a:alpha val="70000"/>
                </a:srgbClr>
              </a:solidFill>
              <a:ln w="9525" cap="flat">
                <a:noFill/>
                <a:prstDash val="solid"/>
                <a:miter/>
              </a:ln>
            </p:spPr>
            <p:txBody>
              <a:bodyPr rtlCol="0" anchor="ctr"/>
              <a:lstStyle/>
              <a:p>
                <a:endParaRPr lang="en-US"/>
              </a:p>
            </p:txBody>
          </p:sp>
        </p:grpSp>
      </p:grpSp>
      <p:grpSp>
        <p:nvGrpSpPr>
          <p:cNvPr id="19" name="Graphic 10">
            <a:extLst>
              <a:ext uri="{FF2B5EF4-FFF2-40B4-BE49-F238E27FC236}">
                <a16:creationId xmlns:a16="http://schemas.microsoft.com/office/drawing/2014/main" id="{B3650FB4-6830-F582-9C95-9FB0E53ACB8A}"/>
              </a:ext>
            </a:extLst>
          </p:cNvPr>
          <p:cNvGrpSpPr/>
          <p:nvPr/>
        </p:nvGrpSpPr>
        <p:grpSpPr>
          <a:xfrm>
            <a:off x="6338310" y="1100805"/>
            <a:ext cx="593900" cy="592458"/>
            <a:chOff x="0" y="0"/>
            <a:chExt cx="2075497" cy="2074180"/>
          </a:xfrm>
        </p:grpSpPr>
        <p:sp>
          <p:nvSpPr>
            <p:cNvPr id="20" name="Freeform 19">
              <a:extLst>
                <a:ext uri="{FF2B5EF4-FFF2-40B4-BE49-F238E27FC236}">
                  <a16:creationId xmlns:a16="http://schemas.microsoft.com/office/drawing/2014/main" id="{8C571070-83C3-3A56-9431-5D9548EE2944}"/>
                </a:ext>
              </a:extLst>
            </p:cNvPr>
            <p:cNvSpPr/>
            <p:nvPr/>
          </p:nvSpPr>
          <p:spPr>
            <a:xfrm>
              <a:off x="863917" y="1860232"/>
              <a:ext cx="346710" cy="173355"/>
            </a:xfrm>
            <a:custGeom>
              <a:avLst/>
              <a:gdLst>
                <a:gd name="connsiteX0" fmla="*/ 346710 w 346710"/>
                <a:gd name="connsiteY0" fmla="*/ 0 h 173355"/>
                <a:gd name="connsiteX1" fmla="*/ 173355 w 346710"/>
                <a:gd name="connsiteY1" fmla="*/ 173355 h 173355"/>
                <a:gd name="connsiteX2" fmla="*/ 0 w 346710"/>
                <a:gd name="connsiteY2" fmla="*/ 0 h 173355"/>
                <a:gd name="connsiteX3" fmla="*/ 346710 w 346710"/>
                <a:gd name="connsiteY3" fmla="*/ 0 h 173355"/>
              </a:gdLst>
              <a:ahLst/>
              <a:cxnLst>
                <a:cxn ang="0">
                  <a:pos x="connsiteX0" y="connsiteY0"/>
                </a:cxn>
                <a:cxn ang="0">
                  <a:pos x="connsiteX1" y="connsiteY1"/>
                </a:cxn>
                <a:cxn ang="0">
                  <a:pos x="connsiteX2" y="connsiteY2"/>
                </a:cxn>
                <a:cxn ang="0">
                  <a:pos x="connsiteX3" y="connsiteY3"/>
                </a:cxn>
              </a:cxnLst>
              <a:rect l="l" t="t" r="r" b="b"/>
              <a:pathLst>
                <a:path w="346710" h="173355">
                  <a:moveTo>
                    <a:pt x="346710" y="0"/>
                  </a:moveTo>
                  <a:cubicBezTo>
                    <a:pt x="346710" y="95250"/>
                    <a:pt x="269558" y="173355"/>
                    <a:pt x="173355" y="173355"/>
                  </a:cubicBezTo>
                  <a:cubicBezTo>
                    <a:pt x="77153" y="173355"/>
                    <a:pt x="0" y="96203"/>
                    <a:pt x="0" y="0"/>
                  </a:cubicBezTo>
                  <a:lnTo>
                    <a:pt x="346710" y="0"/>
                  </a:lnTo>
                  <a:close/>
                </a:path>
              </a:pathLst>
            </a:custGeom>
            <a:solidFill>
              <a:srgbClr val="000000">
                <a:alpha val="24000"/>
              </a:srgbClr>
            </a:solidFill>
            <a:ln w="95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4EDD05FA-DF3A-240C-68FA-AC3C1915E8C9}"/>
                </a:ext>
              </a:extLst>
            </p:cNvPr>
            <p:cNvSpPr/>
            <p:nvPr/>
          </p:nvSpPr>
          <p:spPr>
            <a:xfrm>
              <a:off x="345980" y="0"/>
              <a:ext cx="1383760" cy="2074180"/>
            </a:xfrm>
            <a:custGeom>
              <a:avLst/>
              <a:gdLst>
                <a:gd name="connsiteX0" fmla="*/ 1383761 w 1383760"/>
                <a:gd name="connsiteY0" fmla="*/ 685800 h 2074180"/>
                <a:gd name="connsiteX1" fmla="*/ 1180878 w 1383760"/>
                <a:gd name="connsiteY1" fmla="*/ 200025 h 2074180"/>
                <a:gd name="connsiteX2" fmla="*/ 202661 w 1383760"/>
                <a:gd name="connsiteY2" fmla="*/ 200025 h 2074180"/>
                <a:gd name="connsiteX3" fmla="*/ 195993 w 1383760"/>
                <a:gd name="connsiteY3" fmla="*/ 1163955 h 2074180"/>
                <a:gd name="connsiteX4" fmla="*/ 202661 w 1383760"/>
                <a:gd name="connsiteY4" fmla="*/ 1170623 h 2074180"/>
                <a:gd name="connsiteX5" fmla="*/ 376015 w 1383760"/>
                <a:gd name="connsiteY5" fmla="*/ 1470660 h 2074180"/>
                <a:gd name="connsiteX6" fmla="*/ 346488 w 1383760"/>
                <a:gd name="connsiteY6" fmla="*/ 1470660 h 2074180"/>
                <a:gd name="connsiteX7" fmla="*/ 303625 w 1383760"/>
                <a:gd name="connsiteY7" fmla="*/ 1513523 h 2074180"/>
                <a:gd name="connsiteX8" fmla="*/ 346488 w 1383760"/>
                <a:gd name="connsiteY8" fmla="*/ 1556385 h 2074180"/>
                <a:gd name="connsiteX9" fmla="*/ 389350 w 1383760"/>
                <a:gd name="connsiteY9" fmla="*/ 1556385 h 2074180"/>
                <a:gd name="connsiteX10" fmla="*/ 391255 w 1383760"/>
                <a:gd name="connsiteY10" fmla="*/ 1593532 h 2074180"/>
                <a:gd name="connsiteX11" fmla="*/ 391255 w 1383760"/>
                <a:gd name="connsiteY11" fmla="*/ 1643063 h 2074180"/>
                <a:gd name="connsiteX12" fmla="*/ 345536 w 1383760"/>
                <a:gd name="connsiteY12" fmla="*/ 1643063 h 2074180"/>
                <a:gd name="connsiteX13" fmla="*/ 302673 w 1383760"/>
                <a:gd name="connsiteY13" fmla="*/ 1685925 h 2074180"/>
                <a:gd name="connsiteX14" fmla="*/ 345536 w 1383760"/>
                <a:gd name="connsiteY14" fmla="*/ 1728788 h 2074180"/>
                <a:gd name="connsiteX15" fmla="*/ 388398 w 1383760"/>
                <a:gd name="connsiteY15" fmla="*/ 1728788 h 2074180"/>
                <a:gd name="connsiteX16" fmla="*/ 388398 w 1383760"/>
                <a:gd name="connsiteY16" fmla="*/ 1858327 h 2074180"/>
                <a:gd name="connsiteX17" fmla="*/ 431261 w 1383760"/>
                <a:gd name="connsiteY17" fmla="*/ 1901190 h 2074180"/>
                <a:gd name="connsiteX18" fmla="*/ 478886 w 1383760"/>
                <a:gd name="connsiteY18" fmla="*/ 1901190 h 2074180"/>
                <a:gd name="connsiteX19" fmla="*/ 734155 w 1383760"/>
                <a:gd name="connsiteY19" fmla="*/ 2069782 h 2074180"/>
                <a:gd name="connsiteX20" fmla="*/ 902748 w 1383760"/>
                <a:gd name="connsiteY20" fmla="*/ 1901190 h 2074180"/>
                <a:gd name="connsiteX21" fmla="*/ 950373 w 1383760"/>
                <a:gd name="connsiteY21" fmla="*/ 1901190 h 2074180"/>
                <a:gd name="connsiteX22" fmla="*/ 993236 w 1383760"/>
                <a:gd name="connsiteY22" fmla="*/ 1858327 h 2074180"/>
                <a:gd name="connsiteX23" fmla="*/ 993236 w 1383760"/>
                <a:gd name="connsiteY23" fmla="*/ 1728788 h 2074180"/>
                <a:gd name="connsiteX24" fmla="*/ 1036098 w 1383760"/>
                <a:gd name="connsiteY24" fmla="*/ 1728788 h 2074180"/>
                <a:gd name="connsiteX25" fmla="*/ 1078961 w 1383760"/>
                <a:gd name="connsiteY25" fmla="*/ 1685925 h 2074180"/>
                <a:gd name="connsiteX26" fmla="*/ 1036098 w 1383760"/>
                <a:gd name="connsiteY26" fmla="*/ 1643063 h 2074180"/>
                <a:gd name="connsiteX27" fmla="*/ 993236 w 1383760"/>
                <a:gd name="connsiteY27" fmla="*/ 1643063 h 2074180"/>
                <a:gd name="connsiteX28" fmla="*/ 993236 w 1383760"/>
                <a:gd name="connsiteY28" fmla="*/ 1593532 h 2074180"/>
                <a:gd name="connsiteX29" fmla="*/ 995140 w 1383760"/>
                <a:gd name="connsiteY29" fmla="*/ 1556385 h 2074180"/>
                <a:gd name="connsiteX30" fmla="*/ 1036098 w 1383760"/>
                <a:gd name="connsiteY30" fmla="*/ 1556385 h 2074180"/>
                <a:gd name="connsiteX31" fmla="*/ 1078961 w 1383760"/>
                <a:gd name="connsiteY31" fmla="*/ 1513523 h 2074180"/>
                <a:gd name="connsiteX32" fmla="*/ 1036098 w 1383760"/>
                <a:gd name="connsiteY32" fmla="*/ 1470660 h 2074180"/>
                <a:gd name="connsiteX33" fmla="*/ 1007523 w 1383760"/>
                <a:gd name="connsiteY33" fmla="*/ 1470660 h 2074180"/>
                <a:gd name="connsiteX34" fmla="*/ 1180878 w 1383760"/>
                <a:gd name="connsiteY34" fmla="*/ 1170623 h 2074180"/>
                <a:gd name="connsiteX35" fmla="*/ 1383761 w 1383760"/>
                <a:gd name="connsiteY35" fmla="*/ 685800 h 2074180"/>
                <a:gd name="connsiteX36" fmla="*/ 691293 w 1383760"/>
                <a:gd name="connsiteY36" fmla="*/ 1989773 h 2074180"/>
                <a:gd name="connsiteX37" fmla="*/ 568420 w 1383760"/>
                <a:gd name="connsiteY37" fmla="*/ 1903095 h 2074180"/>
                <a:gd name="connsiteX38" fmla="*/ 813213 w 1383760"/>
                <a:gd name="connsiteY38" fmla="*/ 1903095 h 2074180"/>
                <a:gd name="connsiteX39" fmla="*/ 691293 w 1383760"/>
                <a:gd name="connsiteY39" fmla="*/ 1989773 h 2074180"/>
                <a:gd name="connsiteX40" fmla="*/ 920845 w 1383760"/>
                <a:gd name="connsiteY40" fmla="*/ 1470660 h 2074180"/>
                <a:gd name="connsiteX41" fmla="*/ 604615 w 1383760"/>
                <a:gd name="connsiteY41" fmla="*/ 1470660 h 2074180"/>
                <a:gd name="connsiteX42" fmla="*/ 561753 w 1383760"/>
                <a:gd name="connsiteY42" fmla="*/ 1513523 h 2074180"/>
                <a:gd name="connsiteX43" fmla="*/ 604615 w 1383760"/>
                <a:gd name="connsiteY43" fmla="*/ 1556385 h 2074180"/>
                <a:gd name="connsiteX44" fmla="*/ 909415 w 1383760"/>
                <a:gd name="connsiteY44" fmla="*/ 1556385 h 2074180"/>
                <a:gd name="connsiteX45" fmla="*/ 907511 w 1383760"/>
                <a:gd name="connsiteY45" fmla="*/ 1593532 h 2074180"/>
                <a:gd name="connsiteX46" fmla="*/ 907511 w 1383760"/>
                <a:gd name="connsiteY46" fmla="*/ 1643063 h 2074180"/>
                <a:gd name="connsiteX47" fmla="*/ 604615 w 1383760"/>
                <a:gd name="connsiteY47" fmla="*/ 1643063 h 2074180"/>
                <a:gd name="connsiteX48" fmla="*/ 561753 w 1383760"/>
                <a:gd name="connsiteY48" fmla="*/ 1685925 h 2074180"/>
                <a:gd name="connsiteX49" fmla="*/ 604615 w 1383760"/>
                <a:gd name="connsiteY49" fmla="*/ 1728788 h 2074180"/>
                <a:gd name="connsiteX50" fmla="*/ 907511 w 1383760"/>
                <a:gd name="connsiteY50" fmla="*/ 1728788 h 2074180"/>
                <a:gd name="connsiteX51" fmla="*/ 907511 w 1383760"/>
                <a:gd name="connsiteY51" fmla="*/ 1815465 h 2074180"/>
                <a:gd name="connsiteX52" fmla="*/ 475075 w 1383760"/>
                <a:gd name="connsiteY52" fmla="*/ 1815465 h 2074180"/>
                <a:gd name="connsiteX53" fmla="*/ 475075 w 1383760"/>
                <a:gd name="connsiteY53" fmla="*/ 1592580 h 2074180"/>
                <a:gd name="connsiteX54" fmla="*/ 469361 w 1383760"/>
                <a:gd name="connsiteY54" fmla="*/ 1512570 h 2074180"/>
                <a:gd name="connsiteX55" fmla="*/ 469361 w 1383760"/>
                <a:gd name="connsiteY55" fmla="*/ 1512570 h 2074180"/>
                <a:gd name="connsiteX56" fmla="*/ 469361 w 1383760"/>
                <a:gd name="connsiteY56" fmla="*/ 1505902 h 2074180"/>
                <a:gd name="connsiteX57" fmla="*/ 264573 w 1383760"/>
                <a:gd name="connsiteY57" fmla="*/ 1107757 h 2074180"/>
                <a:gd name="connsiteX58" fmla="*/ 257905 w 1383760"/>
                <a:gd name="connsiteY58" fmla="*/ 267653 h 2074180"/>
                <a:gd name="connsiteX59" fmla="*/ 264573 w 1383760"/>
                <a:gd name="connsiteY59" fmla="*/ 260985 h 2074180"/>
                <a:gd name="connsiteX60" fmla="*/ 1120871 w 1383760"/>
                <a:gd name="connsiteY60" fmla="*/ 260985 h 2074180"/>
                <a:gd name="connsiteX61" fmla="*/ 1127538 w 1383760"/>
                <a:gd name="connsiteY61" fmla="*/ 1101090 h 2074180"/>
                <a:gd name="connsiteX62" fmla="*/ 1120871 w 1383760"/>
                <a:gd name="connsiteY62" fmla="*/ 1107757 h 2074180"/>
                <a:gd name="connsiteX63" fmla="*/ 920845 w 1383760"/>
                <a:gd name="connsiteY63" fmla="*/ 1470660 h 207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383760" h="2074180">
                  <a:moveTo>
                    <a:pt x="1383761" y="685800"/>
                  </a:moveTo>
                  <a:cubicBezTo>
                    <a:pt x="1383761" y="502920"/>
                    <a:pt x="1311370" y="328613"/>
                    <a:pt x="1180878" y="200025"/>
                  </a:cubicBezTo>
                  <a:cubicBezTo>
                    <a:pt x="909415" y="-66675"/>
                    <a:pt x="474123" y="-66675"/>
                    <a:pt x="202661" y="200025"/>
                  </a:cubicBezTo>
                  <a:cubicBezTo>
                    <a:pt x="-64992" y="463868"/>
                    <a:pt x="-67850" y="895350"/>
                    <a:pt x="195993" y="1163955"/>
                  </a:cubicBezTo>
                  <a:cubicBezTo>
                    <a:pt x="197898" y="1165860"/>
                    <a:pt x="200755" y="1168718"/>
                    <a:pt x="202661" y="1170623"/>
                  </a:cubicBezTo>
                  <a:cubicBezTo>
                    <a:pt x="287433" y="1252538"/>
                    <a:pt x="347440" y="1356360"/>
                    <a:pt x="376015" y="1470660"/>
                  </a:cubicBezTo>
                  <a:lnTo>
                    <a:pt x="346488" y="1470660"/>
                  </a:lnTo>
                  <a:cubicBezTo>
                    <a:pt x="322675" y="1470660"/>
                    <a:pt x="303625" y="1489710"/>
                    <a:pt x="303625" y="1513523"/>
                  </a:cubicBezTo>
                  <a:cubicBezTo>
                    <a:pt x="303625" y="1537335"/>
                    <a:pt x="322675" y="1556385"/>
                    <a:pt x="346488" y="1556385"/>
                  </a:cubicBezTo>
                  <a:lnTo>
                    <a:pt x="389350" y="1556385"/>
                  </a:lnTo>
                  <a:cubicBezTo>
                    <a:pt x="389350" y="1568768"/>
                    <a:pt x="391255" y="1580198"/>
                    <a:pt x="391255" y="1593532"/>
                  </a:cubicBezTo>
                  <a:lnTo>
                    <a:pt x="391255" y="1643063"/>
                  </a:lnTo>
                  <a:lnTo>
                    <a:pt x="345536" y="1643063"/>
                  </a:lnTo>
                  <a:cubicBezTo>
                    <a:pt x="321723" y="1643063"/>
                    <a:pt x="302673" y="1662113"/>
                    <a:pt x="302673" y="1685925"/>
                  </a:cubicBezTo>
                  <a:cubicBezTo>
                    <a:pt x="302673" y="1709738"/>
                    <a:pt x="321723" y="1728788"/>
                    <a:pt x="345536" y="1728788"/>
                  </a:cubicBezTo>
                  <a:lnTo>
                    <a:pt x="388398" y="1728788"/>
                  </a:lnTo>
                  <a:lnTo>
                    <a:pt x="388398" y="1858327"/>
                  </a:lnTo>
                  <a:cubicBezTo>
                    <a:pt x="388398" y="1882140"/>
                    <a:pt x="407448" y="1901190"/>
                    <a:pt x="431261" y="1901190"/>
                  </a:cubicBezTo>
                  <a:lnTo>
                    <a:pt x="478886" y="1901190"/>
                  </a:lnTo>
                  <a:cubicBezTo>
                    <a:pt x="502698" y="2018348"/>
                    <a:pt x="616998" y="2093595"/>
                    <a:pt x="734155" y="2069782"/>
                  </a:cubicBezTo>
                  <a:cubicBezTo>
                    <a:pt x="818928" y="2052638"/>
                    <a:pt x="885603" y="1985963"/>
                    <a:pt x="902748" y="1901190"/>
                  </a:cubicBezTo>
                  <a:lnTo>
                    <a:pt x="950373" y="1901190"/>
                  </a:lnTo>
                  <a:cubicBezTo>
                    <a:pt x="974186" y="1901190"/>
                    <a:pt x="993236" y="1882140"/>
                    <a:pt x="993236" y="1858327"/>
                  </a:cubicBezTo>
                  <a:lnTo>
                    <a:pt x="993236" y="1728788"/>
                  </a:lnTo>
                  <a:lnTo>
                    <a:pt x="1036098" y="1728788"/>
                  </a:lnTo>
                  <a:cubicBezTo>
                    <a:pt x="1059911" y="1728788"/>
                    <a:pt x="1078961" y="1709738"/>
                    <a:pt x="1078961" y="1685925"/>
                  </a:cubicBezTo>
                  <a:cubicBezTo>
                    <a:pt x="1078961" y="1662113"/>
                    <a:pt x="1059911" y="1643063"/>
                    <a:pt x="1036098" y="1643063"/>
                  </a:cubicBezTo>
                  <a:lnTo>
                    <a:pt x="993236" y="1643063"/>
                  </a:lnTo>
                  <a:lnTo>
                    <a:pt x="993236" y="1593532"/>
                  </a:lnTo>
                  <a:cubicBezTo>
                    <a:pt x="993236" y="1581150"/>
                    <a:pt x="993236" y="1568768"/>
                    <a:pt x="995140" y="1556385"/>
                  </a:cubicBezTo>
                  <a:lnTo>
                    <a:pt x="1036098" y="1556385"/>
                  </a:lnTo>
                  <a:cubicBezTo>
                    <a:pt x="1059911" y="1556385"/>
                    <a:pt x="1078961" y="1537335"/>
                    <a:pt x="1078961" y="1513523"/>
                  </a:cubicBezTo>
                  <a:cubicBezTo>
                    <a:pt x="1078961" y="1489710"/>
                    <a:pt x="1059911" y="1470660"/>
                    <a:pt x="1036098" y="1470660"/>
                  </a:cubicBezTo>
                  <a:lnTo>
                    <a:pt x="1007523" y="1470660"/>
                  </a:lnTo>
                  <a:cubicBezTo>
                    <a:pt x="1036098" y="1356360"/>
                    <a:pt x="1096105" y="1252538"/>
                    <a:pt x="1180878" y="1170623"/>
                  </a:cubicBezTo>
                  <a:cubicBezTo>
                    <a:pt x="1311370" y="1042988"/>
                    <a:pt x="1383761" y="867727"/>
                    <a:pt x="1383761" y="685800"/>
                  </a:cubicBezTo>
                  <a:close/>
                  <a:moveTo>
                    <a:pt x="691293" y="1989773"/>
                  </a:moveTo>
                  <a:cubicBezTo>
                    <a:pt x="636048" y="1989773"/>
                    <a:pt x="587470" y="1955482"/>
                    <a:pt x="568420" y="1903095"/>
                  </a:cubicBezTo>
                  <a:lnTo>
                    <a:pt x="813213" y="1903095"/>
                  </a:lnTo>
                  <a:cubicBezTo>
                    <a:pt x="795115" y="1955482"/>
                    <a:pt x="746538" y="1989773"/>
                    <a:pt x="691293" y="1989773"/>
                  </a:cubicBezTo>
                  <a:close/>
                  <a:moveTo>
                    <a:pt x="920845" y="1470660"/>
                  </a:moveTo>
                  <a:lnTo>
                    <a:pt x="604615" y="1470660"/>
                  </a:lnTo>
                  <a:cubicBezTo>
                    <a:pt x="580803" y="1470660"/>
                    <a:pt x="561753" y="1489710"/>
                    <a:pt x="561753" y="1513523"/>
                  </a:cubicBezTo>
                  <a:cubicBezTo>
                    <a:pt x="561753" y="1537335"/>
                    <a:pt x="580803" y="1556385"/>
                    <a:pt x="604615" y="1556385"/>
                  </a:cubicBezTo>
                  <a:lnTo>
                    <a:pt x="909415" y="1556385"/>
                  </a:lnTo>
                  <a:cubicBezTo>
                    <a:pt x="909415" y="1568768"/>
                    <a:pt x="907511" y="1580198"/>
                    <a:pt x="907511" y="1593532"/>
                  </a:cubicBezTo>
                  <a:lnTo>
                    <a:pt x="907511" y="1643063"/>
                  </a:lnTo>
                  <a:lnTo>
                    <a:pt x="604615" y="1643063"/>
                  </a:lnTo>
                  <a:cubicBezTo>
                    <a:pt x="580803" y="1643063"/>
                    <a:pt x="561753" y="1662113"/>
                    <a:pt x="561753" y="1685925"/>
                  </a:cubicBezTo>
                  <a:cubicBezTo>
                    <a:pt x="561753" y="1709738"/>
                    <a:pt x="580803" y="1728788"/>
                    <a:pt x="604615" y="1728788"/>
                  </a:cubicBezTo>
                  <a:lnTo>
                    <a:pt x="907511" y="1728788"/>
                  </a:lnTo>
                  <a:lnTo>
                    <a:pt x="907511" y="1815465"/>
                  </a:lnTo>
                  <a:lnTo>
                    <a:pt x="475075" y="1815465"/>
                  </a:lnTo>
                  <a:lnTo>
                    <a:pt x="475075" y="1592580"/>
                  </a:lnTo>
                  <a:cubicBezTo>
                    <a:pt x="475075" y="1565910"/>
                    <a:pt x="473170" y="1539240"/>
                    <a:pt x="469361" y="1512570"/>
                  </a:cubicBezTo>
                  <a:lnTo>
                    <a:pt x="469361" y="1512570"/>
                  </a:lnTo>
                  <a:cubicBezTo>
                    <a:pt x="469361" y="1510665"/>
                    <a:pt x="469361" y="1507807"/>
                    <a:pt x="469361" y="1505902"/>
                  </a:cubicBezTo>
                  <a:cubicBezTo>
                    <a:pt x="445548" y="1354455"/>
                    <a:pt x="374111" y="1214438"/>
                    <a:pt x="264573" y="1107757"/>
                  </a:cubicBezTo>
                  <a:cubicBezTo>
                    <a:pt x="31211" y="877252"/>
                    <a:pt x="27400" y="501968"/>
                    <a:pt x="257905" y="267653"/>
                  </a:cubicBezTo>
                  <a:cubicBezTo>
                    <a:pt x="259811" y="265747"/>
                    <a:pt x="262668" y="262890"/>
                    <a:pt x="264573" y="260985"/>
                  </a:cubicBezTo>
                  <a:cubicBezTo>
                    <a:pt x="501745" y="26670"/>
                    <a:pt x="883698" y="26670"/>
                    <a:pt x="1120871" y="260985"/>
                  </a:cubicBezTo>
                  <a:cubicBezTo>
                    <a:pt x="1354233" y="491490"/>
                    <a:pt x="1358043" y="866775"/>
                    <a:pt x="1127538" y="1101090"/>
                  </a:cubicBezTo>
                  <a:cubicBezTo>
                    <a:pt x="1125633" y="1102995"/>
                    <a:pt x="1122775" y="1105852"/>
                    <a:pt x="1120871" y="1107757"/>
                  </a:cubicBezTo>
                  <a:cubicBezTo>
                    <a:pt x="1019905" y="1206818"/>
                    <a:pt x="950373" y="1333500"/>
                    <a:pt x="920845" y="1470660"/>
                  </a:cubicBezTo>
                  <a:close/>
                </a:path>
              </a:pathLst>
            </a:custGeom>
            <a:solidFill>
              <a:srgbClr val="000000"/>
            </a:solidFill>
            <a:ln w="95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9184D69A-D2DE-4BC4-2F61-198E44E42ADB}"/>
                </a:ext>
              </a:extLst>
            </p:cNvPr>
            <p:cNvSpPr/>
            <p:nvPr/>
          </p:nvSpPr>
          <p:spPr>
            <a:xfrm>
              <a:off x="1816417" y="648653"/>
              <a:ext cx="259080" cy="85724"/>
            </a:xfrm>
            <a:custGeom>
              <a:avLst/>
              <a:gdLst>
                <a:gd name="connsiteX0" fmla="*/ 216218 w 259080"/>
                <a:gd name="connsiteY0" fmla="*/ 0 h 85724"/>
                <a:gd name="connsiteX1" fmla="*/ 42863 w 259080"/>
                <a:gd name="connsiteY1" fmla="*/ 0 h 85724"/>
                <a:gd name="connsiteX2" fmla="*/ 0 w 259080"/>
                <a:gd name="connsiteY2" fmla="*/ 42862 h 85724"/>
                <a:gd name="connsiteX3" fmla="*/ 42863 w 259080"/>
                <a:gd name="connsiteY3" fmla="*/ 85725 h 85724"/>
                <a:gd name="connsiteX4" fmla="*/ 216218 w 259080"/>
                <a:gd name="connsiteY4" fmla="*/ 85725 h 85724"/>
                <a:gd name="connsiteX5" fmla="*/ 259080 w 259080"/>
                <a:gd name="connsiteY5" fmla="*/ 42862 h 85724"/>
                <a:gd name="connsiteX6" fmla="*/ 216218 w 259080"/>
                <a:gd name="connsiteY6" fmla="*/ 0 h 85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80" h="85724">
                  <a:moveTo>
                    <a:pt x="216218" y="0"/>
                  </a:moveTo>
                  <a:lnTo>
                    <a:pt x="42863" y="0"/>
                  </a:lnTo>
                  <a:cubicBezTo>
                    <a:pt x="19050" y="0"/>
                    <a:pt x="0" y="19050"/>
                    <a:pt x="0" y="42862"/>
                  </a:cubicBezTo>
                  <a:cubicBezTo>
                    <a:pt x="0" y="66675"/>
                    <a:pt x="19050" y="85725"/>
                    <a:pt x="42863" y="85725"/>
                  </a:cubicBezTo>
                  <a:lnTo>
                    <a:pt x="216218" y="85725"/>
                  </a:lnTo>
                  <a:cubicBezTo>
                    <a:pt x="240030" y="85725"/>
                    <a:pt x="259080" y="66675"/>
                    <a:pt x="259080" y="42862"/>
                  </a:cubicBezTo>
                  <a:cubicBezTo>
                    <a:pt x="259080" y="19050"/>
                    <a:pt x="240030" y="0"/>
                    <a:pt x="216218" y="0"/>
                  </a:cubicBezTo>
                  <a:close/>
                </a:path>
              </a:pathLst>
            </a:custGeom>
            <a:solidFill>
              <a:srgbClr val="000000"/>
            </a:solidFill>
            <a:ln w="95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D02FD344-05C3-305E-11B3-48E1A274E542}"/>
                </a:ext>
              </a:extLst>
            </p:cNvPr>
            <p:cNvSpPr/>
            <p:nvPr/>
          </p:nvSpPr>
          <p:spPr>
            <a:xfrm>
              <a:off x="0" y="649605"/>
              <a:ext cx="259079" cy="85725"/>
            </a:xfrm>
            <a:custGeom>
              <a:avLst/>
              <a:gdLst>
                <a:gd name="connsiteX0" fmla="*/ 259080 w 259079"/>
                <a:gd name="connsiteY0" fmla="*/ 42863 h 85725"/>
                <a:gd name="connsiteX1" fmla="*/ 216217 w 259079"/>
                <a:gd name="connsiteY1" fmla="*/ 0 h 85725"/>
                <a:gd name="connsiteX2" fmla="*/ 42863 w 259079"/>
                <a:gd name="connsiteY2" fmla="*/ 0 h 85725"/>
                <a:gd name="connsiteX3" fmla="*/ 0 w 259079"/>
                <a:gd name="connsiteY3" fmla="*/ 42863 h 85725"/>
                <a:gd name="connsiteX4" fmla="*/ 42863 w 259079"/>
                <a:gd name="connsiteY4" fmla="*/ 85725 h 85725"/>
                <a:gd name="connsiteX5" fmla="*/ 216217 w 259079"/>
                <a:gd name="connsiteY5" fmla="*/ 85725 h 85725"/>
                <a:gd name="connsiteX6" fmla="*/ 259080 w 259079"/>
                <a:gd name="connsiteY6" fmla="*/ 42863 h 85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9079" h="85725">
                  <a:moveTo>
                    <a:pt x="259080" y="42863"/>
                  </a:moveTo>
                  <a:cubicBezTo>
                    <a:pt x="259080" y="19050"/>
                    <a:pt x="240030" y="0"/>
                    <a:pt x="216217" y="0"/>
                  </a:cubicBezTo>
                  <a:lnTo>
                    <a:pt x="42863" y="0"/>
                  </a:lnTo>
                  <a:cubicBezTo>
                    <a:pt x="19050" y="0"/>
                    <a:pt x="0" y="19050"/>
                    <a:pt x="0" y="42863"/>
                  </a:cubicBezTo>
                  <a:cubicBezTo>
                    <a:pt x="0" y="66675"/>
                    <a:pt x="19050" y="85725"/>
                    <a:pt x="42863" y="85725"/>
                  </a:cubicBezTo>
                  <a:lnTo>
                    <a:pt x="216217" y="85725"/>
                  </a:lnTo>
                  <a:cubicBezTo>
                    <a:pt x="239078" y="85725"/>
                    <a:pt x="259080" y="66675"/>
                    <a:pt x="259080" y="42863"/>
                  </a:cubicBezTo>
                  <a:close/>
                </a:path>
              </a:pathLst>
            </a:custGeom>
            <a:solidFill>
              <a:srgbClr val="000000"/>
            </a:solidFill>
            <a:ln w="95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55BA7001-25BD-BBEC-C6E5-8F4614418AC8}"/>
                </a:ext>
              </a:extLst>
            </p:cNvPr>
            <p:cNvSpPr/>
            <p:nvPr/>
          </p:nvSpPr>
          <p:spPr>
            <a:xfrm>
              <a:off x="1708959" y="152215"/>
              <a:ext cx="232083" cy="172587"/>
            </a:xfrm>
            <a:custGeom>
              <a:avLst/>
              <a:gdLst>
                <a:gd name="connsiteX0" fmla="*/ 39831 w 232083"/>
                <a:gd name="connsiteY0" fmla="*/ 172588 h 172587"/>
                <a:gd name="connsiteX1" fmla="*/ 61738 w 232083"/>
                <a:gd name="connsiteY1" fmla="*/ 166873 h 172587"/>
                <a:gd name="connsiteX2" fmla="*/ 212233 w 232083"/>
                <a:gd name="connsiteY2" fmla="*/ 80195 h 172587"/>
                <a:gd name="connsiteX3" fmla="*/ 225568 w 232083"/>
                <a:gd name="connsiteY3" fmla="*/ 20188 h 172587"/>
                <a:gd name="connsiteX4" fmla="*/ 169371 w 232083"/>
                <a:gd name="connsiteY4" fmla="*/ 4948 h 172587"/>
                <a:gd name="connsiteX5" fmla="*/ 21733 w 232083"/>
                <a:gd name="connsiteY5" fmla="*/ 91625 h 172587"/>
                <a:gd name="connsiteX6" fmla="*/ 5540 w 232083"/>
                <a:gd name="connsiteY6" fmla="*/ 150680 h 172587"/>
                <a:gd name="connsiteX7" fmla="*/ 43640 w 232083"/>
                <a:gd name="connsiteY7" fmla="*/ 172588 h 172587"/>
                <a:gd name="connsiteX8" fmla="*/ 39831 w 232083"/>
                <a:gd name="connsiteY8" fmla="*/ 17258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083" h="172587">
                  <a:moveTo>
                    <a:pt x="39831" y="172588"/>
                  </a:moveTo>
                  <a:cubicBezTo>
                    <a:pt x="47451" y="172588"/>
                    <a:pt x="55071" y="170682"/>
                    <a:pt x="61738" y="166873"/>
                  </a:cubicBezTo>
                  <a:lnTo>
                    <a:pt x="212233" y="80195"/>
                  </a:lnTo>
                  <a:cubicBezTo>
                    <a:pt x="232236" y="67813"/>
                    <a:pt x="237951" y="40190"/>
                    <a:pt x="225568" y="20188"/>
                  </a:cubicBezTo>
                  <a:cubicBezTo>
                    <a:pt x="213186" y="1138"/>
                    <a:pt x="189373" y="-5530"/>
                    <a:pt x="169371" y="4948"/>
                  </a:cubicBezTo>
                  <a:lnTo>
                    <a:pt x="21733" y="91625"/>
                  </a:lnTo>
                  <a:cubicBezTo>
                    <a:pt x="778" y="103055"/>
                    <a:pt x="-5889" y="129725"/>
                    <a:pt x="5540" y="150680"/>
                  </a:cubicBezTo>
                  <a:cubicBezTo>
                    <a:pt x="13161" y="164015"/>
                    <a:pt x="27448" y="172588"/>
                    <a:pt x="43640" y="172588"/>
                  </a:cubicBezTo>
                  <a:lnTo>
                    <a:pt x="39831" y="172588"/>
                  </a:lnTo>
                  <a:close/>
                </a:path>
              </a:pathLst>
            </a:custGeom>
            <a:solidFill>
              <a:srgbClr val="000000"/>
            </a:solidFill>
            <a:ln w="95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BBDDD279-68E5-76DB-A72C-EFF50B97B0C5}"/>
                </a:ext>
              </a:extLst>
            </p:cNvPr>
            <p:cNvSpPr/>
            <p:nvPr/>
          </p:nvSpPr>
          <p:spPr>
            <a:xfrm>
              <a:off x="131619" y="1060900"/>
              <a:ext cx="235893" cy="172587"/>
            </a:xfrm>
            <a:custGeom>
              <a:avLst/>
              <a:gdLst>
                <a:gd name="connsiteX0" fmla="*/ 172228 w 235893"/>
                <a:gd name="connsiteY0" fmla="*/ 4948 h 172587"/>
                <a:gd name="connsiteX1" fmla="*/ 21733 w 235893"/>
                <a:gd name="connsiteY1" fmla="*/ 91625 h 172587"/>
                <a:gd name="connsiteX2" fmla="*/ 5541 w 235893"/>
                <a:gd name="connsiteY2" fmla="*/ 150680 h 172587"/>
                <a:gd name="connsiteX3" fmla="*/ 43641 w 235893"/>
                <a:gd name="connsiteY3" fmla="*/ 172588 h 172587"/>
                <a:gd name="connsiteX4" fmla="*/ 65548 w 235893"/>
                <a:gd name="connsiteY4" fmla="*/ 166873 h 172587"/>
                <a:gd name="connsiteX5" fmla="*/ 216043 w 235893"/>
                <a:gd name="connsiteY5" fmla="*/ 80195 h 172587"/>
                <a:gd name="connsiteX6" fmla="*/ 229378 w 235893"/>
                <a:gd name="connsiteY6" fmla="*/ 20187 h 172587"/>
                <a:gd name="connsiteX7" fmla="*/ 172228 w 235893"/>
                <a:gd name="connsiteY7" fmla="*/ 4948 h 1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893" h="172587">
                  <a:moveTo>
                    <a:pt x="172228" y="4948"/>
                  </a:moveTo>
                  <a:lnTo>
                    <a:pt x="21733" y="91625"/>
                  </a:lnTo>
                  <a:cubicBezTo>
                    <a:pt x="778" y="103055"/>
                    <a:pt x="-5889" y="129725"/>
                    <a:pt x="5541" y="150680"/>
                  </a:cubicBezTo>
                  <a:cubicBezTo>
                    <a:pt x="13161" y="164015"/>
                    <a:pt x="27448" y="172588"/>
                    <a:pt x="43641" y="172588"/>
                  </a:cubicBezTo>
                  <a:cubicBezTo>
                    <a:pt x="51261" y="172588"/>
                    <a:pt x="58881" y="170682"/>
                    <a:pt x="65548" y="166873"/>
                  </a:cubicBezTo>
                  <a:lnTo>
                    <a:pt x="216043" y="80195"/>
                  </a:lnTo>
                  <a:cubicBezTo>
                    <a:pt x="236046" y="67812"/>
                    <a:pt x="241761" y="40190"/>
                    <a:pt x="229378" y="20187"/>
                  </a:cubicBezTo>
                  <a:cubicBezTo>
                    <a:pt x="216996" y="1137"/>
                    <a:pt x="192231" y="-5530"/>
                    <a:pt x="172228" y="4948"/>
                  </a:cubicBezTo>
                  <a:close/>
                </a:path>
              </a:pathLst>
            </a:custGeom>
            <a:solidFill>
              <a:srgbClr val="000000"/>
            </a:solidFill>
            <a:ln w="95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430C3478-3136-69BE-A9E5-B008E64482A4}"/>
                </a:ext>
              </a:extLst>
            </p:cNvPr>
            <p:cNvSpPr/>
            <p:nvPr/>
          </p:nvSpPr>
          <p:spPr>
            <a:xfrm>
              <a:off x="134408" y="152070"/>
              <a:ext cx="236114" cy="172732"/>
            </a:xfrm>
            <a:custGeom>
              <a:avLst/>
              <a:gdLst>
                <a:gd name="connsiteX0" fmla="*/ 19897 w 236114"/>
                <a:gd name="connsiteY0" fmla="*/ 80340 h 172732"/>
                <a:gd name="connsiteX1" fmla="*/ 170392 w 236114"/>
                <a:gd name="connsiteY1" fmla="*/ 167018 h 172732"/>
                <a:gd name="connsiteX2" fmla="*/ 192299 w 236114"/>
                <a:gd name="connsiteY2" fmla="*/ 172733 h 172732"/>
                <a:gd name="connsiteX3" fmla="*/ 236114 w 236114"/>
                <a:gd name="connsiteY3" fmla="*/ 129870 h 172732"/>
                <a:gd name="connsiteX4" fmla="*/ 214207 w 236114"/>
                <a:gd name="connsiteY4" fmla="*/ 91770 h 172732"/>
                <a:gd name="connsiteX5" fmla="*/ 63712 w 236114"/>
                <a:gd name="connsiteY5" fmla="*/ 5093 h 172732"/>
                <a:gd name="connsiteX6" fmla="*/ 5609 w 236114"/>
                <a:gd name="connsiteY6" fmla="*/ 23190 h 172732"/>
                <a:gd name="connsiteX7" fmla="*/ 19897 w 236114"/>
                <a:gd name="connsiteY7" fmla="*/ 80340 h 17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114" h="172732">
                  <a:moveTo>
                    <a:pt x="19897" y="80340"/>
                  </a:moveTo>
                  <a:lnTo>
                    <a:pt x="170392" y="167018"/>
                  </a:lnTo>
                  <a:cubicBezTo>
                    <a:pt x="177059" y="170828"/>
                    <a:pt x="184679" y="172733"/>
                    <a:pt x="192299" y="172733"/>
                  </a:cubicBezTo>
                  <a:cubicBezTo>
                    <a:pt x="216112" y="172733"/>
                    <a:pt x="236114" y="153683"/>
                    <a:pt x="236114" y="129870"/>
                  </a:cubicBezTo>
                  <a:cubicBezTo>
                    <a:pt x="236114" y="114630"/>
                    <a:pt x="227542" y="99390"/>
                    <a:pt x="214207" y="91770"/>
                  </a:cubicBezTo>
                  <a:lnTo>
                    <a:pt x="63712" y="5093"/>
                  </a:lnTo>
                  <a:cubicBezTo>
                    <a:pt x="42757" y="-6337"/>
                    <a:pt x="16087" y="2235"/>
                    <a:pt x="5609" y="23190"/>
                  </a:cubicBezTo>
                  <a:cubicBezTo>
                    <a:pt x="-5821" y="43193"/>
                    <a:pt x="847" y="67958"/>
                    <a:pt x="19897" y="80340"/>
                  </a:cubicBezTo>
                  <a:close/>
                </a:path>
              </a:pathLst>
            </a:custGeom>
            <a:solidFill>
              <a:srgbClr val="000000"/>
            </a:solidFill>
            <a:ln w="95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18537891-9756-71BA-D1A5-D0EF0914A86B}"/>
                </a:ext>
              </a:extLst>
            </p:cNvPr>
            <p:cNvSpPr/>
            <p:nvPr/>
          </p:nvSpPr>
          <p:spPr>
            <a:xfrm>
              <a:off x="1706695" y="1060755"/>
              <a:ext cx="236404" cy="171780"/>
            </a:xfrm>
            <a:custGeom>
              <a:avLst/>
              <a:gdLst>
                <a:gd name="connsiteX0" fmla="*/ 213545 w 236404"/>
                <a:gd name="connsiteY0" fmla="*/ 91770 h 171780"/>
                <a:gd name="connsiteX1" fmla="*/ 63050 w 236404"/>
                <a:gd name="connsiteY1" fmla="*/ 5093 h 171780"/>
                <a:gd name="connsiteX2" fmla="*/ 4947 w 236404"/>
                <a:gd name="connsiteY2" fmla="*/ 23190 h 171780"/>
                <a:gd name="connsiteX3" fmla="*/ 20188 w 236404"/>
                <a:gd name="connsiteY3" fmla="*/ 79388 h 171780"/>
                <a:gd name="connsiteX4" fmla="*/ 170683 w 236404"/>
                <a:gd name="connsiteY4" fmla="*/ 166065 h 171780"/>
                <a:gd name="connsiteX5" fmla="*/ 192590 w 236404"/>
                <a:gd name="connsiteY5" fmla="*/ 171780 h 171780"/>
                <a:gd name="connsiteX6" fmla="*/ 236405 w 236404"/>
                <a:gd name="connsiteY6" fmla="*/ 128918 h 171780"/>
                <a:gd name="connsiteX7" fmla="*/ 213545 w 236404"/>
                <a:gd name="connsiteY7" fmla="*/ 91770 h 171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404" h="171780">
                  <a:moveTo>
                    <a:pt x="213545" y="91770"/>
                  </a:moveTo>
                  <a:lnTo>
                    <a:pt x="63050" y="5093"/>
                  </a:lnTo>
                  <a:cubicBezTo>
                    <a:pt x="42095" y="-6337"/>
                    <a:pt x="15425" y="2235"/>
                    <a:pt x="4947" y="23190"/>
                  </a:cubicBezTo>
                  <a:cubicBezTo>
                    <a:pt x="-5530" y="43193"/>
                    <a:pt x="1138" y="67958"/>
                    <a:pt x="20188" y="79388"/>
                  </a:cubicBezTo>
                  <a:lnTo>
                    <a:pt x="170683" y="166065"/>
                  </a:lnTo>
                  <a:cubicBezTo>
                    <a:pt x="177350" y="169875"/>
                    <a:pt x="184970" y="171780"/>
                    <a:pt x="192590" y="171780"/>
                  </a:cubicBezTo>
                  <a:cubicBezTo>
                    <a:pt x="216402" y="171780"/>
                    <a:pt x="236405" y="152730"/>
                    <a:pt x="236405" y="128918"/>
                  </a:cubicBezTo>
                  <a:cubicBezTo>
                    <a:pt x="236405" y="113677"/>
                    <a:pt x="227833" y="99390"/>
                    <a:pt x="213545" y="91770"/>
                  </a:cubicBezTo>
                  <a:close/>
                </a:path>
              </a:pathLst>
            </a:custGeom>
            <a:solidFill>
              <a:srgbClr val="000000"/>
            </a:solidFill>
            <a:ln w="95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B27D8EF0-A570-F169-6D77-127B53B26A2A}"/>
                </a:ext>
              </a:extLst>
            </p:cNvPr>
            <p:cNvSpPr/>
            <p:nvPr/>
          </p:nvSpPr>
          <p:spPr>
            <a:xfrm>
              <a:off x="864461" y="346152"/>
              <a:ext cx="346575" cy="778749"/>
            </a:xfrm>
            <a:custGeom>
              <a:avLst/>
              <a:gdLst>
                <a:gd name="connsiteX0" fmla="*/ 172812 w 346575"/>
                <a:gd name="connsiteY0" fmla="*/ 778750 h 778749"/>
                <a:gd name="connsiteX1" fmla="*/ 157572 w 346575"/>
                <a:gd name="connsiteY1" fmla="*/ 775892 h 778749"/>
                <a:gd name="connsiteX2" fmla="*/ 131854 w 346575"/>
                <a:gd name="connsiteY2" fmla="*/ 720648 h 778749"/>
                <a:gd name="connsiteX3" fmla="*/ 131854 w 346575"/>
                <a:gd name="connsiteY3" fmla="*/ 720648 h 778749"/>
                <a:gd name="connsiteX4" fmla="*/ 240439 w 346575"/>
                <a:gd name="connsiteY4" fmla="*/ 432992 h 778749"/>
                <a:gd name="connsiteX5" fmla="*/ 43272 w 346575"/>
                <a:gd name="connsiteY5" fmla="*/ 432992 h 778749"/>
                <a:gd name="connsiteX6" fmla="*/ 8029 w 346575"/>
                <a:gd name="connsiteY6" fmla="*/ 413942 h 778749"/>
                <a:gd name="connsiteX7" fmla="*/ 3267 w 346575"/>
                <a:gd name="connsiteY7" fmla="*/ 373937 h 778749"/>
                <a:gd name="connsiteX8" fmla="*/ 132807 w 346575"/>
                <a:gd name="connsiteY8" fmla="*/ 28180 h 778749"/>
                <a:gd name="connsiteX9" fmla="*/ 189004 w 346575"/>
                <a:gd name="connsiteY9" fmla="*/ 2463 h 778749"/>
                <a:gd name="connsiteX10" fmla="*/ 214722 w 346575"/>
                <a:gd name="connsiteY10" fmla="*/ 58660 h 778749"/>
                <a:gd name="connsiteX11" fmla="*/ 214722 w 346575"/>
                <a:gd name="connsiteY11" fmla="*/ 58660 h 778749"/>
                <a:gd name="connsiteX12" fmla="*/ 106137 w 346575"/>
                <a:gd name="connsiteY12" fmla="*/ 346315 h 778749"/>
                <a:gd name="connsiteX13" fmla="*/ 303304 w 346575"/>
                <a:gd name="connsiteY13" fmla="*/ 346315 h 778749"/>
                <a:gd name="connsiteX14" fmla="*/ 338547 w 346575"/>
                <a:gd name="connsiteY14" fmla="*/ 365365 h 778749"/>
                <a:gd name="connsiteX15" fmla="*/ 343309 w 346575"/>
                <a:gd name="connsiteY15" fmla="*/ 405370 h 778749"/>
                <a:gd name="connsiteX16" fmla="*/ 213769 w 346575"/>
                <a:gd name="connsiteY16" fmla="*/ 751128 h 778749"/>
                <a:gd name="connsiteX17" fmla="*/ 172812 w 346575"/>
                <a:gd name="connsiteY17" fmla="*/ 778750 h 778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46575" h="778749">
                  <a:moveTo>
                    <a:pt x="172812" y="778750"/>
                  </a:moveTo>
                  <a:cubicBezTo>
                    <a:pt x="168049" y="778750"/>
                    <a:pt x="162334" y="777798"/>
                    <a:pt x="157572" y="775892"/>
                  </a:cubicBezTo>
                  <a:cubicBezTo>
                    <a:pt x="134712" y="767320"/>
                    <a:pt x="123282" y="742555"/>
                    <a:pt x="131854" y="720648"/>
                  </a:cubicBezTo>
                  <a:cubicBezTo>
                    <a:pt x="131854" y="720648"/>
                    <a:pt x="131854" y="720648"/>
                    <a:pt x="131854" y="720648"/>
                  </a:cubicBezTo>
                  <a:lnTo>
                    <a:pt x="240439" y="432992"/>
                  </a:lnTo>
                  <a:lnTo>
                    <a:pt x="43272" y="432992"/>
                  </a:lnTo>
                  <a:cubicBezTo>
                    <a:pt x="28984" y="432992"/>
                    <a:pt x="15649" y="426325"/>
                    <a:pt x="8029" y="413942"/>
                  </a:cubicBezTo>
                  <a:cubicBezTo>
                    <a:pt x="-543" y="402512"/>
                    <a:pt x="-2448" y="387273"/>
                    <a:pt x="3267" y="373937"/>
                  </a:cubicBezTo>
                  <a:lnTo>
                    <a:pt x="132807" y="28180"/>
                  </a:lnTo>
                  <a:cubicBezTo>
                    <a:pt x="141379" y="5320"/>
                    <a:pt x="166144" y="-5158"/>
                    <a:pt x="189004" y="2463"/>
                  </a:cubicBezTo>
                  <a:cubicBezTo>
                    <a:pt x="211864" y="11035"/>
                    <a:pt x="222342" y="35800"/>
                    <a:pt x="214722" y="58660"/>
                  </a:cubicBezTo>
                  <a:lnTo>
                    <a:pt x="214722" y="58660"/>
                  </a:lnTo>
                  <a:lnTo>
                    <a:pt x="106137" y="346315"/>
                  </a:lnTo>
                  <a:lnTo>
                    <a:pt x="303304" y="346315"/>
                  </a:lnTo>
                  <a:cubicBezTo>
                    <a:pt x="317592" y="346315"/>
                    <a:pt x="330927" y="352983"/>
                    <a:pt x="338547" y="365365"/>
                  </a:cubicBezTo>
                  <a:cubicBezTo>
                    <a:pt x="347119" y="376795"/>
                    <a:pt x="349024" y="392035"/>
                    <a:pt x="343309" y="405370"/>
                  </a:cubicBezTo>
                  <a:lnTo>
                    <a:pt x="213769" y="751128"/>
                  </a:lnTo>
                  <a:cubicBezTo>
                    <a:pt x="207102" y="767320"/>
                    <a:pt x="190909" y="778750"/>
                    <a:pt x="172812" y="778750"/>
                  </a:cubicBezTo>
                  <a:close/>
                </a:path>
              </a:pathLst>
            </a:custGeom>
            <a:solidFill>
              <a:srgbClr val="000000">
                <a:alpha val="50000"/>
              </a:srgbClr>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138402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2437</TotalTime>
  <Words>99</Words>
  <Application>Microsoft Office PowerPoint</Application>
  <PresentationFormat>Widescreen</PresentationFormat>
  <Paragraphs>10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60</cp:revision>
  <cp:lastPrinted>2020-08-31T22:23:58Z</cp:lastPrinted>
  <dcterms:created xsi:type="dcterms:W3CDTF">2021-07-07T23:54:57Z</dcterms:created>
  <dcterms:modified xsi:type="dcterms:W3CDTF">2024-12-11T03:14:02Z</dcterms:modified>
</cp:coreProperties>
</file>