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408" r:id="rId2"/>
    <p:sldId id="409" r:id="rId3"/>
    <p:sldId id="361" r:id="rId4"/>
    <p:sldId id="356" r:id="rId5"/>
    <p:sldId id="411" r:id="rId6"/>
    <p:sldId id="412" r:id="rId7"/>
    <p:sldId id="413" r:id="rId8"/>
    <p:sldId id="414" r:id="rId9"/>
    <p:sldId id="355" r:id="rId10"/>
    <p:sldId id="29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23C9"/>
    <a:srgbClr val="FF0000"/>
    <a:srgbClr val="12C2B7"/>
    <a:srgbClr val="F7F7F7"/>
    <a:srgbClr val="EAEAEA"/>
    <a:srgbClr val="D1D1D1"/>
    <a:srgbClr val="DADADA"/>
    <a:srgbClr val="D7EEB2"/>
    <a:srgbClr val="F3FEEC"/>
    <a:srgbClr val="F1F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73" autoAdjust="0"/>
    <p:restoredTop sz="86447"/>
  </p:normalViewPr>
  <p:slideViewPr>
    <p:cSldViewPr snapToGrid="0" snapToObjects="1">
      <p:cViewPr varScale="1">
        <p:scale>
          <a:sx n="81" d="100"/>
          <a:sy n="81" d="100"/>
        </p:scale>
        <p:origin x="1788"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71FD-E2DD-F971-D96D-9582376262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439404-E311-B9A1-D2F6-8485D64144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33C341-28A9-3E79-F081-3291944622C0}"/>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39208975-9008-36D5-9B79-7EB7B4ECB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63D4C4-26A2-47BA-008F-200A6A263BD3}"/>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7063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CCD81-D586-18F0-56A9-78824BE0EF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DCDF2-24CC-5437-1029-CB91EAA303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6D09A0-A572-C721-1F83-FEFFCC8CED66}"/>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937C9209-D9D4-CD0B-0DA1-BD888D9417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C05E70-6CDA-7724-578A-729F11F6955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665072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96A52-18FA-5BD7-40F0-64878E9AA7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AC9E64-4092-0C56-BA6A-5A8A3FEC6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336A58-E76A-7A8D-4E69-E826C23AF523}"/>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DFD2FDA9-7FEF-0654-C0A8-3EC46319497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3E9501-B030-3662-9A98-CF7E6363BB75}"/>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9036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E40EB-5D6A-C31D-7477-90D85A01AC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3E5052-6CBF-1A98-8317-ECBD7F8D56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A6345-8554-F774-AD91-1EA67A7F7384}"/>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805673ED-6878-A5D3-03EE-7B042723CB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A1F45D-C8F1-4159-0754-86A1489200A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82987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B43F-5FD7-6E98-9AB8-6B878496B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567750F-AD72-0402-EB6A-1827BDB35F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D55172-4D20-FB7D-E6D8-BE17B3782CAD}"/>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23568DCF-C34C-4390-9D1E-CF39E041DA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25EC9-2BDE-C134-50A0-4D18A122782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40280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F625-F725-E398-B9F7-7943B21981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39B98-2E84-608A-96A1-06F6696E0D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FBCE9-FC33-2C5A-6EA1-F1B91C92D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8796F6-6594-F95B-0ED0-572738C81FF7}"/>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a:extLst>
              <a:ext uri="{FF2B5EF4-FFF2-40B4-BE49-F238E27FC236}">
                <a16:creationId xmlns:a16="http://schemas.microsoft.com/office/drawing/2014/main" id="{A174A600-8C4D-D82C-9386-B73D6B1355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078A507-2547-DDCD-E176-279DFE8BA64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0526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2DAE-FFDC-36DB-0E27-764DEFD43F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6342BF-A548-AF26-ECAE-0A7033F451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95F83F3-C4E3-1DE2-113B-CDB7D9BFA4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A095F5-FB01-8789-53CA-AB219DF93F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CF0608-A0E9-CFDB-350F-BA3661CCEE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E21AB-7EC4-E48E-AD25-B5DA71E876A8}"/>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8" name="Footer Placeholder 7">
            <a:extLst>
              <a:ext uri="{FF2B5EF4-FFF2-40B4-BE49-F238E27FC236}">
                <a16:creationId xmlns:a16="http://schemas.microsoft.com/office/drawing/2014/main" id="{3AD8027F-A42A-BA8B-393C-81CEA0A7BE5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23BB7CF-23D5-2BF1-B959-14EAB619321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2954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87E01-2871-1D5A-9D5E-FBD073E52D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F5C6C2-760F-9D0A-4106-00561877A287}"/>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4" name="Footer Placeholder 3">
            <a:extLst>
              <a:ext uri="{FF2B5EF4-FFF2-40B4-BE49-F238E27FC236}">
                <a16:creationId xmlns:a16="http://schemas.microsoft.com/office/drawing/2014/main" id="{50454454-4FF2-4ABC-BCF0-DF3E2CAFEA8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9469525-AB6C-9098-00F1-5419FD48FFC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3459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387375-C51A-8170-5572-AAEA1CBD30CE}"/>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3" name="Footer Placeholder 2">
            <a:extLst>
              <a:ext uri="{FF2B5EF4-FFF2-40B4-BE49-F238E27FC236}">
                <a16:creationId xmlns:a16="http://schemas.microsoft.com/office/drawing/2014/main" id="{8886789B-E753-879E-90B4-93F7884354C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6C9783-9EFA-AEFF-90F3-005B6C888DE1}"/>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350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85248-C6FD-975B-0647-BF750EB57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9E48A8-D907-2589-D56E-E9B84C928D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2E3BD9-4126-4B24-D585-388FA486F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B18F7-4ABA-BFA4-E5A9-F2BCE42AA4A2}"/>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a:extLst>
              <a:ext uri="{FF2B5EF4-FFF2-40B4-BE49-F238E27FC236}">
                <a16:creationId xmlns:a16="http://schemas.microsoft.com/office/drawing/2014/main" id="{3E7D9902-FF98-FB33-AB08-3590A9761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77DF6E6-DA47-36D4-013C-4F6862C208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948515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F395-4645-B66D-D1F5-12FBDC5A2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3A3F19-5B37-566F-E0D7-2DABA51C08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36467B-F663-0855-8918-F5CB7AF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A5012F-A39D-046F-6D6F-9264169C9AF8}"/>
              </a:ext>
            </a:extLst>
          </p:cNvPr>
          <p:cNvSpPr>
            <a:spLocks noGrp="1"/>
          </p:cNvSpPr>
          <p:nvPr>
            <p:ph type="dt" sz="half" idx="10"/>
          </p:nvPr>
        </p:nvSpPr>
        <p:spPr/>
        <p:txBody>
          <a:bodyPr/>
          <a:lstStyle/>
          <a:p>
            <a:fld id="{7381E756-E947-FD4A-8A23-D2C983A1A8BD}" type="datetimeFigureOut">
              <a:rPr lang="en-US" smtClean="0"/>
              <a:t>1/27/2025</a:t>
            </a:fld>
            <a:endParaRPr lang="en-US" dirty="0"/>
          </a:p>
        </p:txBody>
      </p:sp>
      <p:sp>
        <p:nvSpPr>
          <p:cNvPr id="6" name="Footer Placeholder 5">
            <a:extLst>
              <a:ext uri="{FF2B5EF4-FFF2-40B4-BE49-F238E27FC236}">
                <a16:creationId xmlns:a16="http://schemas.microsoft.com/office/drawing/2014/main" id="{1B451B7F-8BDB-7653-ADCB-FB553FD4EFC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FF02122-3424-802A-8343-E45D889B49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34836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268CF5-6607-73B3-A86D-304299BD8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6872F5-9743-E6DA-40C1-E7FCBDCED1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01AA4-8659-BB7E-AC79-A57A4A87C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1/27/2025</a:t>
            </a:fld>
            <a:endParaRPr lang="en-US" dirty="0"/>
          </a:p>
        </p:txBody>
      </p:sp>
      <p:sp>
        <p:nvSpPr>
          <p:cNvPr id="5" name="Footer Placeholder 4">
            <a:extLst>
              <a:ext uri="{FF2B5EF4-FFF2-40B4-BE49-F238E27FC236}">
                <a16:creationId xmlns:a16="http://schemas.microsoft.com/office/drawing/2014/main" id="{AD2AA512-CAC0-D644-81EF-2D04ABA3D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BDE1296-CA53-DB9F-B871-BCE3B504ED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23557280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www.smartsheet.com/try-it?trp=8754&amp;utm_source=template-powerpoint&amp;utm_medium=content&amp;utm_campaign=Sample+Simple+RACI+Matrix+Template-powerpoint-8754&amp;lpa=Sample+Simple+RACI+Matrix+Template+powerpoint+8754" TargetMode="Externa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svg"/><Relationship Id="rId9" Type="http://schemas.openxmlformats.org/officeDocument/2006/relationships/image" Target="../media/image15.png"/><Relationship Id="rId14"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3.png"/><Relationship Id="rId12"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8.pn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5.svg"/><Relationship Id="rId9" Type="http://schemas.openxmlformats.org/officeDocument/2006/relationships/image" Target="../media/image15.png"/><Relationship Id="rId1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9.png"/><Relationship Id="rId12"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2.svg"/><Relationship Id="rId5" Type="http://schemas.openxmlformats.org/officeDocument/2006/relationships/image" Target="../media/image18.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14.png"/><Relationship Id="rId14" Type="http://schemas.openxmlformats.org/officeDocument/2006/relationships/image" Target="../media/image24.sv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hite 3D rendering of a honeycomb">
            <a:extLst>
              <a:ext uri="{FF2B5EF4-FFF2-40B4-BE49-F238E27FC236}">
                <a16:creationId xmlns:a16="http://schemas.microsoft.com/office/drawing/2014/main" id="{6B58B8D1-91FF-8FC4-0EAF-857755C8CC9C}"/>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917F50E3-CA17-9124-5AC5-07EF533ACF68}"/>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BDE39DC-D8D6-12D8-70BF-8BF1CD9A7787}"/>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6DD206E-F9B3-1C88-F932-BF2A4DFC4C4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69113E-5AB7-8B26-7E7D-6B734D1553B9}"/>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D8D63F79-FB84-7E5B-0E76-9E4095262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44718" y="5720729"/>
            <a:ext cx="1015454" cy="1015454"/>
          </a:xfrm>
          <a:prstGeom prst="rect">
            <a:avLst/>
          </a:prstGeom>
        </p:spPr>
      </p:pic>
      <p:pic>
        <p:nvPicPr>
          <p:cNvPr id="16" name="Graphic 15">
            <a:extLst>
              <a:ext uri="{FF2B5EF4-FFF2-40B4-BE49-F238E27FC236}">
                <a16:creationId xmlns:a16="http://schemas.microsoft.com/office/drawing/2014/main" id="{0A0BDEF6-C6BC-6EF1-4CF6-3B61BEF9CD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35914" y="5792546"/>
            <a:ext cx="1015454" cy="1015454"/>
          </a:xfrm>
          <a:prstGeom prst="rect">
            <a:avLst/>
          </a:prstGeom>
        </p:spPr>
      </p:pic>
      <p:pic>
        <p:nvPicPr>
          <p:cNvPr id="17" name="Graphic 16">
            <a:extLst>
              <a:ext uri="{FF2B5EF4-FFF2-40B4-BE49-F238E27FC236}">
                <a16:creationId xmlns:a16="http://schemas.microsoft.com/office/drawing/2014/main" id="{7E347930-4CA1-2332-BF01-95E38DB095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6504" y="5720729"/>
            <a:ext cx="1015454" cy="1015454"/>
          </a:xfrm>
          <a:prstGeom prst="rect">
            <a:avLst/>
          </a:prstGeom>
        </p:spPr>
      </p:pic>
      <p:pic>
        <p:nvPicPr>
          <p:cNvPr id="18" name="Graphic 17">
            <a:extLst>
              <a:ext uri="{FF2B5EF4-FFF2-40B4-BE49-F238E27FC236}">
                <a16:creationId xmlns:a16="http://schemas.microsoft.com/office/drawing/2014/main" id="{ACD70F0C-942F-C4F8-A21E-FB90FD5A98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05324" y="5806959"/>
            <a:ext cx="1015454" cy="1015454"/>
          </a:xfrm>
          <a:prstGeom prst="rect">
            <a:avLst/>
          </a:prstGeom>
        </p:spPr>
      </p:pic>
      <p:sp>
        <p:nvSpPr>
          <p:cNvPr id="7" name="TextBox 6">
            <a:extLst>
              <a:ext uri="{FF2B5EF4-FFF2-40B4-BE49-F238E27FC236}">
                <a16:creationId xmlns:a16="http://schemas.microsoft.com/office/drawing/2014/main" id="{A8DBC8DA-32E0-BEA0-5780-166A54D97B2C}"/>
              </a:ext>
            </a:extLst>
          </p:cNvPr>
          <p:cNvSpPr txBox="1"/>
          <p:nvPr/>
        </p:nvSpPr>
        <p:spPr>
          <a:xfrm>
            <a:off x="249646" y="403733"/>
            <a:ext cx="7316858" cy="1323439"/>
          </a:xfrm>
          <a:prstGeom prst="rect">
            <a:avLst/>
          </a:prstGeom>
          <a:noFill/>
          <a:effectLst/>
        </p:spPr>
        <p:txBody>
          <a:bodyPr wrap="square" rtlCol="0">
            <a:spAutoFit/>
          </a:bodyPr>
          <a:lstStyle/>
          <a:p>
            <a:r>
              <a:rPr lang="en-US" sz="3800" b="1" dirty="0">
                <a:solidFill>
                  <a:srgbClr val="001033"/>
                </a:solidFill>
                <a:latin typeface="Century Gothic" panose="020B0502020202020204" pitchFamily="34" charset="0"/>
              </a:rPr>
              <a:t>Simple RACI Matrix Template</a:t>
            </a:r>
          </a:p>
          <a:p>
            <a:r>
              <a:rPr lang="en-US" sz="4000" dirty="0">
                <a:solidFill>
                  <a:srgbClr val="001033"/>
                </a:solidFill>
                <a:latin typeface="Century Gothic" panose="020B0502020202020204" pitchFamily="34" charset="0"/>
              </a:rPr>
              <a:t>Example</a:t>
            </a:r>
          </a:p>
        </p:txBody>
      </p:sp>
      <p:pic>
        <p:nvPicPr>
          <p:cNvPr id="3" name="Picture 2">
            <a:hlinkClick r:id="rId11"/>
            <a:extLst>
              <a:ext uri="{FF2B5EF4-FFF2-40B4-BE49-F238E27FC236}">
                <a16:creationId xmlns:a16="http://schemas.microsoft.com/office/drawing/2014/main" id="{9BAB831A-F102-DDC5-7497-9C20C77AA69F}"/>
              </a:ext>
            </a:extLst>
          </p:cNvPr>
          <p:cNvPicPr>
            <a:picLocks noChangeAspect="1"/>
          </p:cNvPicPr>
          <p:nvPr/>
        </p:nvPicPr>
        <p:blipFill>
          <a:blip r:embed="rId12"/>
          <a:srcRect/>
          <a:stretch/>
        </p:blipFill>
        <p:spPr>
          <a:xfrm>
            <a:off x="7699738" y="310605"/>
            <a:ext cx="4170546" cy="829501"/>
          </a:xfrm>
          <a:prstGeom prst="rect">
            <a:avLst/>
          </a:prstGeom>
        </p:spPr>
      </p:pic>
      <p:pic>
        <p:nvPicPr>
          <p:cNvPr id="4" name="Picture 3" descr="A screenshot of a survey&#10;&#10;AI-generated content may be incorrect.">
            <a:extLst>
              <a:ext uri="{FF2B5EF4-FFF2-40B4-BE49-F238E27FC236}">
                <a16:creationId xmlns:a16="http://schemas.microsoft.com/office/drawing/2014/main" id="{11F4C9DE-5FA1-B5BB-7B67-D9DB5EC2D581}"/>
              </a:ext>
            </a:extLst>
          </p:cNvPr>
          <p:cNvPicPr>
            <a:picLocks noChangeAspect="1"/>
          </p:cNvPicPr>
          <p:nvPr/>
        </p:nvPicPr>
        <p:blipFill>
          <a:blip r:embed="rId13"/>
          <a:stretch>
            <a:fillRect/>
          </a:stretch>
        </p:blipFill>
        <p:spPr>
          <a:xfrm>
            <a:off x="522113" y="2201030"/>
            <a:ext cx="5179867" cy="2920720"/>
          </a:xfrm>
          <a:prstGeom prst="rect">
            <a:avLst/>
          </a:prstGeom>
          <a:effectLst>
            <a:outerShdw blurRad="241947" dist="38100" dir="2700000" sx="101000" sy="101000" algn="tl" rotWithShape="0">
              <a:prstClr val="black">
                <a:alpha val="40000"/>
              </a:prstClr>
            </a:outerShdw>
          </a:effectLst>
        </p:spPr>
      </p:pic>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14"/>
          <a:srcRect l="395" r="395"/>
          <a:stretch/>
        </p:blipFill>
        <p:spPr>
          <a:xfrm>
            <a:off x="5391473" y="1684079"/>
            <a:ext cx="6478811" cy="3679527"/>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2936978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ite 3D rendering of a honeycomb">
            <a:extLst>
              <a:ext uri="{FF2B5EF4-FFF2-40B4-BE49-F238E27FC236}">
                <a16:creationId xmlns:a16="http://schemas.microsoft.com/office/drawing/2014/main" id="{E089E8AD-8EAA-F65D-5747-BD221CD572E0}"/>
              </a:ext>
            </a:extLst>
          </p:cNvPr>
          <p:cNvPicPr>
            <a:picLocks noChangeAspect="1"/>
          </p:cNvPicPr>
          <p:nvPr/>
        </p:nvPicPr>
        <p:blipFill>
          <a:blip r:embed="rId2">
            <a:alphaModFix amt="50000"/>
          </a:blip>
          <a:stretch>
            <a:fillRect/>
          </a:stretch>
        </p:blipFill>
        <p:spPr>
          <a:xfrm>
            <a:off x="0" y="0"/>
            <a:ext cx="12192000" cy="6858000"/>
          </a:xfrm>
          <a:prstGeom prst="rect">
            <a:avLst/>
          </a:prstGeom>
        </p:spPr>
      </p:pic>
      <p:pic>
        <p:nvPicPr>
          <p:cNvPr id="23" name="Graphic 22">
            <a:extLst>
              <a:ext uri="{FF2B5EF4-FFF2-40B4-BE49-F238E27FC236}">
                <a16:creationId xmlns:a16="http://schemas.microsoft.com/office/drawing/2014/main" id="{FA55D576-8D25-3A59-202A-DED2D7365A4C}"/>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9" name="Graphic 28">
            <a:extLst>
              <a:ext uri="{FF2B5EF4-FFF2-40B4-BE49-F238E27FC236}">
                <a16:creationId xmlns:a16="http://schemas.microsoft.com/office/drawing/2014/main" id="{7349A670-D4A6-C5DB-89E4-326055BB6A0C}"/>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1133067"/>
            <a:ext cx="4436496" cy="3046988"/>
          </a:xfrm>
          <a:prstGeom prst="rect">
            <a:avLst/>
          </a:prstGeom>
          <a:noFill/>
        </p:spPr>
        <p:txBody>
          <a:bodyPr wrap="square" rtlCol="0">
            <a:spAutoFit/>
          </a:bodyPr>
          <a:lstStyle/>
          <a:p>
            <a:r>
              <a:rPr lang="en-US" sz="9600" dirty="0">
                <a:solidFill>
                  <a:schemeClr val="tx1">
                    <a:lumMod val="75000"/>
                    <a:lumOff val="25000"/>
                  </a:schemeClr>
                </a:solidFill>
                <a:latin typeface="Century Gothic" panose="020B0502020202020204" pitchFamily="34" charset="0"/>
              </a:rPr>
              <a:t>RACI </a:t>
            </a:r>
          </a:p>
          <a:p>
            <a:r>
              <a:rPr lang="en-US" sz="9600" dirty="0">
                <a:solidFill>
                  <a:schemeClr val="tx1">
                    <a:lumMod val="75000"/>
                    <a:lumOff val="25000"/>
                  </a:schemeClr>
                </a:solidFill>
                <a:latin typeface="Century Gothic" panose="020B0502020202020204" pitchFamily="34" charset="0"/>
              </a:rPr>
              <a:t>Matrix</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5779571"/>
            <a:ext cx="1241085" cy="523220"/>
          </a:xfrm>
          <a:prstGeom prst="rect">
            <a:avLst/>
          </a:prstGeom>
          <a:noFill/>
        </p:spPr>
        <p:txBody>
          <a:bodyPr wrap="square" rtlCol="0">
            <a:spAutoFit/>
          </a:bodyPr>
          <a:lstStyle/>
          <a:p>
            <a:r>
              <a:rPr lang="en-US" sz="1400" dirty="0">
                <a:solidFill>
                  <a:schemeClr val="bg1">
                    <a:lumMod val="50000"/>
                  </a:schemeClr>
                </a:solidFill>
                <a:latin typeface="Century Gothic" panose="020B0502020202020204" pitchFamily="34" charset="0"/>
              </a:rPr>
              <a:t>00/00/0000</a:t>
            </a:r>
          </a:p>
          <a:p>
            <a:r>
              <a:rPr lang="en-US" sz="1400" dirty="0">
                <a:solidFill>
                  <a:schemeClr val="bg1">
                    <a:lumMod val="50000"/>
                  </a:schemeClr>
                </a:solidFill>
                <a:latin typeface="Century Gothic" panose="020B0502020202020204" pitchFamily="34" charset="0"/>
              </a:rPr>
              <a:t> </a:t>
            </a:r>
          </a:p>
        </p:txBody>
      </p:sp>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7"/>
          <a:stretch>
            <a:fillRect/>
          </a:stretch>
        </p:blipFill>
        <p:spPr>
          <a:xfrm>
            <a:off x="6223279" y="1225667"/>
            <a:ext cx="1234008" cy="1234008"/>
          </a:xfrm>
          <a:prstGeom prst="rect">
            <a:avLst/>
          </a:prstGeom>
        </p:spPr>
      </p:pic>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8"/>
          <a:stretch>
            <a:fillRect/>
          </a:stretch>
        </p:blipFill>
        <p:spPr>
          <a:xfrm>
            <a:off x="6223279" y="2537967"/>
            <a:ext cx="1234008" cy="1234008"/>
          </a:xfrm>
          <a:prstGeom prst="rect">
            <a:avLst/>
          </a:prstGeom>
        </p:spPr>
      </p:pic>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9"/>
          <a:stretch>
            <a:fillRect/>
          </a:stretch>
        </p:blipFill>
        <p:spPr>
          <a:xfrm>
            <a:off x="6223279" y="3850267"/>
            <a:ext cx="1234008" cy="1234008"/>
          </a:xfrm>
          <a:prstGeom prst="rect">
            <a:avLst/>
          </a:prstGeom>
        </p:spPr>
      </p:pic>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0"/>
          <a:stretch>
            <a:fillRect/>
          </a:stretch>
        </p:blipFill>
        <p:spPr>
          <a:xfrm>
            <a:off x="6223279" y="5162567"/>
            <a:ext cx="1234008" cy="1234008"/>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7520135" y="1428970"/>
            <a:ext cx="4446087" cy="769441"/>
          </a:xfrm>
          <a:prstGeom prst="rect">
            <a:avLst/>
          </a:prstGeom>
          <a:noFill/>
        </p:spPr>
        <p:txBody>
          <a:bodyPr wrap="square" rtlCol="0">
            <a:spAutoFit/>
          </a:bodyPr>
          <a:lstStyle/>
          <a:p>
            <a:r>
              <a:rPr lang="en-US" sz="4400" dirty="0">
                <a:solidFill>
                  <a:srgbClr val="C524CE"/>
                </a:solidFill>
                <a:latin typeface="Century Gothic" panose="020B0502020202020204" pitchFamily="34" charset="0"/>
              </a:rPr>
              <a:t>Responsible</a:t>
            </a:r>
          </a:p>
        </p:txBody>
      </p:sp>
      <p:sp>
        <p:nvSpPr>
          <p:cNvPr id="18" name="TextBox 17">
            <a:extLst>
              <a:ext uri="{FF2B5EF4-FFF2-40B4-BE49-F238E27FC236}">
                <a16:creationId xmlns:a16="http://schemas.microsoft.com/office/drawing/2014/main" id="{1ECF7B09-295E-295E-5B15-7EC0B4824531}"/>
              </a:ext>
            </a:extLst>
          </p:cNvPr>
          <p:cNvSpPr txBox="1"/>
          <p:nvPr/>
        </p:nvSpPr>
        <p:spPr>
          <a:xfrm>
            <a:off x="7520135" y="2741270"/>
            <a:ext cx="4446087" cy="769441"/>
          </a:xfrm>
          <a:prstGeom prst="rect">
            <a:avLst/>
          </a:prstGeom>
          <a:noFill/>
        </p:spPr>
        <p:txBody>
          <a:bodyPr wrap="square" rtlCol="0">
            <a:spAutoFit/>
          </a:bodyPr>
          <a:lstStyle/>
          <a:p>
            <a:r>
              <a:rPr lang="en-US" sz="4400" dirty="0">
                <a:solidFill>
                  <a:srgbClr val="FF0000"/>
                </a:solidFill>
                <a:latin typeface="Century Gothic" panose="020B0502020202020204" pitchFamily="34" charset="0"/>
              </a:rPr>
              <a:t>Accountable</a:t>
            </a:r>
          </a:p>
        </p:txBody>
      </p:sp>
      <p:sp>
        <p:nvSpPr>
          <p:cNvPr id="19" name="TextBox 18">
            <a:extLst>
              <a:ext uri="{FF2B5EF4-FFF2-40B4-BE49-F238E27FC236}">
                <a16:creationId xmlns:a16="http://schemas.microsoft.com/office/drawing/2014/main" id="{7A07CFED-5F60-7FF1-4FC9-7C1769DF92F6}"/>
              </a:ext>
            </a:extLst>
          </p:cNvPr>
          <p:cNvSpPr txBox="1"/>
          <p:nvPr/>
        </p:nvSpPr>
        <p:spPr>
          <a:xfrm>
            <a:off x="7516367" y="4053570"/>
            <a:ext cx="4446087" cy="769441"/>
          </a:xfrm>
          <a:prstGeom prst="rect">
            <a:avLst/>
          </a:prstGeom>
          <a:noFill/>
        </p:spPr>
        <p:txBody>
          <a:bodyPr wrap="square" rtlCol="0">
            <a:spAutoFit/>
          </a:bodyPr>
          <a:lstStyle/>
          <a:p>
            <a:r>
              <a:rPr lang="en-US" sz="4400" dirty="0">
                <a:solidFill>
                  <a:srgbClr val="13C9BE"/>
                </a:solidFill>
                <a:latin typeface="Century Gothic" panose="020B0502020202020204" pitchFamily="34" charset="0"/>
              </a:rPr>
              <a:t>Consulted</a:t>
            </a:r>
          </a:p>
        </p:txBody>
      </p:sp>
      <p:sp>
        <p:nvSpPr>
          <p:cNvPr id="20" name="TextBox 19">
            <a:extLst>
              <a:ext uri="{FF2B5EF4-FFF2-40B4-BE49-F238E27FC236}">
                <a16:creationId xmlns:a16="http://schemas.microsoft.com/office/drawing/2014/main" id="{2CCC8ACA-D8AE-7C84-431B-B9723C817D97}"/>
              </a:ext>
            </a:extLst>
          </p:cNvPr>
          <p:cNvSpPr txBox="1"/>
          <p:nvPr/>
        </p:nvSpPr>
        <p:spPr>
          <a:xfrm>
            <a:off x="7516367" y="5365870"/>
            <a:ext cx="4446087" cy="769441"/>
          </a:xfrm>
          <a:prstGeom prst="rect">
            <a:avLst/>
          </a:prstGeom>
          <a:noFill/>
        </p:spPr>
        <p:txBody>
          <a:bodyPr wrap="square" rtlCol="0">
            <a:spAutoFit/>
          </a:bodyPr>
          <a:lstStyle/>
          <a:p>
            <a:r>
              <a:rPr lang="en-US" sz="4400" dirty="0">
                <a:solidFill>
                  <a:srgbClr val="FFA800"/>
                </a:solidFill>
                <a:latin typeface="Century Gothic" panose="020B0502020202020204" pitchFamily="34" charset="0"/>
              </a:rPr>
              <a:t>Informed</a:t>
            </a:r>
          </a:p>
        </p:txBody>
      </p:sp>
      <p:pic>
        <p:nvPicPr>
          <p:cNvPr id="36" name="Graphic 35">
            <a:extLst>
              <a:ext uri="{FF2B5EF4-FFF2-40B4-BE49-F238E27FC236}">
                <a16:creationId xmlns:a16="http://schemas.microsoft.com/office/drawing/2014/main" id="{027DF61D-E447-4E54-8F90-EBDAE66FD128}"/>
              </a:ext>
            </a:extLst>
          </p:cNvPr>
          <p:cNvPicPr>
            <a:picLocks noChangeAspect="1"/>
          </p:cNvPicPr>
          <p:nvPr/>
        </p:nvPicPr>
        <p:blipFill>
          <a:blip r:embed="rId11">
            <a:alphaModFix amt="70000"/>
            <a:extLst>
              <a:ext uri="{96DAC541-7B7A-43D3-8B79-37D633B846F1}">
                <asvg:svgBlip xmlns:asvg="http://schemas.microsoft.com/office/drawing/2016/SVG/main" r:embed="rId12"/>
              </a:ext>
            </a:extLst>
          </a:blip>
          <a:stretch>
            <a:fillRect/>
          </a:stretch>
        </p:blipFill>
        <p:spPr>
          <a:xfrm>
            <a:off x="5008195" y="5510378"/>
            <a:ext cx="984346" cy="984346"/>
          </a:xfrm>
          <a:prstGeom prst="rect">
            <a:avLst/>
          </a:prstGeom>
        </p:spPr>
      </p:pic>
      <p:pic>
        <p:nvPicPr>
          <p:cNvPr id="8" name="Graphic 7">
            <a:extLst>
              <a:ext uri="{FF2B5EF4-FFF2-40B4-BE49-F238E27FC236}">
                <a16:creationId xmlns:a16="http://schemas.microsoft.com/office/drawing/2014/main" id="{56A1D48F-A0EE-C887-2987-95CA77EE6C2F}"/>
              </a:ext>
            </a:extLst>
          </p:cNvPr>
          <p:cNvPicPr>
            <a:picLocks noChangeAspect="1"/>
          </p:cNvPicPr>
          <p:nvPr/>
        </p:nvPicPr>
        <p:blipFill>
          <a:blip r:embed="rId13">
            <a:alphaModFix amt="50000"/>
            <a:extLst>
              <a:ext uri="{96DAC541-7B7A-43D3-8B79-37D633B846F1}">
                <asvg:svgBlip xmlns:asvg="http://schemas.microsoft.com/office/drawing/2016/SVG/main" r:embed="rId14"/>
              </a:ext>
            </a:extLst>
          </a:blip>
          <a:stretch>
            <a:fillRect/>
          </a:stretch>
        </p:blipFill>
        <p:spPr>
          <a:xfrm>
            <a:off x="4003268" y="1210259"/>
            <a:ext cx="1497100" cy="1497100"/>
          </a:xfrm>
          <a:prstGeom prst="rect">
            <a:avLst/>
          </a:prstGeom>
        </p:spPr>
      </p:pic>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4104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White 3D rendering of a honeycomb">
            <a:extLst>
              <a:ext uri="{FF2B5EF4-FFF2-40B4-BE49-F238E27FC236}">
                <a16:creationId xmlns:a16="http://schemas.microsoft.com/office/drawing/2014/main" id="{EB152CA3-9415-EBBC-48EE-D8DB00BEAC0B}"/>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54" name="TextBox 1">
            <a:extLst>
              <a:ext uri="{FF2B5EF4-FFF2-40B4-BE49-F238E27FC236}">
                <a16:creationId xmlns:a16="http://schemas.microsoft.com/office/drawing/2014/main" id="{B028F4FA-BF00-4766-5AF3-58C7A216F1B2}"/>
              </a:ext>
            </a:extLst>
          </p:cNvPr>
          <p:cNvSpPr txBox="1"/>
          <p:nvPr/>
        </p:nvSpPr>
        <p:spPr>
          <a:xfrm>
            <a:off x="432387" y="1156782"/>
            <a:ext cx="2159000"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a:t>
            </a:r>
          </a:p>
        </p:txBody>
      </p:sp>
      <p:graphicFrame>
        <p:nvGraphicFramePr>
          <p:cNvPr id="56" name="Table 55">
            <a:extLst>
              <a:ext uri="{FF2B5EF4-FFF2-40B4-BE49-F238E27FC236}">
                <a16:creationId xmlns:a16="http://schemas.microsoft.com/office/drawing/2014/main" id="{8E2BF601-A161-D6CC-FDC1-E54A78034EFC}"/>
              </a:ext>
            </a:extLst>
          </p:cNvPr>
          <p:cNvGraphicFramePr>
            <a:graphicFrameLocks noGrp="1"/>
          </p:cNvGraphicFramePr>
          <p:nvPr/>
        </p:nvGraphicFramePr>
        <p:xfrm>
          <a:off x="432384" y="1478513"/>
          <a:ext cx="3383280" cy="118872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1188720">
                <a:tc>
                  <a:txBody>
                    <a:bodyPr/>
                    <a:lstStyle/>
                    <a:p>
                      <a:pPr algn="l" fontAlgn="ctr"/>
                      <a:r>
                        <a:rPr lang="en-US" sz="2200" b="0" i="0" u="none" strike="noStrike" dirty="0">
                          <a:solidFill>
                            <a:srgbClr val="000000"/>
                          </a:solidFill>
                          <a:effectLst/>
                          <a:latin typeface="Century Gothic" panose="020B0502020202020204" pitchFamily="34" charset="0"/>
                        </a:rPr>
                        <a:t>Mission to Complete </a:t>
                      </a:r>
                    </a:p>
                    <a:p>
                      <a:pPr algn="l" fontAlgn="ctr"/>
                      <a:r>
                        <a:rPr lang="en-US" sz="2200" b="0" i="0" u="none" strike="noStrike" dirty="0">
                          <a:solidFill>
                            <a:srgbClr val="000000"/>
                          </a:solidFill>
                          <a:effectLst/>
                          <a:latin typeface="Century Gothic" panose="020B0502020202020204" pitchFamily="34" charset="0"/>
                        </a:rPr>
                        <a:t>the Thing We Need </a:t>
                      </a:r>
                    </a:p>
                    <a:p>
                      <a:pPr algn="l" fontAlgn="ctr"/>
                      <a:r>
                        <a:rPr lang="en-US" sz="2200" b="0" i="0" u="none" strike="noStrike" dirty="0">
                          <a:solidFill>
                            <a:srgbClr val="000000"/>
                          </a:solidFill>
                          <a:effectLst/>
                          <a:latin typeface="Century Gothic" panose="020B0502020202020204" pitchFamily="34" charset="0"/>
                        </a:rPr>
                        <a:t>to Do</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57" name="TextBox 1">
            <a:extLst>
              <a:ext uri="{FF2B5EF4-FFF2-40B4-BE49-F238E27FC236}">
                <a16:creationId xmlns:a16="http://schemas.microsoft.com/office/drawing/2014/main" id="{0F783D1E-C8F1-CAF4-28B8-51B0366019F2}"/>
              </a:ext>
            </a:extLst>
          </p:cNvPr>
          <p:cNvSpPr txBox="1"/>
          <p:nvPr/>
        </p:nvSpPr>
        <p:spPr>
          <a:xfrm>
            <a:off x="432386" y="291231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Project Manager</a:t>
            </a:r>
          </a:p>
        </p:txBody>
      </p:sp>
      <p:graphicFrame>
        <p:nvGraphicFramePr>
          <p:cNvPr id="58" name="Table 57">
            <a:extLst>
              <a:ext uri="{FF2B5EF4-FFF2-40B4-BE49-F238E27FC236}">
                <a16:creationId xmlns:a16="http://schemas.microsoft.com/office/drawing/2014/main" id="{D08B75DF-32E8-FEBD-4C79-A881D80978A0}"/>
              </a:ext>
            </a:extLst>
          </p:cNvPr>
          <p:cNvGraphicFramePr>
            <a:graphicFrameLocks noGrp="1"/>
          </p:cNvGraphicFramePr>
          <p:nvPr/>
        </p:nvGraphicFramePr>
        <p:xfrm>
          <a:off x="432384" y="323404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Nelle Porter</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0" name="TextBox 1">
            <a:extLst>
              <a:ext uri="{FF2B5EF4-FFF2-40B4-BE49-F238E27FC236}">
                <a16:creationId xmlns:a16="http://schemas.microsoft.com/office/drawing/2014/main" id="{CD43D8C5-F889-AEE2-1A91-A127E2B0067B}"/>
              </a:ext>
            </a:extLst>
          </p:cNvPr>
          <p:cNvSpPr txBox="1"/>
          <p:nvPr/>
        </p:nvSpPr>
        <p:spPr>
          <a:xfrm>
            <a:off x="432385" y="3965417"/>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Budget</a:t>
            </a:r>
          </a:p>
        </p:txBody>
      </p:sp>
      <p:graphicFrame>
        <p:nvGraphicFramePr>
          <p:cNvPr id="61" name="Table 60">
            <a:extLst>
              <a:ext uri="{FF2B5EF4-FFF2-40B4-BE49-F238E27FC236}">
                <a16:creationId xmlns:a16="http://schemas.microsoft.com/office/drawing/2014/main" id="{DECBB612-78FD-31FC-91BA-3CE0EC6C2CE6}"/>
              </a:ext>
            </a:extLst>
          </p:cNvPr>
          <p:cNvGraphicFramePr>
            <a:graphicFrameLocks noGrp="1"/>
          </p:cNvGraphicFramePr>
          <p:nvPr/>
        </p:nvGraphicFramePr>
        <p:xfrm>
          <a:off x="432383" y="4287148"/>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$82,500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63" name="TextBox 1">
            <a:extLst>
              <a:ext uri="{FF2B5EF4-FFF2-40B4-BE49-F238E27FC236}">
                <a16:creationId xmlns:a16="http://schemas.microsoft.com/office/drawing/2014/main" id="{F7FCB829-CCAA-1707-91D8-2C30223BC935}"/>
              </a:ext>
            </a:extLst>
          </p:cNvPr>
          <p:cNvSpPr txBox="1"/>
          <p:nvPr/>
        </p:nvSpPr>
        <p:spPr>
          <a:xfrm>
            <a:off x="432382" y="5010735"/>
            <a:ext cx="3268413" cy="33855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dirty="0">
                <a:solidFill>
                  <a:schemeClr val="tx1">
                    <a:lumMod val="65000"/>
                    <a:lumOff val="35000"/>
                  </a:schemeClr>
                </a:solidFill>
                <a:latin typeface="Century Gothic" panose="020B0502020202020204" pitchFamily="34" charset="0"/>
              </a:rPr>
              <a:t>Due Date</a:t>
            </a:r>
          </a:p>
        </p:txBody>
      </p:sp>
      <p:graphicFrame>
        <p:nvGraphicFramePr>
          <p:cNvPr id="64" name="Table 63">
            <a:extLst>
              <a:ext uri="{FF2B5EF4-FFF2-40B4-BE49-F238E27FC236}">
                <a16:creationId xmlns:a16="http://schemas.microsoft.com/office/drawing/2014/main" id="{90C777BF-ABE5-5CDE-3435-137982A58C2B}"/>
              </a:ext>
            </a:extLst>
          </p:cNvPr>
          <p:cNvGraphicFramePr>
            <a:graphicFrameLocks noGrp="1"/>
          </p:cNvGraphicFramePr>
          <p:nvPr/>
        </p:nvGraphicFramePr>
        <p:xfrm>
          <a:off x="432380" y="5332466"/>
          <a:ext cx="3383280" cy="548640"/>
        </p:xfrm>
        <a:graphic>
          <a:graphicData uri="http://schemas.openxmlformats.org/drawingml/2006/table">
            <a:tbl>
              <a:tblPr>
                <a:tableStyleId>{5C22544A-7EE6-4342-B048-85BDC9FD1C3A}</a:tableStyleId>
              </a:tblPr>
              <a:tblGrid>
                <a:gridCol w="3383280">
                  <a:extLst>
                    <a:ext uri="{9D8B030D-6E8A-4147-A177-3AD203B41FA5}">
                      <a16:colId xmlns:a16="http://schemas.microsoft.com/office/drawing/2014/main" val="3012417241"/>
                    </a:ext>
                  </a:extLst>
                </a:gridCol>
              </a:tblGrid>
              <a:tr h="548640">
                <a:tc>
                  <a:txBody>
                    <a:bodyPr/>
                    <a:lstStyle/>
                    <a:p>
                      <a:pPr algn="l" fontAlgn="ctr"/>
                      <a:r>
                        <a:rPr lang="en-US" sz="2000" b="0" i="0" u="none" strike="noStrike" dirty="0">
                          <a:solidFill>
                            <a:srgbClr val="000000"/>
                          </a:solidFill>
                          <a:effectLst/>
                          <a:latin typeface="Century Gothic" panose="020B0502020202020204" pitchFamily="34" charset="0"/>
                        </a:rPr>
                        <a:t>Tuesday, 00/00/0000</a:t>
                      </a:r>
                    </a:p>
                  </a:txBody>
                  <a:tcPr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5109925"/>
                  </a:ext>
                </a:extLst>
              </a:tr>
            </a:tbl>
          </a:graphicData>
        </a:graphic>
      </p:graphicFrame>
      <p:sp>
        <p:nvSpPr>
          <p:cNvPr id="73" name="TextBox 72">
            <a:extLst>
              <a:ext uri="{FF2B5EF4-FFF2-40B4-BE49-F238E27FC236}">
                <a16:creationId xmlns:a16="http://schemas.microsoft.com/office/drawing/2014/main" id="{31D50C1E-C896-232D-84D0-E2FB8E1D07A4}"/>
              </a:ext>
            </a:extLst>
          </p:cNvPr>
          <p:cNvSpPr txBox="1"/>
          <p:nvPr/>
        </p:nvSpPr>
        <p:spPr>
          <a:xfrm>
            <a:off x="188470" y="255046"/>
            <a:ext cx="5159034" cy="707886"/>
          </a:xfrm>
          <a:prstGeom prst="rect">
            <a:avLst/>
          </a:prstGeom>
          <a:noFill/>
        </p:spPr>
        <p:txBody>
          <a:bodyPr wrap="square" rtlCol="0">
            <a:spAutoFit/>
          </a:bodyPr>
          <a:lstStyle/>
          <a:p>
            <a:r>
              <a:rPr lang="en-US" sz="4000" dirty="0">
                <a:solidFill>
                  <a:schemeClr val="tx1">
                    <a:lumMod val="75000"/>
                    <a:lumOff val="25000"/>
                  </a:schemeClr>
                </a:solidFill>
                <a:latin typeface="Century Gothic" panose="020B0502020202020204" pitchFamily="34" charset="0"/>
              </a:rPr>
              <a:t>Project Overview</a:t>
            </a:r>
          </a:p>
        </p:txBody>
      </p:sp>
      <p:sp>
        <p:nvSpPr>
          <p:cNvPr id="4" name="Oval 3">
            <a:extLst>
              <a:ext uri="{FF2B5EF4-FFF2-40B4-BE49-F238E27FC236}">
                <a16:creationId xmlns:a16="http://schemas.microsoft.com/office/drawing/2014/main" id="{51C44A37-A807-62BB-02C0-C67416785D0D}"/>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E98789F-6ADC-9EC6-93F0-086AA56049BB}"/>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1B06531-3837-66B3-4E2E-95FCE18EBB4B}"/>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00D2DB2-3DC6-9522-6C2F-D2639552E758}"/>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3714831D-B6C2-1FEC-9482-90331D03A586}"/>
              </a:ext>
            </a:extLst>
          </p:cNvPr>
          <p:cNvPicPr>
            <a:picLocks noChangeAspect="1"/>
          </p:cNvPicPr>
          <p:nvPr/>
        </p:nvPicPr>
        <p:blipFill>
          <a:blip r:embed="rId3">
            <a:alphaModFix amt="60000"/>
            <a:extLst>
              <a:ext uri="{96DAC541-7B7A-43D3-8B79-37D633B846F1}">
                <asvg:svgBlip xmlns:asvg="http://schemas.microsoft.com/office/drawing/2016/SVG/main" r:embed="rId4"/>
              </a:ext>
            </a:extLst>
          </a:blip>
          <a:stretch>
            <a:fillRect/>
          </a:stretch>
        </p:blipFill>
        <p:spPr>
          <a:xfrm>
            <a:off x="4162134" y="4240617"/>
            <a:ext cx="984346" cy="984346"/>
          </a:xfrm>
          <a:prstGeom prst="rect">
            <a:avLst/>
          </a:prstGeom>
        </p:spPr>
      </p:pic>
      <p:pic>
        <p:nvPicPr>
          <p:cNvPr id="21" name="Graphic 20">
            <a:extLst>
              <a:ext uri="{FF2B5EF4-FFF2-40B4-BE49-F238E27FC236}">
                <a16:creationId xmlns:a16="http://schemas.microsoft.com/office/drawing/2014/main" id="{9ACC98B0-7B8D-A094-5F26-7902D31E5FAB}"/>
              </a:ext>
            </a:extLst>
          </p:cNvPr>
          <p:cNvPicPr>
            <a:picLocks noChangeAspect="1"/>
          </p:cNvPicPr>
          <p:nvPr/>
        </p:nvPicPr>
        <p:blipFill>
          <a:blip r:embed="rId5">
            <a:alphaModFix amt="40000"/>
            <a:extLst>
              <a:ext uri="{96DAC541-7B7A-43D3-8B79-37D633B846F1}">
                <asvg:svgBlip xmlns:asvg="http://schemas.microsoft.com/office/drawing/2016/SVG/main" r:embed="rId6"/>
              </a:ext>
            </a:extLst>
          </a:blip>
          <a:stretch>
            <a:fillRect/>
          </a:stretch>
        </p:blipFill>
        <p:spPr>
          <a:xfrm>
            <a:off x="5209328" y="3075905"/>
            <a:ext cx="1234008" cy="1234008"/>
          </a:xfrm>
          <a:prstGeom prst="rect">
            <a:avLst/>
          </a:prstGeom>
        </p:spPr>
      </p:pic>
      <p:pic>
        <p:nvPicPr>
          <p:cNvPr id="22" name="Picture 21" descr="Icon&#10;&#10;Description automatically generated">
            <a:extLst>
              <a:ext uri="{FF2B5EF4-FFF2-40B4-BE49-F238E27FC236}">
                <a16:creationId xmlns:a16="http://schemas.microsoft.com/office/drawing/2014/main" id="{AE1709BD-5620-80A8-8867-3A95596C683B}"/>
              </a:ext>
            </a:extLst>
          </p:cNvPr>
          <p:cNvPicPr>
            <a:picLocks noChangeAspect="1"/>
          </p:cNvPicPr>
          <p:nvPr/>
        </p:nvPicPr>
        <p:blipFill>
          <a:blip r:embed="rId7"/>
          <a:stretch>
            <a:fillRect/>
          </a:stretch>
        </p:blipFill>
        <p:spPr>
          <a:xfrm>
            <a:off x="6223279" y="1225667"/>
            <a:ext cx="1234008" cy="1234008"/>
          </a:xfrm>
          <a:prstGeom prst="rect">
            <a:avLst/>
          </a:prstGeom>
        </p:spPr>
      </p:pic>
      <p:pic>
        <p:nvPicPr>
          <p:cNvPr id="23" name="Picture 22" descr="A picture containing text, sign, outdoor, clipart&#10;&#10;Description automatically generated">
            <a:extLst>
              <a:ext uri="{FF2B5EF4-FFF2-40B4-BE49-F238E27FC236}">
                <a16:creationId xmlns:a16="http://schemas.microsoft.com/office/drawing/2014/main" id="{B993A821-A802-06D1-3147-243C9CA16577}"/>
              </a:ext>
            </a:extLst>
          </p:cNvPr>
          <p:cNvPicPr>
            <a:picLocks noChangeAspect="1"/>
          </p:cNvPicPr>
          <p:nvPr/>
        </p:nvPicPr>
        <p:blipFill>
          <a:blip r:embed="rId8"/>
          <a:stretch>
            <a:fillRect/>
          </a:stretch>
        </p:blipFill>
        <p:spPr>
          <a:xfrm>
            <a:off x="6223279" y="2537967"/>
            <a:ext cx="1234008" cy="1234008"/>
          </a:xfrm>
          <a:prstGeom prst="rect">
            <a:avLst/>
          </a:prstGeom>
        </p:spPr>
      </p:pic>
      <p:pic>
        <p:nvPicPr>
          <p:cNvPr id="28" name="Picture 27" descr="Icon&#10;&#10;Description automatically generated">
            <a:extLst>
              <a:ext uri="{FF2B5EF4-FFF2-40B4-BE49-F238E27FC236}">
                <a16:creationId xmlns:a16="http://schemas.microsoft.com/office/drawing/2014/main" id="{3B819E41-7501-D7DD-934A-D91D5BCE6751}"/>
              </a:ext>
            </a:extLst>
          </p:cNvPr>
          <p:cNvPicPr>
            <a:picLocks noChangeAspect="1"/>
          </p:cNvPicPr>
          <p:nvPr/>
        </p:nvPicPr>
        <p:blipFill>
          <a:blip r:embed="rId9"/>
          <a:stretch>
            <a:fillRect/>
          </a:stretch>
        </p:blipFill>
        <p:spPr>
          <a:xfrm>
            <a:off x="6223279" y="3850267"/>
            <a:ext cx="1234008" cy="1234008"/>
          </a:xfrm>
          <a:prstGeom prst="rect">
            <a:avLst/>
          </a:prstGeom>
        </p:spPr>
      </p:pic>
      <p:pic>
        <p:nvPicPr>
          <p:cNvPr id="29" name="Picture 28" descr="Icon&#10;&#10;Description automatically generated">
            <a:extLst>
              <a:ext uri="{FF2B5EF4-FFF2-40B4-BE49-F238E27FC236}">
                <a16:creationId xmlns:a16="http://schemas.microsoft.com/office/drawing/2014/main" id="{7E02F8DB-123F-FE27-466A-FCF4DCFF7B79}"/>
              </a:ext>
            </a:extLst>
          </p:cNvPr>
          <p:cNvPicPr>
            <a:picLocks noChangeAspect="1"/>
          </p:cNvPicPr>
          <p:nvPr/>
        </p:nvPicPr>
        <p:blipFill>
          <a:blip r:embed="rId10"/>
          <a:stretch>
            <a:fillRect/>
          </a:stretch>
        </p:blipFill>
        <p:spPr>
          <a:xfrm>
            <a:off x="6223279" y="5162567"/>
            <a:ext cx="1234008" cy="1234008"/>
          </a:xfrm>
          <a:prstGeom prst="rect">
            <a:avLst/>
          </a:prstGeom>
        </p:spPr>
      </p:pic>
      <p:sp>
        <p:nvSpPr>
          <p:cNvPr id="30" name="TextBox 29">
            <a:extLst>
              <a:ext uri="{FF2B5EF4-FFF2-40B4-BE49-F238E27FC236}">
                <a16:creationId xmlns:a16="http://schemas.microsoft.com/office/drawing/2014/main" id="{BA1CF70E-1AA8-E66E-0B0B-E44EE14A596A}"/>
              </a:ext>
            </a:extLst>
          </p:cNvPr>
          <p:cNvSpPr txBox="1"/>
          <p:nvPr/>
        </p:nvSpPr>
        <p:spPr>
          <a:xfrm>
            <a:off x="7520135" y="1428970"/>
            <a:ext cx="4446087" cy="769441"/>
          </a:xfrm>
          <a:prstGeom prst="rect">
            <a:avLst/>
          </a:prstGeom>
          <a:noFill/>
        </p:spPr>
        <p:txBody>
          <a:bodyPr wrap="square" rtlCol="0">
            <a:spAutoFit/>
          </a:bodyPr>
          <a:lstStyle/>
          <a:p>
            <a:r>
              <a:rPr lang="en-US" sz="4400" dirty="0">
                <a:solidFill>
                  <a:srgbClr val="C524CE"/>
                </a:solidFill>
                <a:latin typeface="Century Gothic" panose="020B0502020202020204" pitchFamily="34" charset="0"/>
              </a:rPr>
              <a:t>Responsible</a:t>
            </a:r>
          </a:p>
        </p:txBody>
      </p:sp>
      <p:sp>
        <p:nvSpPr>
          <p:cNvPr id="31" name="TextBox 30">
            <a:extLst>
              <a:ext uri="{FF2B5EF4-FFF2-40B4-BE49-F238E27FC236}">
                <a16:creationId xmlns:a16="http://schemas.microsoft.com/office/drawing/2014/main" id="{41606149-2A95-FA23-A56A-11EF56EFE9FB}"/>
              </a:ext>
            </a:extLst>
          </p:cNvPr>
          <p:cNvSpPr txBox="1"/>
          <p:nvPr/>
        </p:nvSpPr>
        <p:spPr>
          <a:xfrm>
            <a:off x="7520135" y="2741270"/>
            <a:ext cx="4446087" cy="769441"/>
          </a:xfrm>
          <a:prstGeom prst="rect">
            <a:avLst/>
          </a:prstGeom>
          <a:noFill/>
        </p:spPr>
        <p:txBody>
          <a:bodyPr wrap="square" rtlCol="0">
            <a:spAutoFit/>
          </a:bodyPr>
          <a:lstStyle/>
          <a:p>
            <a:r>
              <a:rPr lang="en-US" sz="4400" dirty="0">
                <a:solidFill>
                  <a:srgbClr val="FF0000"/>
                </a:solidFill>
                <a:latin typeface="Century Gothic" panose="020B0502020202020204" pitchFamily="34" charset="0"/>
              </a:rPr>
              <a:t>Accountable</a:t>
            </a:r>
          </a:p>
        </p:txBody>
      </p:sp>
      <p:sp>
        <p:nvSpPr>
          <p:cNvPr id="32" name="TextBox 31">
            <a:extLst>
              <a:ext uri="{FF2B5EF4-FFF2-40B4-BE49-F238E27FC236}">
                <a16:creationId xmlns:a16="http://schemas.microsoft.com/office/drawing/2014/main" id="{2052EAAB-9BD8-6C13-9AE6-26677768EF18}"/>
              </a:ext>
            </a:extLst>
          </p:cNvPr>
          <p:cNvSpPr txBox="1"/>
          <p:nvPr/>
        </p:nvSpPr>
        <p:spPr>
          <a:xfrm>
            <a:off x="7516367" y="4053570"/>
            <a:ext cx="4446087" cy="769441"/>
          </a:xfrm>
          <a:prstGeom prst="rect">
            <a:avLst/>
          </a:prstGeom>
          <a:noFill/>
        </p:spPr>
        <p:txBody>
          <a:bodyPr wrap="square" rtlCol="0">
            <a:spAutoFit/>
          </a:bodyPr>
          <a:lstStyle/>
          <a:p>
            <a:r>
              <a:rPr lang="en-US" sz="4400" dirty="0">
                <a:solidFill>
                  <a:srgbClr val="13C9BE"/>
                </a:solidFill>
                <a:latin typeface="Century Gothic" panose="020B0502020202020204" pitchFamily="34" charset="0"/>
              </a:rPr>
              <a:t>Consulted</a:t>
            </a:r>
          </a:p>
        </p:txBody>
      </p:sp>
      <p:sp>
        <p:nvSpPr>
          <p:cNvPr id="33" name="TextBox 32">
            <a:extLst>
              <a:ext uri="{FF2B5EF4-FFF2-40B4-BE49-F238E27FC236}">
                <a16:creationId xmlns:a16="http://schemas.microsoft.com/office/drawing/2014/main" id="{D255F4CB-6967-F42D-22C5-AA8EB59C63CE}"/>
              </a:ext>
            </a:extLst>
          </p:cNvPr>
          <p:cNvSpPr txBox="1"/>
          <p:nvPr/>
        </p:nvSpPr>
        <p:spPr>
          <a:xfrm>
            <a:off x="7516367" y="5365870"/>
            <a:ext cx="4446087" cy="769441"/>
          </a:xfrm>
          <a:prstGeom prst="rect">
            <a:avLst/>
          </a:prstGeom>
          <a:noFill/>
        </p:spPr>
        <p:txBody>
          <a:bodyPr wrap="square" rtlCol="0">
            <a:spAutoFit/>
          </a:bodyPr>
          <a:lstStyle/>
          <a:p>
            <a:r>
              <a:rPr lang="en-US" sz="4400" dirty="0">
                <a:solidFill>
                  <a:srgbClr val="FFA800"/>
                </a:solidFill>
                <a:latin typeface="Century Gothic" panose="020B0502020202020204" pitchFamily="34" charset="0"/>
              </a:rPr>
              <a:t>Informed</a:t>
            </a:r>
          </a:p>
        </p:txBody>
      </p:sp>
      <p:pic>
        <p:nvPicPr>
          <p:cNvPr id="34" name="Graphic 33">
            <a:extLst>
              <a:ext uri="{FF2B5EF4-FFF2-40B4-BE49-F238E27FC236}">
                <a16:creationId xmlns:a16="http://schemas.microsoft.com/office/drawing/2014/main" id="{BED186C1-625F-582C-5AF2-38A39B836C39}"/>
              </a:ext>
            </a:extLst>
          </p:cNvPr>
          <p:cNvPicPr>
            <a:picLocks noChangeAspect="1"/>
          </p:cNvPicPr>
          <p:nvPr/>
        </p:nvPicPr>
        <p:blipFill>
          <a:blip r:embed="rId11">
            <a:alphaModFix amt="70000"/>
            <a:extLst>
              <a:ext uri="{96DAC541-7B7A-43D3-8B79-37D633B846F1}">
                <asvg:svgBlip xmlns:asvg="http://schemas.microsoft.com/office/drawing/2016/SVG/main" r:embed="rId12"/>
              </a:ext>
            </a:extLst>
          </a:blip>
          <a:stretch>
            <a:fillRect/>
          </a:stretch>
        </p:blipFill>
        <p:spPr>
          <a:xfrm>
            <a:off x="5008195" y="5510378"/>
            <a:ext cx="984346" cy="984346"/>
          </a:xfrm>
          <a:prstGeom prst="rect">
            <a:avLst/>
          </a:prstGeom>
        </p:spPr>
      </p:pic>
      <p:pic>
        <p:nvPicPr>
          <p:cNvPr id="35" name="Graphic 34">
            <a:extLst>
              <a:ext uri="{FF2B5EF4-FFF2-40B4-BE49-F238E27FC236}">
                <a16:creationId xmlns:a16="http://schemas.microsoft.com/office/drawing/2014/main" id="{21994242-E857-15F8-D6E0-2B42280D8AFC}"/>
              </a:ext>
            </a:extLst>
          </p:cNvPr>
          <p:cNvPicPr>
            <a:picLocks noChangeAspect="1"/>
          </p:cNvPicPr>
          <p:nvPr/>
        </p:nvPicPr>
        <p:blipFill>
          <a:blip r:embed="rId13">
            <a:alphaModFix amt="50000"/>
            <a:extLst>
              <a:ext uri="{96DAC541-7B7A-43D3-8B79-37D633B846F1}">
                <asvg:svgBlip xmlns:asvg="http://schemas.microsoft.com/office/drawing/2016/SVG/main" r:embed="rId14"/>
              </a:ext>
            </a:extLst>
          </a:blip>
          <a:stretch>
            <a:fillRect/>
          </a:stretch>
        </p:blipFill>
        <p:spPr>
          <a:xfrm>
            <a:off x="4003268" y="1210259"/>
            <a:ext cx="1497100" cy="1497100"/>
          </a:xfrm>
          <a:prstGeom prst="rect">
            <a:avLst/>
          </a:prstGeom>
        </p:spPr>
      </p:pic>
    </p:spTree>
    <p:extLst>
      <p:ext uri="{BB962C8B-B14F-4D97-AF65-F5344CB8AC3E}">
        <p14:creationId xmlns:p14="http://schemas.microsoft.com/office/powerpoint/2010/main" val="352569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0C832F43-C6CE-C5E7-07A3-280434912647}"/>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1: </a:t>
            </a:r>
            <a:r>
              <a:rPr lang="en-US" sz="4000" dirty="0">
                <a:solidFill>
                  <a:schemeClr val="tx1">
                    <a:lumMod val="75000"/>
                    <a:lumOff val="25000"/>
                  </a:schemeClr>
                </a:solidFill>
                <a:latin typeface="Century Gothic" panose="020B0502020202020204" pitchFamily="34" charset="0"/>
              </a:rPr>
              <a:t>Initiate</a:t>
            </a:r>
          </a:p>
        </p:txBody>
      </p:sp>
      <p:grpSp>
        <p:nvGrpSpPr>
          <p:cNvPr id="3" name="Group 2">
            <a:extLst>
              <a:ext uri="{FF2B5EF4-FFF2-40B4-BE49-F238E27FC236}">
                <a16:creationId xmlns:a16="http://schemas.microsoft.com/office/drawing/2014/main" id="{EE9AB4BC-DD0C-5EC7-54A8-674B573A3F8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DBEC881B-F4F8-3143-D244-4207C292CB36}"/>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D4BB769-AA7D-3D53-C31A-3D1E1D4B581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B70A7D8-AB75-3B42-9545-6296140DDE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35FE0B54-92D4-E487-B49C-3FA107CD212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3F483A7D-CD62-2E63-DFB9-F2F2E185627B}"/>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7A07CFED-5F60-7FF1-4FC9-7C1769DF92F6}"/>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8494123F-0D39-0220-A44C-75E7F229BF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7BF11C58-00BA-AC60-B087-00236A87337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61A0E9E-B98A-FD9D-3B43-DE5B00C76B9C}"/>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ECF7B09-295E-295E-5B15-7EC0B482453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E2396937-F72E-0021-BB48-920FA3F3092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F5FD6E4D-9184-2FFE-36F3-8C6898C083F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4A67C2A4-D661-DDCC-07E2-60E9E892B5E1}"/>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2CCC8ACA-D8AE-7C84-431B-B9723C817D97}"/>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397D3394-C805-D982-BEBB-A3AA22A6EFA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7E2EA1-A6E7-BCF2-2D30-F26BF9C99BB1}"/>
              </a:ext>
            </a:extLst>
          </p:cNvPr>
          <p:cNvGraphicFramePr>
            <a:graphicFrameLocks noGrp="1"/>
          </p:cNvGraphicFramePr>
          <p:nvPr>
            <p:extLst>
              <p:ext uri="{D42A27DB-BD31-4B8C-83A1-F6EECF244321}">
                <p14:modId xmlns:p14="http://schemas.microsoft.com/office/powerpoint/2010/main" val="2242603490"/>
              </p:ext>
            </p:extLst>
          </p:nvPr>
        </p:nvGraphicFramePr>
        <p:xfrm>
          <a:off x="300446" y="1046316"/>
          <a:ext cx="11469802" cy="4319222"/>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050" u="none" strike="noStrike" dirty="0">
                          <a:effectLst/>
                          <a:latin typeface="Century Gothic" panose="020B0502020202020204" pitchFamily="34" charset="0"/>
                        </a:rPr>
                        <a:t>Request Review by PMO</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050" u="none" strike="noStrike" dirty="0">
                          <a:effectLst/>
                          <a:latin typeface="Century Gothic" panose="020B0502020202020204" pitchFamily="34" charset="0"/>
                        </a:rPr>
                        <a:t>Submit Project Request</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r>
                        <a:rPr lang="en-US" sz="1050" u="none" strike="noStrike" dirty="0">
                          <a:effectLst/>
                          <a:latin typeface="Century Gothic" panose="020B0502020202020204" pitchFamily="34" charset="0"/>
                        </a:rPr>
                        <a:t>Research Solution</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r h="455614">
                <a:tc gridSpan="2">
                  <a:txBody>
                    <a:bodyPr/>
                    <a:lstStyle/>
                    <a:p>
                      <a:pPr algn="l" fontAlgn="ctr"/>
                      <a:r>
                        <a:rPr lang="en-US" sz="1050" u="none" strike="noStrike" dirty="0">
                          <a:effectLst/>
                          <a:latin typeface="Century Gothic" panose="020B0502020202020204" pitchFamily="34" charset="0"/>
                        </a:rPr>
                        <a:t>Develop Business Case</a:t>
                      </a:r>
                      <a:endParaRPr lang="en-US" sz="1050" b="0" i="0" u="none" strike="noStrike" dirty="0">
                        <a:solidFill>
                          <a:srgbClr val="000000"/>
                        </a:solidFill>
                        <a:effectLst/>
                        <a:latin typeface="Century Gothic" panose="020B0502020202020204" pitchFamily="34" charset="0"/>
                      </a:endParaRPr>
                    </a:p>
                  </a:txBody>
                  <a:tcPr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663530952"/>
                  </a:ext>
                </a:extLst>
              </a:tr>
            </a:tbl>
          </a:graphicData>
        </a:graphic>
      </p:graphicFrame>
      <p:sp>
        <p:nvSpPr>
          <p:cNvPr id="34" name="TextBox 1">
            <a:extLst>
              <a:ext uri="{FF2B5EF4-FFF2-40B4-BE49-F238E27FC236}">
                <a16:creationId xmlns:a16="http://schemas.microsoft.com/office/drawing/2014/main" id="{45B7C33D-9891-136F-F51B-ECA4EE63B2BC}"/>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34869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C1587-3B08-62E9-9DDB-500CB7268F7C}"/>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B800B7B5-53C3-A68E-2F42-1CC668453383}"/>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8EDE312D-AF7B-E171-75A9-EF39C6C2E46D}"/>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2: </a:t>
            </a:r>
            <a:r>
              <a:rPr lang="en-US" sz="4000" dirty="0">
                <a:solidFill>
                  <a:schemeClr val="tx1">
                    <a:lumMod val="75000"/>
                    <a:lumOff val="25000"/>
                  </a:schemeClr>
                </a:solidFill>
                <a:latin typeface="Century Gothic" panose="020B0502020202020204" pitchFamily="34" charset="0"/>
              </a:rPr>
              <a:t>Plan</a:t>
            </a:r>
          </a:p>
        </p:txBody>
      </p:sp>
      <p:grpSp>
        <p:nvGrpSpPr>
          <p:cNvPr id="3" name="Group 2">
            <a:extLst>
              <a:ext uri="{FF2B5EF4-FFF2-40B4-BE49-F238E27FC236}">
                <a16:creationId xmlns:a16="http://schemas.microsoft.com/office/drawing/2014/main" id="{CC2951B4-0885-E12A-FD43-880342D110EC}"/>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6FFD6DEA-18E9-88E1-2E95-5206996F5FD1}"/>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33B0E8EF-AB93-FBA1-E82E-C575F3E8EADF}"/>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0320CA61-A27E-196C-2953-2069530EAB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78502521-C629-ABD8-4DF1-AA0F0E4F5B7B}"/>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66F86C60-E154-33DA-F236-AD9EC33FD585}"/>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BDC275BF-6107-2959-399B-2DCF74114D5C}"/>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97ABA172-2508-6784-05D7-BBCFF75054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4BE6B73B-7A1F-F507-ED0A-CA1195E090EB}"/>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1AAB2EE8-3917-733F-F57A-1BC2A449F8A9}"/>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1332D935-B5A8-BFA0-6444-E7F59F133A53}"/>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8CD14F88-2910-E445-CAA0-2988288A09F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82A31B06-8487-180D-B3F4-24776E5853BC}"/>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83B0481A-B874-C9A8-1A36-ACD32B4BE9D3}"/>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73B914F7-AE6C-9874-7608-B619549408D2}"/>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14022EFB-44C3-7475-172C-B9BD715847D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575E295E-D9C0-561C-7031-A4B3D54585A8}"/>
              </a:ext>
            </a:extLst>
          </p:cNvPr>
          <p:cNvGraphicFramePr>
            <a:graphicFrameLocks noGrp="1"/>
          </p:cNvGraphicFramePr>
          <p:nvPr>
            <p:extLst>
              <p:ext uri="{D42A27DB-BD31-4B8C-83A1-F6EECF244321}">
                <p14:modId xmlns:p14="http://schemas.microsoft.com/office/powerpoint/2010/main" val="176911611"/>
              </p:ext>
            </p:extLst>
          </p:nvPr>
        </p:nvGraphicFramePr>
        <p:xfrm>
          <a:off x="300446" y="1046316"/>
          <a:ext cx="11469802" cy="3863608"/>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lnL w="28575"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Charter</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Schedule</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Additional Plans as Required</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854155049"/>
                  </a:ext>
                </a:extLst>
              </a:tr>
            </a:tbl>
          </a:graphicData>
        </a:graphic>
      </p:graphicFrame>
      <p:sp>
        <p:nvSpPr>
          <p:cNvPr id="34" name="TextBox 1">
            <a:extLst>
              <a:ext uri="{FF2B5EF4-FFF2-40B4-BE49-F238E27FC236}">
                <a16:creationId xmlns:a16="http://schemas.microsoft.com/office/drawing/2014/main" id="{B3E427C2-DFA1-EF17-3E3A-8DEE57E699C9}"/>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22281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C87F1-8AB9-372C-E325-A63F8B21F2F8}"/>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5C1D9B78-9AEF-8D1E-0A4C-42EFDB6EC98A}"/>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6B2D2B8C-9DD5-6376-904E-4AF5366E4269}"/>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3: </a:t>
            </a:r>
            <a:r>
              <a:rPr lang="en-US" sz="4000" dirty="0">
                <a:solidFill>
                  <a:schemeClr val="tx1">
                    <a:lumMod val="75000"/>
                    <a:lumOff val="25000"/>
                  </a:schemeClr>
                </a:solidFill>
                <a:latin typeface="Century Gothic" panose="020B0502020202020204" pitchFamily="34" charset="0"/>
              </a:rPr>
              <a:t>Execute</a:t>
            </a:r>
          </a:p>
        </p:txBody>
      </p:sp>
      <p:grpSp>
        <p:nvGrpSpPr>
          <p:cNvPr id="3" name="Group 2">
            <a:extLst>
              <a:ext uri="{FF2B5EF4-FFF2-40B4-BE49-F238E27FC236}">
                <a16:creationId xmlns:a16="http://schemas.microsoft.com/office/drawing/2014/main" id="{5DC31527-F196-C281-3E38-9C9E69CEBB21}"/>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20946FD4-95A0-5699-B99E-C120D1D73555}"/>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19E9752C-D8E9-E671-40AE-2F5D6014ECAA}"/>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F4ECCD8E-7CCF-FC75-9247-43EBE1F1E0E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5B705A69-8F22-FB4F-954F-1F36D224638C}"/>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E93921F7-1B53-2885-0BFF-083F3F5185D2}"/>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C8113644-93A4-86EB-26AF-1B335DCAF738}"/>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49EDC2C6-1DFF-9531-2DDA-279013E960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038BA6AA-E9C6-A1E4-A9BF-3D77647FA21C}"/>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62F4181F-E0DB-F8E8-3D60-852E0E0663B1}"/>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AEF38B7B-BA06-DBB4-908E-2701B9B5907F}"/>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705E9D15-15F9-9003-04A4-0D47A124F3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7B510E60-95F4-37A9-0E23-F5CE8AC46DF7}"/>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CB6BD836-CD4A-4B84-AA36-4B3235DAD56A}"/>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7391B955-8B67-56E4-AA77-5FBF3A10A9DF}"/>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B382C094-F7A9-9229-F072-24D87B062A7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AB18C200-DC62-DAF9-F997-6CFC77AA21E8}"/>
              </a:ext>
            </a:extLst>
          </p:cNvPr>
          <p:cNvGraphicFramePr>
            <a:graphicFrameLocks noGrp="1"/>
          </p:cNvGraphicFramePr>
          <p:nvPr>
            <p:extLst>
              <p:ext uri="{D42A27DB-BD31-4B8C-83A1-F6EECF244321}">
                <p14:modId xmlns:p14="http://schemas.microsoft.com/office/powerpoint/2010/main" val="362044012"/>
              </p:ext>
            </p:extLst>
          </p:nvPr>
        </p:nvGraphicFramePr>
        <p:xfrm>
          <a:off x="300446" y="1046316"/>
          <a:ext cx="11469802" cy="3407994"/>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Build Deliverables</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4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4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4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4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4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400" b="0" i="0" u="none" strike="noStrike">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400" b="0" i="0" u="none" strike="noStrike">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4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4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Status Report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a:txBody>
                    <a:bodyPr/>
                    <a:lstStyle/>
                    <a:p>
                      <a:pPr algn="ctr" fontAlgn="ctr"/>
                      <a:r>
                        <a:rPr lang="en-US" sz="14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b="0" i="0" u="none" strike="noStrike">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b="0" i="0" u="none" strike="noStrike">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4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4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4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1F022143-97F2-1E17-E7C3-C929D19374B3}"/>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71022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863F-EBF6-1B3F-D1EF-7CF21C0C5A59}"/>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87D5E8D5-CF03-B26F-C2A7-A80C1737C9B0}"/>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2B632FE7-A0C5-662E-D61D-D5BC3305656F}"/>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4: </a:t>
            </a:r>
            <a:r>
              <a:rPr lang="en-US" sz="4000" dirty="0">
                <a:solidFill>
                  <a:schemeClr val="tx1">
                    <a:lumMod val="75000"/>
                    <a:lumOff val="25000"/>
                  </a:schemeClr>
                </a:solidFill>
                <a:latin typeface="Century Gothic" panose="020B0502020202020204" pitchFamily="34" charset="0"/>
              </a:rPr>
              <a:t>Control</a:t>
            </a:r>
          </a:p>
        </p:txBody>
      </p:sp>
      <p:grpSp>
        <p:nvGrpSpPr>
          <p:cNvPr id="3" name="Group 2">
            <a:extLst>
              <a:ext uri="{FF2B5EF4-FFF2-40B4-BE49-F238E27FC236}">
                <a16:creationId xmlns:a16="http://schemas.microsoft.com/office/drawing/2014/main" id="{07893C2C-8B8B-CF9E-0955-F20FF0E3AC33}"/>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CCE377A4-40C9-589A-2582-F927A3AAC275}"/>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C2A5BF11-58A9-882B-D3FF-07DCD5E1328D}"/>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81CDA251-EF9F-943A-9EA6-3E550B643F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491EAF57-4E9A-7F4C-9A77-C941E869656A}"/>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702CA908-E518-D964-60E2-CE374F81FA8E}"/>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24A4763F-CCF7-8E2E-4144-84AC8BB8B34F}"/>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A5CB351B-90FD-C0A8-16AE-565A5B2AEB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4A2919FF-0869-39F1-AD0C-C7067D019882}"/>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E07DC732-757F-6DC4-9F28-886E9022CD41}"/>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8CB776D7-A9CE-86C2-71EE-D363AB0A475B}"/>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3D3173C4-8E31-B847-8EDC-831B4A10222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4729E8BA-DB34-C57B-3F2B-7A2C9B37A26D}"/>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A1F05F17-0500-B31F-7707-38598863FF59}"/>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8E8B3181-98C5-E4DA-8C63-DB6114F7F9CD}"/>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FFE40ED5-CAB5-3F97-B76E-BB71DAC190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A5C2DF1B-4176-90AA-16CC-10AB873A4177}"/>
              </a:ext>
            </a:extLst>
          </p:cNvPr>
          <p:cNvGraphicFramePr>
            <a:graphicFrameLocks noGrp="1"/>
          </p:cNvGraphicFramePr>
          <p:nvPr>
            <p:extLst>
              <p:ext uri="{D42A27DB-BD31-4B8C-83A1-F6EECF244321}">
                <p14:modId xmlns:p14="http://schemas.microsoft.com/office/powerpoint/2010/main" val="3843052569"/>
              </p:ext>
            </p:extLst>
          </p:nvPr>
        </p:nvGraphicFramePr>
        <p:xfrm>
          <a:off x="300446" y="1046316"/>
          <a:ext cx="11469802" cy="2952380"/>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Perform Change Management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9525"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9525" marR="9525" marT="9525"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bl>
          </a:graphicData>
        </a:graphic>
      </p:graphicFrame>
      <p:sp>
        <p:nvSpPr>
          <p:cNvPr id="34" name="TextBox 1">
            <a:extLst>
              <a:ext uri="{FF2B5EF4-FFF2-40B4-BE49-F238E27FC236}">
                <a16:creationId xmlns:a16="http://schemas.microsoft.com/office/drawing/2014/main" id="{866C1F3A-4C03-DBCD-4924-82ACB7326954}"/>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674229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6974-0AC3-C4BB-D981-1663D472CDDB}"/>
            </a:ext>
          </a:extLst>
        </p:cNvPr>
        <p:cNvGrpSpPr/>
        <p:nvPr/>
      </p:nvGrpSpPr>
      <p:grpSpPr>
        <a:xfrm>
          <a:off x="0" y="0"/>
          <a:ext cx="0" cy="0"/>
          <a:chOff x="0" y="0"/>
          <a:chExt cx="0" cy="0"/>
        </a:xfrm>
      </p:grpSpPr>
      <p:pic>
        <p:nvPicPr>
          <p:cNvPr id="4" name="Picture 3" descr="White 3D rendering of a honeycomb">
            <a:extLst>
              <a:ext uri="{FF2B5EF4-FFF2-40B4-BE49-F238E27FC236}">
                <a16:creationId xmlns:a16="http://schemas.microsoft.com/office/drawing/2014/main" id="{56676B79-8908-0DEE-E442-83361CEF99AE}"/>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CE731BAD-A215-32E3-ADFC-D5328AA29BD2}"/>
              </a:ext>
            </a:extLst>
          </p:cNvPr>
          <p:cNvSpPr txBox="1"/>
          <p:nvPr/>
        </p:nvSpPr>
        <p:spPr>
          <a:xfrm>
            <a:off x="312022" y="191459"/>
            <a:ext cx="7384507" cy="707886"/>
          </a:xfrm>
          <a:prstGeom prst="rect">
            <a:avLst/>
          </a:prstGeom>
          <a:noFill/>
        </p:spPr>
        <p:txBody>
          <a:bodyPr wrap="square" rtlCol="0">
            <a:spAutoFit/>
          </a:bodyPr>
          <a:lstStyle/>
          <a:p>
            <a:r>
              <a:rPr lang="en-US" sz="3200" dirty="0">
                <a:solidFill>
                  <a:schemeClr val="tx1">
                    <a:lumMod val="75000"/>
                    <a:lumOff val="25000"/>
                  </a:schemeClr>
                </a:solidFill>
                <a:latin typeface="Century Gothic" panose="020B0502020202020204" pitchFamily="34" charset="0"/>
              </a:rPr>
              <a:t>Phase 5: </a:t>
            </a:r>
            <a:r>
              <a:rPr lang="en-US" sz="4000" dirty="0">
                <a:solidFill>
                  <a:schemeClr val="tx1">
                    <a:lumMod val="75000"/>
                    <a:lumOff val="25000"/>
                  </a:schemeClr>
                </a:solidFill>
                <a:latin typeface="Century Gothic" panose="020B0502020202020204" pitchFamily="34" charset="0"/>
              </a:rPr>
              <a:t>Close</a:t>
            </a:r>
          </a:p>
        </p:txBody>
      </p:sp>
      <p:grpSp>
        <p:nvGrpSpPr>
          <p:cNvPr id="3" name="Group 2">
            <a:extLst>
              <a:ext uri="{FF2B5EF4-FFF2-40B4-BE49-F238E27FC236}">
                <a16:creationId xmlns:a16="http://schemas.microsoft.com/office/drawing/2014/main" id="{3F91A5DB-1CE4-E516-D471-B3E84223D67C}"/>
              </a:ext>
            </a:extLst>
          </p:cNvPr>
          <p:cNvGrpSpPr/>
          <p:nvPr/>
        </p:nvGrpSpPr>
        <p:grpSpPr>
          <a:xfrm>
            <a:off x="1165996" y="6360925"/>
            <a:ext cx="2534804" cy="359820"/>
            <a:chOff x="5258858" y="4905467"/>
            <a:chExt cx="2534804" cy="359820"/>
          </a:xfrm>
        </p:grpSpPr>
        <p:pic>
          <p:nvPicPr>
            <p:cNvPr id="5" name="Picture 4" descr="Icon&#10;&#10;Description automatically generated">
              <a:extLst>
                <a:ext uri="{FF2B5EF4-FFF2-40B4-BE49-F238E27FC236}">
                  <a16:creationId xmlns:a16="http://schemas.microsoft.com/office/drawing/2014/main" id="{F4A45252-BB00-52D1-0088-4A54B2AD9F89}"/>
                </a:ext>
              </a:extLst>
            </p:cNvPr>
            <p:cNvPicPr>
              <a:picLocks noChangeAspect="1"/>
            </p:cNvPicPr>
            <p:nvPr/>
          </p:nvPicPr>
          <p:blipFill>
            <a:blip r:embed="rId3"/>
            <a:stretch>
              <a:fillRect/>
            </a:stretch>
          </p:blipFill>
          <p:spPr>
            <a:xfrm>
              <a:off x="5589931" y="4905467"/>
              <a:ext cx="355845" cy="355845"/>
            </a:xfrm>
            <a:prstGeom prst="rect">
              <a:avLst/>
            </a:prstGeom>
          </p:spPr>
        </p:pic>
        <p:sp>
          <p:nvSpPr>
            <p:cNvPr id="17" name="TextBox 16">
              <a:extLst>
                <a:ext uri="{FF2B5EF4-FFF2-40B4-BE49-F238E27FC236}">
                  <a16:creationId xmlns:a16="http://schemas.microsoft.com/office/drawing/2014/main" id="{745278BF-9721-261F-CFA2-4857FD39F1DF}"/>
                </a:ext>
              </a:extLst>
            </p:cNvPr>
            <p:cNvSpPr txBox="1"/>
            <p:nvPr/>
          </p:nvSpPr>
          <p:spPr>
            <a:xfrm>
              <a:off x="5910733" y="4926733"/>
              <a:ext cx="1882929"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RESPONSIBLE</a:t>
              </a:r>
            </a:p>
          </p:txBody>
        </p:sp>
        <p:pic>
          <p:nvPicPr>
            <p:cNvPr id="24" name="Graphic 23">
              <a:extLst>
                <a:ext uri="{FF2B5EF4-FFF2-40B4-BE49-F238E27FC236}">
                  <a16:creationId xmlns:a16="http://schemas.microsoft.com/office/drawing/2014/main" id="{BA9BAE6B-81B4-9602-E739-F166A44B277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58858" y="4936763"/>
              <a:ext cx="274320" cy="274320"/>
            </a:xfrm>
            <a:prstGeom prst="rect">
              <a:avLst/>
            </a:prstGeom>
          </p:spPr>
        </p:pic>
      </p:grpSp>
      <p:grpSp>
        <p:nvGrpSpPr>
          <p:cNvPr id="13" name="Group 12">
            <a:extLst>
              <a:ext uri="{FF2B5EF4-FFF2-40B4-BE49-F238E27FC236}">
                <a16:creationId xmlns:a16="http://schemas.microsoft.com/office/drawing/2014/main" id="{4355E01C-0DE9-D38D-38F7-F849A425A6AE}"/>
              </a:ext>
            </a:extLst>
          </p:cNvPr>
          <p:cNvGrpSpPr/>
          <p:nvPr/>
        </p:nvGrpSpPr>
        <p:grpSpPr>
          <a:xfrm>
            <a:off x="7055742" y="6360925"/>
            <a:ext cx="2533718" cy="359820"/>
            <a:chOff x="5258858" y="5662309"/>
            <a:chExt cx="2533718" cy="359820"/>
          </a:xfrm>
        </p:grpSpPr>
        <p:pic>
          <p:nvPicPr>
            <p:cNvPr id="9" name="Picture 8" descr="Icon&#10;&#10;Description automatically generated">
              <a:extLst>
                <a:ext uri="{FF2B5EF4-FFF2-40B4-BE49-F238E27FC236}">
                  <a16:creationId xmlns:a16="http://schemas.microsoft.com/office/drawing/2014/main" id="{9334DEC1-0991-077F-92AE-D469B7045157}"/>
                </a:ext>
              </a:extLst>
            </p:cNvPr>
            <p:cNvPicPr>
              <a:picLocks noChangeAspect="1"/>
            </p:cNvPicPr>
            <p:nvPr/>
          </p:nvPicPr>
          <p:blipFill>
            <a:blip r:embed="rId6"/>
            <a:stretch>
              <a:fillRect/>
            </a:stretch>
          </p:blipFill>
          <p:spPr>
            <a:xfrm>
              <a:off x="5589931" y="5662309"/>
              <a:ext cx="355845" cy="355845"/>
            </a:xfrm>
            <a:prstGeom prst="rect">
              <a:avLst/>
            </a:prstGeom>
          </p:spPr>
        </p:pic>
        <p:sp>
          <p:nvSpPr>
            <p:cNvPr id="19" name="TextBox 18">
              <a:extLst>
                <a:ext uri="{FF2B5EF4-FFF2-40B4-BE49-F238E27FC236}">
                  <a16:creationId xmlns:a16="http://schemas.microsoft.com/office/drawing/2014/main" id="{B91C65FC-85B9-00F3-8639-6530084A3DF9}"/>
                </a:ext>
              </a:extLst>
            </p:cNvPr>
            <p:cNvSpPr txBox="1"/>
            <p:nvPr/>
          </p:nvSpPr>
          <p:spPr>
            <a:xfrm>
              <a:off x="5909648" y="5683575"/>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CONSULTED</a:t>
              </a:r>
            </a:p>
          </p:txBody>
        </p:sp>
        <p:pic>
          <p:nvPicPr>
            <p:cNvPr id="25" name="Graphic 24">
              <a:extLst>
                <a:ext uri="{FF2B5EF4-FFF2-40B4-BE49-F238E27FC236}">
                  <a16:creationId xmlns:a16="http://schemas.microsoft.com/office/drawing/2014/main" id="{5DBDA43A-83DC-2560-FE24-237494D43F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58858" y="5726069"/>
              <a:ext cx="274320" cy="274320"/>
            </a:xfrm>
            <a:prstGeom prst="rect">
              <a:avLst/>
            </a:prstGeom>
          </p:spPr>
        </p:pic>
      </p:grpSp>
      <p:grpSp>
        <p:nvGrpSpPr>
          <p:cNvPr id="6" name="Group 5">
            <a:extLst>
              <a:ext uri="{FF2B5EF4-FFF2-40B4-BE49-F238E27FC236}">
                <a16:creationId xmlns:a16="http://schemas.microsoft.com/office/drawing/2014/main" id="{9AFE6C6D-4A56-0DE5-2FE9-338327578C97}"/>
              </a:ext>
            </a:extLst>
          </p:cNvPr>
          <p:cNvGrpSpPr/>
          <p:nvPr/>
        </p:nvGrpSpPr>
        <p:grpSpPr>
          <a:xfrm>
            <a:off x="3963572" y="6360925"/>
            <a:ext cx="2832516" cy="359820"/>
            <a:chOff x="5258858" y="5283888"/>
            <a:chExt cx="2832516" cy="359820"/>
          </a:xfrm>
        </p:grpSpPr>
        <p:pic>
          <p:nvPicPr>
            <p:cNvPr id="7" name="Picture 6" descr="A picture containing text, sign, outdoor, clipart&#10;&#10;Description automatically generated">
              <a:extLst>
                <a:ext uri="{FF2B5EF4-FFF2-40B4-BE49-F238E27FC236}">
                  <a16:creationId xmlns:a16="http://schemas.microsoft.com/office/drawing/2014/main" id="{0FDFE7E1-5DA2-3B4C-BFE8-C954273C402E}"/>
                </a:ext>
              </a:extLst>
            </p:cNvPr>
            <p:cNvPicPr>
              <a:picLocks noChangeAspect="1"/>
            </p:cNvPicPr>
            <p:nvPr/>
          </p:nvPicPr>
          <p:blipFill>
            <a:blip r:embed="rId9"/>
            <a:stretch>
              <a:fillRect/>
            </a:stretch>
          </p:blipFill>
          <p:spPr>
            <a:xfrm>
              <a:off x="5589931" y="5283888"/>
              <a:ext cx="355845" cy="355845"/>
            </a:xfrm>
            <a:prstGeom prst="rect">
              <a:avLst/>
            </a:prstGeom>
          </p:spPr>
        </p:pic>
        <p:sp>
          <p:nvSpPr>
            <p:cNvPr id="18" name="TextBox 17">
              <a:extLst>
                <a:ext uri="{FF2B5EF4-FFF2-40B4-BE49-F238E27FC236}">
                  <a16:creationId xmlns:a16="http://schemas.microsoft.com/office/drawing/2014/main" id="{677E8FA5-45B0-6DFC-DED9-9E4D38B9EDC1}"/>
                </a:ext>
              </a:extLst>
            </p:cNvPr>
            <p:cNvSpPr txBox="1"/>
            <p:nvPr/>
          </p:nvSpPr>
          <p:spPr>
            <a:xfrm>
              <a:off x="5910733" y="5305154"/>
              <a:ext cx="2180641"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ACCOUNTABLE</a:t>
              </a:r>
            </a:p>
          </p:txBody>
        </p:sp>
        <p:pic>
          <p:nvPicPr>
            <p:cNvPr id="26" name="Graphic 25">
              <a:extLst>
                <a:ext uri="{FF2B5EF4-FFF2-40B4-BE49-F238E27FC236}">
                  <a16:creationId xmlns:a16="http://schemas.microsoft.com/office/drawing/2014/main" id="{30760D88-4DD9-AC99-6B39-C554F858F66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58858" y="5323635"/>
              <a:ext cx="274320" cy="274320"/>
            </a:xfrm>
            <a:prstGeom prst="rect">
              <a:avLst/>
            </a:prstGeom>
          </p:spPr>
        </p:pic>
      </p:grpSp>
      <p:grpSp>
        <p:nvGrpSpPr>
          <p:cNvPr id="14" name="Group 13">
            <a:extLst>
              <a:ext uri="{FF2B5EF4-FFF2-40B4-BE49-F238E27FC236}">
                <a16:creationId xmlns:a16="http://schemas.microsoft.com/office/drawing/2014/main" id="{72A571DD-9F08-F828-E777-6B81894F35B2}"/>
              </a:ext>
            </a:extLst>
          </p:cNvPr>
          <p:cNvGrpSpPr/>
          <p:nvPr/>
        </p:nvGrpSpPr>
        <p:grpSpPr>
          <a:xfrm>
            <a:off x="9777695" y="6360925"/>
            <a:ext cx="2533718" cy="359819"/>
            <a:chOff x="5258858" y="6040731"/>
            <a:chExt cx="2533718" cy="359819"/>
          </a:xfrm>
        </p:grpSpPr>
        <p:pic>
          <p:nvPicPr>
            <p:cNvPr id="12" name="Picture 11" descr="Icon&#10;&#10;Description automatically generated">
              <a:extLst>
                <a:ext uri="{FF2B5EF4-FFF2-40B4-BE49-F238E27FC236}">
                  <a16:creationId xmlns:a16="http://schemas.microsoft.com/office/drawing/2014/main" id="{34C60CC8-3596-C30F-14C6-CC393A113663}"/>
                </a:ext>
              </a:extLst>
            </p:cNvPr>
            <p:cNvPicPr>
              <a:picLocks noChangeAspect="1"/>
            </p:cNvPicPr>
            <p:nvPr/>
          </p:nvPicPr>
          <p:blipFill>
            <a:blip r:embed="rId12"/>
            <a:stretch>
              <a:fillRect/>
            </a:stretch>
          </p:blipFill>
          <p:spPr>
            <a:xfrm>
              <a:off x="5589931" y="6040731"/>
              <a:ext cx="355845" cy="355845"/>
            </a:xfrm>
            <a:prstGeom prst="rect">
              <a:avLst/>
            </a:prstGeom>
          </p:spPr>
        </p:pic>
        <p:sp>
          <p:nvSpPr>
            <p:cNvPr id="20" name="TextBox 19">
              <a:extLst>
                <a:ext uri="{FF2B5EF4-FFF2-40B4-BE49-F238E27FC236}">
                  <a16:creationId xmlns:a16="http://schemas.microsoft.com/office/drawing/2014/main" id="{A1ADC129-4BE1-78E3-A2BB-280A759E0196}"/>
                </a:ext>
              </a:extLst>
            </p:cNvPr>
            <p:cNvSpPr txBox="1"/>
            <p:nvPr/>
          </p:nvSpPr>
          <p:spPr>
            <a:xfrm>
              <a:off x="5909648" y="6061996"/>
              <a:ext cx="1882928" cy="338554"/>
            </a:xfrm>
            <a:prstGeom prst="rect">
              <a:avLst/>
            </a:prstGeom>
            <a:noFill/>
          </p:spPr>
          <p:txBody>
            <a:bodyPr wrap="square" rtlCol="0">
              <a:spAutoFit/>
            </a:bodyPr>
            <a:lstStyle/>
            <a:p>
              <a:r>
                <a:rPr lang="en-US" sz="1600" spc="300" dirty="0">
                  <a:solidFill>
                    <a:schemeClr val="tx1">
                      <a:lumMod val="65000"/>
                      <a:lumOff val="35000"/>
                    </a:schemeClr>
                  </a:solidFill>
                  <a:latin typeface="Century Gothic" panose="020B0502020202020204" pitchFamily="34" charset="0"/>
                </a:rPr>
                <a:t>INFORMED</a:t>
              </a:r>
            </a:p>
          </p:txBody>
        </p:sp>
        <p:pic>
          <p:nvPicPr>
            <p:cNvPr id="27" name="Graphic 26">
              <a:extLst>
                <a:ext uri="{FF2B5EF4-FFF2-40B4-BE49-F238E27FC236}">
                  <a16:creationId xmlns:a16="http://schemas.microsoft.com/office/drawing/2014/main" id="{D6AE494A-DC76-7AEB-34E5-18D86EEA012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258858" y="6117995"/>
              <a:ext cx="274320" cy="274320"/>
            </a:xfrm>
            <a:prstGeom prst="rect">
              <a:avLst/>
            </a:prstGeom>
          </p:spPr>
        </p:pic>
      </p:grpSp>
      <p:graphicFrame>
        <p:nvGraphicFramePr>
          <p:cNvPr id="15" name="Table 14">
            <a:extLst>
              <a:ext uri="{FF2B5EF4-FFF2-40B4-BE49-F238E27FC236}">
                <a16:creationId xmlns:a16="http://schemas.microsoft.com/office/drawing/2014/main" id="{DFC8014B-6F03-32E3-4662-4C011D02EA9B}"/>
              </a:ext>
            </a:extLst>
          </p:cNvPr>
          <p:cNvGraphicFramePr>
            <a:graphicFrameLocks noGrp="1"/>
          </p:cNvGraphicFramePr>
          <p:nvPr>
            <p:extLst>
              <p:ext uri="{D42A27DB-BD31-4B8C-83A1-F6EECF244321}">
                <p14:modId xmlns:p14="http://schemas.microsoft.com/office/powerpoint/2010/main" val="103934781"/>
              </p:ext>
            </p:extLst>
          </p:nvPr>
        </p:nvGraphicFramePr>
        <p:xfrm>
          <a:off x="300446" y="1046316"/>
          <a:ext cx="11469802" cy="3407994"/>
        </p:xfrm>
        <a:graphic>
          <a:graphicData uri="http://schemas.openxmlformats.org/drawingml/2006/table">
            <a:tbl>
              <a:tblPr>
                <a:tableStyleId>{5C22544A-7EE6-4342-B048-85BDC9FD1C3A}</a:tableStyleId>
              </a:tblPr>
              <a:tblGrid>
                <a:gridCol w="455151">
                  <a:extLst>
                    <a:ext uri="{9D8B030D-6E8A-4147-A177-3AD203B41FA5}">
                      <a16:colId xmlns:a16="http://schemas.microsoft.com/office/drawing/2014/main" val="2399945540"/>
                    </a:ext>
                  </a:extLst>
                </a:gridCol>
                <a:gridCol w="1911631">
                  <a:extLst>
                    <a:ext uri="{9D8B030D-6E8A-4147-A177-3AD203B41FA5}">
                      <a16:colId xmlns:a16="http://schemas.microsoft.com/office/drawing/2014/main" val="1443641904"/>
                    </a:ext>
                  </a:extLst>
                </a:gridCol>
                <a:gridCol w="455151">
                  <a:extLst>
                    <a:ext uri="{9D8B030D-6E8A-4147-A177-3AD203B41FA5}">
                      <a16:colId xmlns:a16="http://schemas.microsoft.com/office/drawing/2014/main" val="415864803"/>
                    </a:ext>
                  </a:extLst>
                </a:gridCol>
                <a:gridCol w="455151">
                  <a:extLst>
                    <a:ext uri="{9D8B030D-6E8A-4147-A177-3AD203B41FA5}">
                      <a16:colId xmlns:a16="http://schemas.microsoft.com/office/drawing/2014/main" val="4154945041"/>
                    </a:ext>
                  </a:extLst>
                </a:gridCol>
                <a:gridCol w="455151">
                  <a:extLst>
                    <a:ext uri="{9D8B030D-6E8A-4147-A177-3AD203B41FA5}">
                      <a16:colId xmlns:a16="http://schemas.microsoft.com/office/drawing/2014/main" val="1939968154"/>
                    </a:ext>
                  </a:extLst>
                </a:gridCol>
                <a:gridCol w="455151">
                  <a:extLst>
                    <a:ext uri="{9D8B030D-6E8A-4147-A177-3AD203B41FA5}">
                      <a16:colId xmlns:a16="http://schemas.microsoft.com/office/drawing/2014/main" val="3012417241"/>
                    </a:ext>
                  </a:extLst>
                </a:gridCol>
                <a:gridCol w="455151">
                  <a:extLst>
                    <a:ext uri="{9D8B030D-6E8A-4147-A177-3AD203B41FA5}">
                      <a16:colId xmlns:a16="http://schemas.microsoft.com/office/drawing/2014/main" val="2367849165"/>
                    </a:ext>
                  </a:extLst>
                </a:gridCol>
                <a:gridCol w="455151">
                  <a:extLst>
                    <a:ext uri="{9D8B030D-6E8A-4147-A177-3AD203B41FA5}">
                      <a16:colId xmlns:a16="http://schemas.microsoft.com/office/drawing/2014/main" val="3667678671"/>
                    </a:ext>
                  </a:extLst>
                </a:gridCol>
                <a:gridCol w="455151">
                  <a:extLst>
                    <a:ext uri="{9D8B030D-6E8A-4147-A177-3AD203B41FA5}">
                      <a16:colId xmlns:a16="http://schemas.microsoft.com/office/drawing/2014/main" val="509929740"/>
                    </a:ext>
                  </a:extLst>
                </a:gridCol>
                <a:gridCol w="455151">
                  <a:extLst>
                    <a:ext uri="{9D8B030D-6E8A-4147-A177-3AD203B41FA5}">
                      <a16:colId xmlns:a16="http://schemas.microsoft.com/office/drawing/2014/main" val="2286487947"/>
                    </a:ext>
                  </a:extLst>
                </a:gridCol>
                <a:gridCol w="455151">
                  <a:extLst>
                    <a:ext uri="{9D8B030D-6E8A-4147-A177-3AD203B41FA5}">
                      <a16:colId xmlns:a16="http://schemas.microsoft.com/office/drawing/2014/main" val="4134033808"/>
                    </a:ext>
                  </a:extLst>
                </a:gridCol>
                <a:gridCol w="455151">
                  <a:extLst>
                    <a:ext uri="{9D8B030D-6E8A-4147-A177-3AD203B41FA5}">
                      <a16:colId xmlns:a16="http://schemas.microsoft.com/office/drawing/2014/main" val="3187068067"/>
                    </a:ext>
                  </a:extLst>
                </a:gridCol>
                <a:gridCol w="455151">
                  <a:extLst>
                    <a:ext uri="{9D8B030D-6E8A-4147-A177-3AD203B41FA5}">
                      <a16:colId xmlns:a16="http://schemas.microsoft.com/office/drawing/2014/main" val="689140610"/>
                    </a:ext>
                  </a:extLst>
                </a:gridCol>
                <a:gridCol w="455151">
                  <a:extLst>
                    <a:ext uri="{9D8B030D-6E8A-4147-A177-3AD203B41FA5}">
                      <a16:colId xmlns:a16="http://schemas.microsoft.com/office/drawing/2014/main" val="2152919011"/>
                    </a:ext>
                  </a:extLst>
                </a:gridCol>
                <a:gridCol w="455151">
                  <a:extLst>
                    <a:ext uri="{9D8B030D-6E8A-4147-A177-3AD203B41FA5}">
                      <a16:colId xmlns:a16="http://schemas.microsoft.com/office/drawing/2014/main" val="3343550266"/>
                    </a:ext>
                  </a:extLst>
                </a:gridCol>
                <a:gridCol w="455151">
                  <a:extLst>
                    <a:ext uri="{9D8B030D-6E8A-4147-A177-3AD203B41FA5}">
                      <a16:colId xmlns:a16="http://schemas.microsoft.com/office/drawing/2014/main" val="1392218135"/>
                    </a:ext>
                  </a:extLst>
                </a:gridCol>
                <a:gridCol w="455151">
                  <a:extLst>
                    <a:ext uri="{9D8B030D-6E8A-4147-A177-3AD203B41FA5}">
                      <a16:colId xmlns:a16="http://schemas.microsoft.com/office/drawing/2014/main" val="1694239896"/>
                    </a:ext>
                  </a:extLst>
                </a:gridCol>
                <a:gridCol w="455151">
                  <a:extLst>
                    <a:ext uri="{9D8B030D-6E8A-4147-A177-3AD203B41FA5}">
                      <a16:colId xmlns:a16="http://schemas.microsoft.com/office/drawing/2014/main" val="2366773283"/>
                    </a:ext>
                  </a:extLst>
                </a:gridCol>
                <a:gridCol w="455151">
                  <a:extLst>
                    <a:ext uri="{9D8B030D-6E8A-4147-A177-3AD203B41FA5}">
                      <a16:colId xmlns:a16="http://schemas.microsoft.com/office/drawing/2014/main" val="4288418411"/>
                    </a:ext>
                  </a:extLst>
                </a:gridCol>
                <a:gridCol w="455151">
                  <a:extLst>
                    <a:ext uri="{9D8B030D-6E8A-4147-A177-3AD203B41FA5}">
                      <a16:colId xmlns:a16="http://schemas.microsoft.com/office/drawing/2014/main" val="2551594290"/>
                    </a:ext>
                  </a:extLst>
                </a:gridCol>
                <a:gridCol w="455151">
                  <a:extLst>
                    <a:ext uri="{9D8B030D-6E8A-4147-A177-3AD203B41FA5}">
                      <a16:colId xmlns:a16="http://schemas.microsoft.com/office/drawing/2014/main" val="246259225"/>
                    </a:ext>
                  </a:extLst>
                </a:gridCol>
                <a:gridCol w="455151">
                  <a:extLst>
                    <a:ext uri="{9D8B030D-6E8A-4147-A177-3AD203B41FA5}">
                      <a16:colId xmlns:a16="http://schemas.microsoft.com/office/drawing/2014/main" val="2685803105"/>
                    </a:ext>
                  </a:extLst>
                </a:gridCol>
              </a:tblGrid>
              <a:tr h="2073215">
                <a:tc>
                  <a:txBody>
                    <a:bodyPr/>
                    <a:lstStyle/>
                    <a:p>
                      <a:pPr algn="l" fontAlgn="b"/>
                      <a:r>
                        <a:rPr lang="en-US" sz="1000" u="none" strike="noStrike" dirty="0">
                          <a:effectLst/>
                          <a:latin typeface="Century Gothic" panose="020B0502020202020204" pitchFamily="34" charset="0"/>
                        </a:rPr>
                        <a:t> </a:t>
                      </a:r>
                      <a:endParaRPr lang="en-US" sz="1050" b="0"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b"/>
                      <a:r>
                        <a:rPr lang="en-US" sz="1300" b="0" i="0" u="none" strike="noStrike" dirty="0">
                          <a:solidFill>
                            <a:srgbClr val="000000"/>
                          </a:solidFill>
                          <a:effectLst/>
                          <a:latin typeface="Century Gothic" panose="020B0502020202020204" pitchFamily="34" charset="0"/>
                        </a:rPr>
                        <a:t> Project Sponsor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CPO</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Director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Project Manager</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Operations Engineer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Quality Assurance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Developer</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Consultant</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Customer Service</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l" fontAlgn="b"/>
                      <a:r>
                        <a:rPr lang="en-US" sz="1300" b="0" i="0" u="none" strike="noStrike" dirty="0">
                          <a:solidFill>
                            <a:srgbClr val="000000"/>
                          </a:solidFill>
                          <a:effectLst/>
                          <a:latin typeface="Century Gothic" panose="020B0502020202020204" pitchFamily="34" charset="0"/>
                        </a:rPr>
                        <a:t> Role 1</a:t>
                      </a:r>
                    </a:p>
                  </a:txBody>
                  <a:tcPr marL="0" marR="0" marT="0" vert="vert27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2</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3</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4</a:t>
                      </a:r>
                    </a:p>
                  </a:txBody>
                  <a:tcPr marL="0" marR="0" marT="0" vert="vert27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l" fontAlgn="b"/>
                      <a:r>
                        <a:rPr lang="en-US" sz="1300" b="0" i="0" u="none" strike="noStrike" dirty="0">
                          <a:solidFill>
                            <a:srgbClr val="000000"/>
                          </a:solidFill>
                          <a:effectLst/>
                          <a:latin typeface="Century Gothic" panose="020B0502020202020204" pitchFamily="34" charset="0"/>
                        </a:rPr>
                        <a:t>  Role 5</a:t>
                      </a:r>
                    </a:p>
                  </a:txBody>
                  <a:tcPr marL="0" marR="0" marT="0" vert="vert27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2064995599"/>
                  </a:ext>
                </a:extLst>
              </a:tr>
              <a:tr h="423551">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000" u="none" strike="noStrike" dirty="0">
                          <a:effectLst/>
                          <a:latin typeface="Century Gothic" panose="020B0502020202020204" pitchFamily="34" charset="0"/>
                        </a:rPr>
                        <a:t> </a:t>
                      </a:r>
                      <a:endParaRPr lang="en-US" sz="1000" b="1" i="0" u="none" strike="noStrike" dirty="0">
                        <a:solidFill>
                          <a:srgbClr val="000000"/>
                        </a:solidFill>
                        <a:effectLst/>
                        <a:latin typeface="Century Gothic" panose="020B0502020202020204"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Leadership</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Project Team Members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Additional Resources</a:t>
                      </a:r>
                    </a:p>
                  </a:txBody>
                  <a:tcPr marL="5715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1D1D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ctr"/>
                      <a:r>
                        <a:rPr lang="en-US" sz="1400" b="0" i="0" u="none" strike="noStrike" dirty="0">
                          <a:solidFill>
                            <a:srgbClr val="000000"/>
                          </a:solidFill>
                          <a:effectLst/>
                          <a:latin typeface="Century Gothic" panose="020B0502020202020204" pitchFamily="34" charset="0"/>
                        </a:rPr>
                        <a:t>Other</a:t>
                      </a:r>
                    </a:p>
                  </a:txBody>
                  <a:tcPr marL="57150" marR="0" marT="0" marB="0" anchor="ctr">
                    <a:lnL w="1270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8992998"/>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Lessons Learned</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R</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23C9"/>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dirty="0">
                          <a:solidFill>
                            <a:schemeClr val="bg1"/>
                          </a:solidFill>
                          <a:effectLst/>
                          <a:latin typeface="Century Gothic" panose="020B0502020202020204" pitchFamily="34" charset="0"/>
                        </a:rPr>
                        <a:t>C</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2C2B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730204531"/>
                  </a:ext>
                </a:extLst>
              </a:tr>
              <a:tr h="455614">
                <a:tc gridSpan="2">
                  <a:txBody>
                    <a:bodyPr/>
                    <a:lstStyle/>
                    <a:p>
                      <a:pPr algn="l" fontAlgn="ctr"/>
                      <a:r>
                        <a:rPr lang="en-US" sz="1100" b="0" i="0" u="none" strike="noStrike" dirty="0">
                          <a:solidFill>
                            <a:srgbClr val="000000"/>
                          </a:solidFill>
                          <a:effectLst/>
                          <a:latin typeface="Century Gothic" panose="020B0502020202020204" pitchFamily="34" charset="0"/>
                        </a:rPr>
                        <a:t>Create Project Closure Report</a:t>
                      </a:r>
                    </a:p>
                  </a:txBody>
                  <a:tcPr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ctr" fontAlgn="ctr"/>
                      <a:r>
                        <a:rPr lang="en-US" sz="1600" b="0" i="0" u="none" strike="noStrike">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A</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AEAEA"/>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I</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12700" cap="flat" cmpd="sng" algn="ctr">
                      <a:solidFill>
                        <a:schemeClr val="bg1">
                          <a:lumMod val="75000"/>
                        </a:schemeClr>
                      </a:solidFill>
                      <a:prstDash val="sysDash"/>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tc>
                  <a:txBody>
                    <a:bodyPr/>
                    <a:lstStyle/>
                    <a:p>
                      <a:pPr algn="ctr" fontAlgn="ctr"/>
                      <a:r>
                        <a:rPr lang="en-US" sz="1600" b="0" i="0" u="none" strike="noStrike" dirty="0">
                          <a:solidFill>
                            <a:schemeClr val="bg1"/>
                          </a:solidFill>
                          <a:effectLst/>
                          <a:latin typeface="Century Gothic" panose="020B0502020202020204" pitchFamily="34" charset="0"/>
                        </a:rPr>
                        <a:t> </a:t>
                      </a:r>
                    </a:p>
                  </a:txBody>
                  <a:tcPr marL="0" marR="0" marT="0" marB="0" anchor="ctr">
                    <a:lnL w="12700" cap="flat" cmpd="sng" algn="ctr">
                      <a:solidFill>
                        <a:schemeClr val="bg1">
                          <a:lumMod val="75000"/>
                        </a:schemeClr>
                      </a:solidFill>
                      <a:prstDash val="sysDash"/>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7F7F7"/>
                    </a:solidFill>
                  </a:tcPr>
                </a:tc>
                <a:extLst>
                  <a:ext uri="{0D108BD9-81ED-4DB2-BD59-A6C34878D82A}">
                    <a16:rowId xmlns:a16="http://schemas.microsoft.com/office/drawing/2014/main" val="3215109925"/>
                  </a:ext>
                </a:extLst>
              </a:tr>
            </a:tbl>
          </a:graphicData>
        </a:graphic>
      </p:graphicFrame>
      <p:sp>
        <p:nvSpPr>
          <p:cNvPr id="34" name="TextBox 1">
            <a:extLst>
              <a:ext uri="{FF2B5EF4-FFF2-40B4-BE49-F238E27FC236}">
                <a16:creationId xmlns:a16="http://schemas.microsoft.com/office/drawing/2014/main" id="{559A05AB-596C-B936-0DC7-BED6F9CBDACF}"/>
              </a:ext>
            </a:extLst>
          </p:cNvPr>
          <p:cNvSpPr txBox="1"/>
          <p:nvPr/>
        </p:nvSpPr>
        <p:spPr>
          <a:xfrm>
            <a:off x="335171" y="2425700"/>
            <a:ext cx="1782997" cy="1003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2000" dirty="0">
                <a:solidFill>
                  <a:schemeClr val="tx1">
                    <a:lumMod val="65000"/>
                    <a:lumOff val="35000"/>
                  </a:schemeClr>
                </a:solidFill>
                <a:latin typeface="Century Gothic" panose="020B0502020202020204" pitchFamily="34" charset="0"/>
              </a:rPr>
              <a:t>Project</a:t>
            </a:r>
          </a:p>
          <a:p>
            <a:r>
              <a:rPr lang="en-US" sz="2000" dirty="0">
                <a:solidFill>
                  <a:schemeClr val="tx1">
                    <a:lumMod val="65000"/>
                    <a:lumOff val="35000"/>
                  </a:schemeClr>
                </a:solidFill>
                <a:latin typeface="Century Gothic" panose="020B0502020202020204" pitchFamily="34" charset="0"/>
              </a:rPr>
              <a:t>Deliverable</a:t>
            </a:r>
          </a:p>
          <a:p>
            <a:r>
              <a:rPr lang="en-US" sz="2000" dirty="0">
                <a:solidFill>
                  <a:schemeClr val="tx1">
                    <a:lumMod val="65000"/>
                    <a:lumOff val="35000"/>
                  </a:schemeClr>
                </a:solidFill>
                <a:latin typeface="Century Gothic" panose="020B0502020202020204" pitchFamily="34" charset="0"/>
              </a:rPr>
              <a:t>or</a:t>
            </a:r>
            <a:r>
              <a:rPr lang="en-US" sz="2000" baseline="0" dirty="0">
                <a:solidFill>
                  <a:schemeClr val="tx1">
                    <a:lumMod val="65000"/>
                    <a:lumOff val="35000"/>
                  </a:schemeClr>
                </a:solidFill>
                <a:latin typeface="Century Gothic" panose="020B0502020202020204" pitchFamily="34" charset="0"/>
              </a:rPr>
              <a:t> Activity</a:t>
            </a:r>
            <a:endParaRPr lang="en-US" sz="2000"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3134738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White 3D rendering of a honeycomb">
            <a:extLst>
              <a:ext uri="{FF2B5EF4-FFF2-40B4-BE49-F238E27FC236}">
                <a16:creationId xmlns:a16="http://schemas.microsoft.com/office/drawing/2014/main" id="{A2EC893F-9768-DBFC-DAEB-74F92E1D2678}"/>
              </a:ext>
            </a:extLst>
          </p:cNvPr>
          <p:cNvPicPr>
            <a:picLocks noChangeAspect="1"/>
          </p:cNvPicPr>
          <p:nvPr/>
        </p:nvPicPr>
        <p:blipFill>
          <a:blip r:embed="rId2">
            <a:alphaModFix amt="50000"/>
          </a:blip>
          <a:stretch>
            <a:fillRect/>
          </a:stretch>
        </p:blipFill>
        <p:spPr>
          <a:xfrm>
            <a:off x="0" y="0"/>
            <a:ext cx="12192000" cy="6858000"/>
          </a:xfrm>
          <a:prstGeom prst="rect">
            <a:avLst/>
          </a:prstGeom>
        </p:spPr>
      </p:pic>
      <p:sp>
        <p:nvSpPr>
          <p:cNvPr id="92" name="TextBox 91">
            <a:extLst>
              <a:ext uri="{FF2B5EF4-FFF2-40B4-BE49-F238E27FC236}">
                <a16:creationId xmlns:a16="http://schemas.microsoft.com/office/drawing/2014/main" id="{15002CF0-EA59-CE43-9D0C-B9955C66D425}"/>
              </a:ext>
            </a:extLst>
          </p:cNvPr>
          <p:cNvSpPr txBox="1"/>
          <p:nvPr/>
        </p:nvSpPr>
        <p:spPr>
          <a:xfrm>
            <a:off x="411377" y="237664"/>
            <a:ext cx="4436496" cy="1200329"/>
          </a:xfrm>
          <a:prstGeom prst="rect">
            <a:avLst/>
          </a:prstGeom>
          <a:noFill/>
        </p:spPr>
        <p:txBody>
          <a:bodyPr wrap="square" rtlCol="0">
            <a:spAutoFit/>
          </a:bodyPr>
          <a:lstStyle/>
          <a:p>
            <a:r>
              <a:rPr lang="en-US" sz="7200" dirty="0">
                <a:solidFill>
                  <a:schemeClr val="tx1">
                    <a:lumMod val="65000"/>
                    <a:lumOff val="35000"/>
                  </a:schemeClr>
                </a:solidFill>
                <a:latin typeface="Century Gothic" panose="020B0502020202020204" pitchFamily="34" charset="0"/>
              </a:rPr>
              <a:t>Notes</a:t>
            </a:r>
          </a:p>
        </p:txBody>
      </p:sp>
      <p:sp>
        <p:nvSpPr>
          <p:cNvPr id="11" name="TextBox 10">
            <a:extLst>
              <a:ext uri="{FF2B5EF4-FFF2-40B4-BE49-F238E27FC236}">
                <a16:creationId xmlns:a16="http://schemas.microsoft.com/office/drawing/2014/main" id="{337A3371-9EA4-4C46-A817-F8A47B8962FF}"/>
              </a:ext>
            </a:extLst>
          </p:cNvPr>
          <p:cNvSpPr txBox="1"/>
          <p:nvPr/>
        </p:nvSpPr>
        <p:spPr>
          <a:xfrm>
            <a:off x="552991" y="1856279"/>
            <a:ext cx="8138087" cy="646331"/>
          </a:xfrm>
          <a:prstGeom prst="rect">
            <a:avLst/>
          </a:prstGeom>
          <a:noFill/>
        </p:spPr>
        <p:txBody>
          <a:bodyPr wrap="square" rtlCol="0">
            <a:spAutoFit/>
          </a:bodyPr>
          <a:lstStyle/>
          <a:p>
            <a:r>
              <a:rPr lang="en-US" dirty="0">
                <a:latin typeface="Century Gothic" panose="020B0502020202020204" pitchFamily="34" charset="0"/>
              </a:rPr>
              <a:t>summary information / comments</a:t>
            </a:r>
          </a:p>
          <a:p>
            <a:r>
              <a:rPr lang="en-US" dirty="0">
                <a:latin typeface="Century Gothic" panose="020B0502020202020204" pitchFamily="34" charset="0"/>
              </a:rPr>
              <a:t> </a:t>
            </a:r>
          </a:p>
        </p:txBody>
      </p:sp>
      <p:sp>
        <p:nvSpPr>
          <p:cNvPr id="10" name="Oval 9">
            <a:extLst>
              <a:ext uri="{FF2B5EF4-FFF2-40B4-BE49-F238E27FC236}">
                <a16:creationId xmlns:a16="http://schemas.microsoft.com/office/drawing/2014/main" id="{0A4BE9AC-DA35-9B54-693C-B611E305506E}"/>
              </a:ext>
            </a:extLst>
          </p:cNvPr>
          <p:cNvSpPr/>
          <p:nvPr/>
        </p:nvSpPr>
        <p:spPr>
          <a:xfrm>
            <a:off x="85061" y="6540835"/>
            <a:ext cx="221472" cy="221472"/>
          </a:xfrm>
          <a:prstGeom prst="ellipse">
            <a:avLst/>
          </a:prstGeom>
          <a:solidFill>
            <a:srgbClr val="C52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52FE8392-7B13-5DAF-5440-70D7AB4363D9}"/>
              </a:ext>
            </a:extLst>
          </p:cNvPr>
          <p:cNvSpPr/>
          <p:nvPr/>
        </p:nvSpPr>
        <p:spPr>
          <a:xfrm>
            <a:off x="411377" y="6540835"/>
            <a:ext cx="221472" cy="22147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F7D62F12-363D-8751-7A1F-CCCA13E7E091}"/>
              </a:ext>
            </a:extLst>
          </p:cNvPr>
          <p:cNvSpPr/>
          <p:nvPr/>
        </p:nvSpPr>
        <p:spPr>
          <a:xfrm>
            <a:off x="737693" y="6540086"/>
            <a:ext cx="221472" cy="221472"/>
          </a:xfrm>
          <a:prstGeom prst="ellipse">
            <a:avLst/>
          </a:prstGeom>
          <a:solidFill>
            <a:srgbClr val="13C9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7B08147-D40D-6D8A-6518-A5FC4F74E46B}"/>
              </a:ext>
            </a:extLst>
          </p:cNvPr>
          <p:cNvSpPr/>
          <p:nvPr/>
        </p:nvSpPr>
        <p:spPr>
          <a:xfrm>
            <a:off x="1064009" y="6540086"/>
            <a:ext cx="221472" cy="221472"/>
          </a:xfrm>
          <a:prstGeom prst="ellipse">
            <a:avLst/>
          </a:prstGeom>
          <a:solidFill>
            <a:srgbClr val="FFA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Graphic 23">
            <a:extLst>
              <a:ext uri="{FF2B5EF4-FFF2-40B4-BE49-F238E27FC236}">
                <a16:creationId xmlns:a16="http://schemas.microsoft.com/office/drawing/2014/main" id="{CBB2DE82-416E-6BB2-6B68-E29AFB39A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1241" y="1891340"/>
            <a:ext cx="1015454" cy="1015454"/>
          </a:xfrm>
          <a:prstGeom prst="rect">
            <a:avLst/>
          </a:prstGeom>
        </p:spPr>
      </p:pic>
      <p:pic>
        <p:nvPicPr>
          <p:cNvPr id="25" name="Graphic 24">
            <a:extLst>
              <a:ext uri="{FF2B5EF4-FFF2-40B4-BE49-F238E27FC236}">
                <a16:creationId xmlns:a16="http://schemas.microsoft.com/office/drawing/2014/main" id="{9EC5E2AE-AF38-9234-1D4F-B3CC72C8C3C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1241" y="4423842"/>
            <a:ext cx="1015454" cy="1015454"/>
          </a:xfrm>
          <a:prstGeom prst="rect">
            <a:avLst/>
          </a:prstGeom>
        </p:spPr>
      </p:pic>
      <p:pic>
        <p:nvPicPr>
          <p:cNvPr id="26" name="Graphic 25">
            <a:extLst>
              <a:ext uri="{FF2B5EF4-FFF2-40B4-BE49-F238E27FC236}">
                <a16:creationId xmlns:a16="http://schemas.microsoft.com/office/drawing/2014/main" id="{8257A112-8E02-BFFC-418E-47C3E73A33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21241" y="3200123"/>
            <a:ext cx="1015454" cy="1015454"/>
          </a:xfrm>
          <a:prstGeom prst="rect">
            <a:avLst/>
          </a:prstGeom>
        </p:spPr>
      </p:pic>
      <p:pic>
        <p:nvPicPr>
          <p:cNvPr id="27" name="Graphic 26">
            <a:extLst>
              <a:ext uri="{FF2B5EF4-FFF2-40B4-BE49-F238E27FC236}">
                <a16:creationId xmlns:a16="http://schemas.microsoft.com/office/drawing/2014/main" id="{AFE7A7F7-2FCE-A3F8-0AA7-2C91EFD64D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721241" y="5524632"/>
            <a:ext cx="1015454" cy="1015454"/>
          </a:xfrm>
          <a:prstGeom prst="rect">
            <a:avLst/>
          </a:prstGeom>
        </p:spPr>
      </p:pic>
    </p:spTree>
    <p:extLst>
      <p:ext uri="{BB962C8B-B14F-4D97-AF65-F5344CB8AC3E}">
        <p14:creationId xmlns:p14="http://schemas.microsoft.com/office/powerpoint/2010/main" val="3358997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12197</TotalTime>
  <Words>820</Words>
  <Application>Microsoft Office PowerPoint</Application>
  <PresentationFormat>Widescreen</PresentationFormat>
  <Paragraphs>464</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29</cp:revision>
  <dcterms:created xsi:type="dcterms:W3CDTF">2022-05-22T18:55:25Z</dcterms:created>
  <dcterms:modified xsi:type="dcterms:W3CDTF">2025-01-27T16:25:27Z</dcterms:modified>
</cp:coreProperties>
</file>