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3" r:id="rId2"/>
    <p:sldId id="382"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809"/>
    <a:srgbClr val="EC5A2E"/>
    <a:srgbClr val="61B1AD"/>
    <a:srgbClr val="B3621C"/>
    <a:srgbClr val="F8B160"/>
    <a:srgbClr val="78DBD7"/>
    <a:srgbClr val="118079"/>
    <a:srgbClr val="75C97F"/>
    <a:srgbClr val="56935D"/>
    <a:srgbClr val="C93A0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4" autoAdjust="0"/>
    <p:restoredTop sz="96058"/>
  </p:normalViewPr>
  <p:slideViewPr>
    <p:cSldViewPr snapToGrid="0" snapToObjects="1">
      <p:cViewPr varScale="1">
        <p:scale>
          <a:sx n="152" d="100"/>
          <a:sy n="152" d="100"/>
        </p:scale>
        <p:origin x="180" y="2358"/>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11/10/2024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2693602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11/10/2024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e.smartsheet.com/try-it?trp=50108"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8000">
              <a:schemeClr val="bg1"/>
            </a:gs>
            <a:gs pos="43000">
              <a:schemeClr val="accent4">
                <a:lumMod val="20000"/>
                <a:lumOff val="80000"/>
              </a:schemeClr>
            </a:gs>
            <a:gs pos="84000">
              <a:schemeClr val="accent4"/>
            </a:gs>
          </a:gsLst>
          <a:lin ang="2700000" scaled="0"/>
        </a:gra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93F1B0-D8E0-1318-EACD-C96140D00B6F}"/>
              </a:ext>
            </a:extLst>
          </p:cNvPr>
          <p:cNvSpPr txBox="1"/>
          <p:nvPr/>
        </p:nvSpPr>
        <p:spPr>
          <a:xfrm>
            <a:off x="249647" y="282533"/>
            <a:ext cx="8063773" cy="1077218"/>
          </a:xfrm>
          <a:prstGeom prst="rect">
            <a:avLst/>
          </a:prstGeom>
          <a:noFill/>
          <a:effectLst/>
        </p:spPr>
        <p:txBody>
          <a:bodyPr wrap="square" rtlCol="0">
            <a:spAutoFit/>
          </a:bodyPr>
          <a:lstStyle/>
          <a:p>
            <a:pPr rtl="0"/>
            <a:r>
              <a:rPr lang="de-DE" sz="3200" b="1" dirty="0">
                <a:solidFill>
                  <a:schemeClr val="tx1">
                    <a:lumMod val="65000"/>
                    <a:lumOff val="35000"/>
                  </a:schemeClr>
                </a:solidFill>
                <a:latin typeface="Century Gothic" panose="020B0502020202020204" pitchFamily="34" charset="0"/>
              </a:rPr>
              <a:t>PowerPoint-Vorlage für </a:t>
            </a:r>
            <a:br>
              <a:rPr lang="de-DE" sz="3200" b="1" dirty="0">
                <a:solidFill>
                  <a:schemeClr val="tx1">
                    <a:lumMod val="65000"/>
                    <a:lumOff val="35000"/>
                  </a:schemeClr>
                </a:solidFill>
                <a:latin typeface="Century Gothic" panose="020B0502020202020204" pitchFamily="34" charset="0"/>
              </a:rPr>
            </a:br>
            <a:r>
              <a:rPr lang="de-DE" sz="3200" b="1" dirty="0">
                <a:solidFill>
                  <a:schemeClr val="tx1">
                    <a:lumMod val="65000"/>
                    <a:lumOff val="35000"/>
                  </a:schemeClr>
                </a:solidFill>
                <a:latin typeface="Century Gothic" panose="020B0502020202020204" pitchFamily="34" charset="0"/>
              </a:rPr>
              <a:t>Dreieck-Fischgrätendiagramme</a:t>
            </a:r>
          </a:p>
        </p:txBody>
      </p:sp>
      <p:pic>
        <p:nvPicPr>
          <p:cNvPr id="33" name="Picture 32">
            <a:hlinkClick r:id="rId3"/>
            <a:extLst>
              <a:ext uri="{FF2B5EF4-FFF2-40B4-BE49-F238E27FC236}">
                <a16:creationId xmlns:a16="http://schemas.microsoft.com/office/drawing/2014/main" id="{4A18805D-093D-9D7D-D8FB-8A0263548A91}"/>
              </a:ext>
            </a:extLst>
          </p:cNvPr>
          <p:cNvPicPr>
            <a:picLocks noChangeAspect="1"/>
          </p:cNvPicPr>
          <p:nvPr/>
        </p:nvPicPr>
        <p:blipFill>
          <a:blip r:embed="rId4"/>
          <a:srcRect/>
          <a:stretch/>
        </p:blipFill>
        <p:spPr>
          <a:xfrm>
            <a:off x="8645501" y="298882"/>
            <a:ext cx="3264288" cy="649251"/>
          </a:xfrm>
          <a:prstGeom prst="rect">
            <a:avLst/>
          </a:prstGeom>
        </p:spPr>
      </p:pic>
      <p:sp>
        <p:nvSpPr>
          <p:cNvPr id="2" name="TextBox 1">
            <a:extLst>
              <a:ext uri="{FF2B5EF4-FFF2-40B4-BE49-F238E27FC236}">
                <a16:creationId xmlns:a16="http://schemas.microsoft.com/office/drawing/2014/main" id="{84690F8F-710E-1218-DB70-23E7DC32E840}"/>
              </a:ext>
            </a:extLst>
          </p:cNvPr>
          <p:cNvSpPr txBox="1"/>
          <p:nvPr/>
        </p:nvSpPr>
        <p:spPr>
          <a:xfrm>
            <a:off x="293144" y="1473715"/>
            <a:ext cx="4398126" cy="4791120"/>
          </a:xfrm>
          <a:prstGeom prst="rect">
            <a:avLst/>
          </a:prstGeom>
          <a:noFill/>
        </p:spPr>
        <p:txBody>
          <a:bodyPr wrap="square" rtlCol="0">
            <a:spAutoFit/>
          </a:bodyPr>
          <a:lstStyle/>
          <a:p>
            <a:pPr algn="l" rtl="0">
              <a:lnSpc>
                <a:spcPct val="150000"/>
              </a:lnSpc>
              <a:spcBef>
                <a:spcPts val="0"/>
              </a:spcBef>
              <a:spcAft>
                <a:spcPts val="0"/>
              </a:spcAft>
            </a:pPr>
            <a:r>
              <a:rPr lang="de-DE" sz="1400" b="1" i="0" u="none" strike="noStrike">
                <a:solidFill>
                  <a:srgbClr val="000000"/>
                </a:solidFill>
                <a:effectLst/>
                <a:latin typeface="Century Gothic" panose="020B0502020202020204" pitchFamily="34" charset="0"/>
              </a:rPr>
              <a:t>Verwendung dieser Vorlage: </a:t>
            </a:r>
            <a:r>
              <a:rPr lang="de-DE" sz="1400" i="0" u="none" strike="noStrike">
                <a:solidFill>
                  <a:srgbClr val="000000"/>
                </a:solidFill>
                <a:effectLst/>
                <a:latin typeface="Century Gothic" panose="020B0502020202020204" pitchFamily="34" charset="0"/>
              </a:rPr>
              <a:t>Dieses Fischgrätendiagramm ist ideal für Projektmanagement, Strategieplanung und Prozessverbesserung. Verwenden Sie diese Vorlage, um eine Ursache-Wirkungs-Analyse in Stakeholder-Meetings, Teambesprechungen oder ähnlichen Umgebungen zu präsentieren.</a:t>
            </a:r>
          </a:p>
          <a:p>
            <a:pPr algn="l" rtl="0">
              <a:spcBef>
                <a:spcPts val="0"/>
              </a:spcBef>
              <a:spcAft>
                <a:spcPts val="0"/>
              </a:spcAft>
            </a:pPr>
            <a:r>
              <a:rPr lang="de-DE" sz="1400" i="0" u="none" strike="noStrike">
                <a:solidFill>
                  <a:srgbClr val="000000"/>
                </a:solidFill>
                <a:effectLst/>
                <a:latin typeface="Century Gothic" panose="020B0502020202020204" pitchFamily="34" charset="0"/>
              </a:rPr>
              <a:t>  </a:t>
            </a:r>
          </a:p>
          <a:p>
            <a:pPr algn="l" rtl="0">
              <a:lnSpc>
                <a:spcPct val="150000"/>
              </a:lnSpc>
              <a:spcBef>
                <a:spcPts val="0"/>
              </a:spcBef>
              <a:spcAft>
                <a:spcPts val="0"/>
              </a:spcAft>
            </a:pPr>
            <a:r>
              <a:rPr lang="de-DE" sz="1400" b="1" i="0" u="none" strike="noStrike">
                <a:solidFill>
                  <a:srgbClr val="000000"/>
                </a:solidFill>
                <a:effectLst/>
                <a:latin typeface="Century Gothic" panose="020B0502020202020204" pitchFamily="34" charset="0"/>
              </a:rPr>
              <a:t>Besonderheiten der Vorlage: </a:t>
            </a:r>
            <a:r>
              <a:rPr lang="de-DE" sz="1400" i="0" u="none" strike="noStrike">
                <a:solidFill>
                  <a:srgbClr val="000000"/>
                </a:solidFill>
                <a:effectLst/>
                <a:latin typeface="Century Gothic" panose="020B0502020202020204" pitchFamily="34" charset="0"/>
              </a:rPr>
              <a:t>Dieses Diagramm enthält Dreiecke, um zwischen Hierarchieebenen innerhalb der Grundursachen zu unterscheiden. Dieser geometrische Ansatz verleiht der Vorlage eine ästhetische Dimension und hilft dem Publikum, den Informationsfluss von den Neben- zu den Hauptursachen zu verfolgen.</a:t>
            </a:r>
          </a:p>
          <a:p>
            <a:pPr algn="l" rtl="0">
              <a:lnSpc>
                <a:spcPct val="150000"/>
              </a:lnSpc>
              <a:spcBef>
                <a:spcPts val="0"/>
              </a:spcBef>
              <a:spcAft>
                <a:spcPts val="0"/>
              </a:spcAft>
            </a:pPr>
            <a:endParaRPr lang="en-US" sz="14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C1B028CC-25B9-7F56-5803-4FF41E07A98F}"/>
              </a:ext>
            </a:extLst>
          </p:cNvPr>
          <p:cNvPicPr>
            <a:picLocks noChangeAspect="1"/>
          </p:cNvPicPr>
          <p:nvPr/>
        </p:nvPicPr>
        <p:blipFill>
          <a:blip r:embed="rId5"/>
          <a:srcRect/>
          <a:stretch/>
        </p:blipFill>
        <p:spPr>
          <a:xfrm>
            <a:off x="5088835" y="1588441"/>
            <a:ext cx="6820954" cy="3830185"/>
          </a:xfrm>
          <a:prstGeom prst="rect">
            <a:avLst/>
          </a:prstGeom>
          <a:effectLst>
            <a:outerShdw blurRad="101157" dist="38100" dir="2700000" algn="tl" rotWithShape="0">
              <a:prstClr val="black">
                <a:alpha val="40000"/>
              </a:prstClr>
            </a:outerShdw>
          </a:effectLst>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Snip Diagonal Corner Rectangle 11">
            <a:extLst>
              <a:ext uri="{FF2B5EF4-FFF2-40B4-BE49-F238E27FC236}">
                <a16:creationId xmlns:a16="http://schemas.microsoft.com/office/drawing/2014/main" id="{A67D0702-A6D0-5455-C96F-9FAA110EFC12}"/>
              </a:ext>
            </a:extLst>
          </p:cNvPr>
          <p:cNvSpPr/>
          <p:nvPr/>
        </p:nvSpPr>
        <p:spPr>
          <a:xfrm>
            <a:off x="346794" y="2465605"/>
            <a:ext cx="2501101" cy="509286"/>
          </a:xfrm>
          <a:prstGeom prst="snip2DiagRect">
            <a:avLst>
              <a:gd name="adj1" fmla="val 0"/>
              <a:gd name="adj2" fmla="val 50000"/>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nip Diagonal Corner Rectangle 8">
            <a:extLst>
              <a:ext uri="{FF2B5EF4-FFF2-40B4-BE49-F238E27FC236}">
                <a16:creationId xmlns:a16="http://schemas.microsoft.com/office/drawing/2014/main" id="{870EA7C5-FBD1-9B69-5B77-7D94E65C8633}"/>
              </a:ext>
            </a:extLst>
          </p:cNvPr>
          <p:cNvSpPr/>
          <p:nvPr/>
        </p:nvSpPr>
        <p:spPr>
          <a:xfrm>
            <a:off x="2818486" y="1727295"/>
            <a:ext cx="2501101" cy="509286"/>
          </a:xfrm>
          <a:prstGeom prst="snip2DiagRect">
            <a:avLst>
              <a:gd name="adj1" fmla="val 0"/>
              <a:gd name="adj2" fmla="val 50000"/>
            </a:avLst>
          </a:prstGeom>
          <a:solidFill>
            <a:srgbClr val="F8B1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nip Diagonal Corner Rectangle 3">
            <a:extLst>
              <a:ext uri="{FF2B5EF4-FFF2-40B4-BE49-F238E27FC236}">
                <a16:creationId xmlns:a16="http://schemas.microsoft.com/office/drawing/2014/main" id="{F77DBCD4-5090-56A1-9335-40F36B1FE31C}"/>
              </a:ext>
            </a:extLst>
          </p:cNvPr>
          <p:cNvSpPr/>
          <p:nvPr/>
        </p:nvSpPr>
        <p:spPr>
          <a:xfrm flipV="1">
            <a:off x="399617" y="3886448"/>
            <a:ext cx="2506891" cy="509286"/>
          </a:xfrm>
          <a:prstGeom prst="snip2DiagRect">
            <a:avLst>
              <a:gd name="adj1" fmla="val 0"/>
              <a:gd name="adj2" fmla="val 50000"/>
            </a:avLst>
          </a:prstGeom>
          <a:solidFill>
            <a:srgbClr val="78DBD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Snip Diagonal Corner Rectangle 1">
            <a:extLst>
              <a:ext uri="{FF2B5EF4-FFF2-40B4-BE49-F238E27FC236}">
                <a16:creationId xmlns:a16="http://schemas.microsoft.com/office/drawing/2014/main" id="{655699E6-F760-E395-C821-8DEC6033D1BF}"/>
              </a:ext>
            </a:extLst>
          </p:cNvPr>
          <p:cNvSpPr/>
          <p:nvPr/>
        </p:nvSpPr>
        <p:spPr>
          <a:xfrm flipV="1">
            <a:off x="2812395" y="4614171"/>
            <a:ext cx="2506891" cy="509286"/>
          </a:xfrm>
          <a:prstGeom prst="snip2DiagRect">
            <a:avLst>
              <a:gd name="adj1" fmla="val 0"/>
              <a:gd name="adj2" fmla="val 50000"/>
            </a:avLst>
          </a:prstGeom>
          <a:solidFill>
            <a:schemeClr val="bg2">
              <a:lumMod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Snip Diagonal Corner Rectangle 26">
            <a:extLst>
              <a:ext uri="{FF2B5EF4-FFF2-40B4-BE49-F238E27FC236}">
                <a16:creationId xmlns:a16="http://schemas.microsoft.com/office/drawing/2014/main" id="{05087813-4960-9B41-87A6-D5266E182922}"/>
              </a:ext>
            </a:extLst>
          </p:cNvPr>
          <p:cNvSpPr/>
          <p:nvPr/>
        </p:nvSpPr>
        <p:spPr>
          <a:xfrm flipV="1">
            <a:off x="5319286" y="5301291"/>
            <a:ext cx="2506891" cy="509286"/>
          </a:xfrm>
          <a:prstGeom prst="snip2DiagRect">
            <a:avLst>
              <a:gd name="adj1" fmla="val 0"/>
              <a:gd name="adj2" fmla="val 50000"/>
            </a:avLst>
          </a:prstGeom>
          <a:solidFill>
            <a:srgbClr val="75C97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Snip Diagonal Corner Rectangle 24">
            <a:extLst>
              <a:ext uri="{FF2B5EF4-FFF2-40B4-BE49-F238E27FC236}">
                <a16:creationId xmlns:a16="http://schemas.microsoft.com/office/drawing/2014/main" id="{06E7B1E2-E779-F3EC-EB74-00D468BBA3C8}"/>
              </a:ext>
            </a:extLst>
          </p:cNvPr>
          <p:cNvSpPr/>
          <p:nvPr/>
        </p:nvSpPr>
        <p:spPr>
          <a:xfrm>
            <a:off x="5325076" y="1029373"/>
            <a:ext cx="2501101" cy="509286"/>
          </a:xfrm>
          <a:prstGeom prst="snip2DiagRect">
            <a:avLst>
              <a:gd name="adj1" fmla="val 0"/>
              <a:gd name="adj2" fmla="val 50000"/>
            </a:avLst>
          </a:prstGeom>
          <a:solidFill>
            <a:srgbClr val="EC5A2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9" name="Straight Connector 48">
            <a:extLst>
              <a:ext uri="{FF2B5EF4-FFF2-40B4-BE49-F238E27FC236}">
                <a16:creationId xmlns:a16="http://schemas.microsoft.com/office/drawing/2014/main" id="{E35E6780-DCEC-6B7B-775E-DF939074BB19}"/>
              </a:ext>
            </a:extLst>
          </p:cNvPr>
          <p:cNvCxnSpPr>
            <a:cxnSpLocks/>
          </p:cNvCxnSpPr>
          <p:nvPr/>
        </p:nvCxnSpPr>
        <p:spPr>
          <a:xfrm>
            <a:off x="7101215" y="488644"/>
            <a:ext cx="3108960" cy="2926080"/>
          </a:xfrm>
          <a:prstGeom prst="line">
            <a:avLst/>
          </a:prstGeom>
          <a:ln w="63500" cap="rnd">
            <a:gradFill>
              <a:gsLst>
                <a:gs pos="0">
                  <a:schemeClr val="bg2">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0FB1894B-0EA3-9B20-E08D-1E513206FC98}"/>
              </a:ext>
            </a:extLst>
          </p:cNvPr>
          <p:cNvCxnSpPr/>
          <p:nvPr/>
        </p:nvCxnSpPr>
        <p:spPr>
          <a:xfrm>
            <a:off x="3891130" y="490178"/>
            <a:ext cx="3108960" cy="2926080"/>
          </a:xfrm>
          <a:prstGeom prst="line">
            <a:avLst/>
          </a:prstGeom>
          <a:ln w="63500" cap="rnd">
            <a:gradFill>
              <a:gsLst>
                <a:gs pos="0">
                  <a:schemeClr val="bg2">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67210A83-5CAB-F204-B685-59396D886903}"/>
              </a:ext>
            </a:extLst>
          </p:cNvPr>
          <p:cNvCxnSpPr/>
          <p:nvPr/>
        </p:nvCxnSpPr>
        <p:spPr>
          <a:xfrm>
            <a:off x="670678" y="488644"/>
            <a:ext cx="3108960" cy="2926080"/>
          </a:xfrm>
          <a:prstGeom prst="line">
            <a:avLst/>
          </a:prstGeom>
          <a:ln w="63500" cap="rnd">
            <a:gradFill>
              <a:gsLst>
                <a:gs pos="0">
                  <a:schemeClr val="bg2">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3E3777FC-9770-BF58-09B8-D81CD5106C7D}"/>
              </a:ext>
            </a:extLst>
          </p:cNvPr>
          <p:cNvCxnSpPr>
            <a:cxnSpLocks/>
          </p:cNvCxnSpPr>
          <p:nvPr/>
        </p:nvCxnSpPr>
        <p:spPr>
          <a:xfrm flipV="1">
            <a:off x="7119281" y="3454442"/>
            <a:ext cx="3108960" cy="2926080"/>
          </a:xfrm>
          <a:prstGeom prst="line">
            <a:avLst/>
          </a:prstGeom>
          <a:ln w="63500" cap="rnd">
            <a:gradFill>
              <a:gsLst>
                <a:gs pos="0">
                  <a:schemeClr val="bg2">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4F9D092A-0C8D-48F1-40B4-6AC9DF53FEC1}"/>
              </a:ext>
            </a:extLst>
          </p:cNvPr>
          <p:cNvCxnSpPr/>
          <p:nvPr/>
        </p:nvCxnSpPr>
        <p:spPr>
          <a:xfrm flipV="1">
            <a:off x="3901118" y="3452908"/>
            <a:ext cx="3108960" cy="2926080"/>
          </a:xfrm>
          <a:prstGeom prst="line">
            <a:avLst/>
          </a:prstGeom>
          <a:ln w="63500" cap="rnd">
            <a:gradFill>
              <a:gsLst>
                <a:gs pos="0">
                  <a:schemeClr val="bg2">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3B4D86E6-9BD4-83D9-BC42-4769FD581DD0}"/>
              </a:ext>
            </a:extLst>
          </p:cNvPr>
          <p:cNvCxnSpPr/>
          <p:nvPr/>
        </p:nvCxnSpPr>
        <p:spPr>
          <a:xfrm flipV="1">
            <a:off x="682955" y="3454442"/>
            <a:ext cx="3108960" cy="2926080"/>
          </a:xfrm>
          <a:prstGeom prst="line">
            <a:avLst/>
          </a:prstGeom>
          <a:ln w="63500" cap="rnd">
            <a:gradFill>
              <a:gsLst>
                <a:gs pos="0">
                  <a:schemeClr val="bg2">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60" name="Right Triangle 59">
            <a:extLst>
              <a:ext uri="{FF2B5EF4-FFF2-40B4-BE49-F238E27FC236}">
                <a16:creationId xmlns:a16="http://schemas.microsoft.com/office/drawing/2014/main" id="{8E6D2B3C-20AB-14AD-83E4-E342C51ECEED}"/>
              </a:ext>
            </a:extLst>
          </p:cNvPr>
          <p:cNvSpPr>
            <a:spLocks noChangeAspect="1"/>
          </p:cNvSpPr>
          <p:nvPr/>
        </p:nvSpPr>
        <p:spPr>
          <a:xfrm rot="5400000">
            <a:off x="6740656" y="140104"/>
            <a:ext cx="731520" cy="731520"/>
          </a:xfrm>
          <a:prstGeom prst="rtTriangle">
            <a:avLst/>
          </a:prstGeom>
          <a:solidFill>
            <a:srgbClr val="C93A0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a:extLst>
              <a:ext uri="{FF2B5EF4-FFF2-40B4-BE49-F238E27FC236}">
                <a16:creationId xmlns:a16="http://schemas.microsoft.com/office/drawing/2014/main" id="{8C7BD71A-2412-3957-C52F-4260353E64C3}"/>
              </a:ext>
            </a:extLst>
          </p:cNvPr>
          <p:cNvSpPr txBox="1"/>
          <p:nvPr/>
        </p:nvSpPr>
        <p:spPr>
          <a:xfrm>
            <a:off x="5470534" y="1176199"/>
            <a:ext cx="2278026"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sp>
        <p:nvSpPr>
          <p:cNvPr id="56" name="TextBox 55">
            <a:extLst>
              <a:ext uri="{FF2B5EF4-FFF2-40B4-BE49-F238E27FC236}">
                <a16:creationId xmlns:a16="http://schemas.microsoft.com/office/drawing/2014/main" id="{4C29924B-0EED-4458-F042-7533CB0C16C2}"/>
              </a:ext>
            </a:extLst>
          </p:cNvPr>
          <p:cNvSpPr txBox="1"/>
          <p:nvPr/>
        </p:nvSpPr>
        <p:spPr>
          <a:xfrm>
            <a:off x="6180927" y="1863319"/>
            <a:ext cx="2278026"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sp>
        <p:nvSpPr>
          <p:cNvPr id="58" name="TextBox 57">
            <a:extLst>
              <a:ext uri="{FF2B5EF4-FFF2-40B4-BE49-F238E27FC236}">
                <a16:creationId xmlns:a16="http://schemas.microsoft.com/office/drawing/2014/main" id="{D0DAB3E5-7504-9A6D-4E14-3607870C11EB}"/>
              </a:ext>
            </a:extLst>
          </p:cNvPr>
          <p:cNvSpPr txBox="1"/>
          <p:nvPr/>
        </p:nvSpPr>
        <p:spPr>
          <a:xfrm>
            <a:off x="6888914" y="2579492"/>
            <a:ext cx="2278026"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sp>
        <p:nvSpPr>
          <p:cNvPr id="61" name="Right Triangle 60">
            <a:extLst>
              <a:ext uri="{FF2B5EF4-FFF2-40B4-BE49-F238E27FC236}">
                <a16:creationId xmlns:a16="http://schemas.microsoft.com/office/drawing/2014/main" id="{8B7ED5B3-7E57-3236-71CE-0F0952EE3585}"/>
              </a:ext>
            </a:extLst>
          </p:cNvPr>
          <p:cNvSpPr>
            <a:spLocks noChangeAspect="1"/>
          </p:cNvSpPr>
          <p:nvPr/>
        </p:nvSpPr>
        <p:spPr>
          <a:xfrm rot="5400000">
            <a:off x="3524339" y="140104"/>
            <a:ext cx="731520" cy="731520"/>
          </a:xfrm>
          <a:prstGeom prst="rtTriangle">
            <a:avLst/>
          </a:prstGeom>
          <a:solidFill>
            <a:srgbClr val="B362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ight Triangle 61">
            <a:extLst>
              <a:ext uri="{FF2B5EF4-FFF2-40B4-BE49-F238E27FC236}">
                <a16:creationId xmlns:a16="http://schemas.microsoft.com/office/drawing/2014/main" id="{00CFA292-B088-E040-EF7B-D372B53C3F2A}"/>
              </a:ext>
            </a:extLst>
          </p:cNvPr>
          <p:cNvSpPr>
            <a:spLocks noChangeAspect="1"/>
          </p:cNvSpPr>
          <p:nvPr/>
        </p:nvSpPr>
        <p:spPr>
          <a:xfrm rot="5400000">
            <a:off x="320722" y="140104"/>
            <a:ext cx="731520" cy="731520"/>
          </a:xfrm>
          <a:prstGeom prst="rtTriangle">
            <a:avLst/>
          </a:prstGeom>
          <a:solidFill>
            <a:schemeClr val="accent4">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ight Triangle 62">
            <a:extLst>
              <a:ext uri="{FF2B5EF4-FFF2-40B4-BE49-F238E27FC236}">
                <a16:creationId xmlns:a16="http://schemas.microsoft.com/office/drawing/2014/main" id="{F4DC6787-3067-75D4-9413-4A70462650FB}"/>
              </a:ext>
            </a:extLst>
          </p:cNvPr>
          <p:cNvSpPr>
            <a:spLocks noChangeAspect="1"/>
          </p:cNvSpPr>
          <p:nvPr/>
        </p:nvSpPr>
        <p:spPr>
          <a:xfrm>
            <a:off x="6740656" y="6013228"/>
            <a:ext cx="731520" cy="731520"/>
          </a:xfrm>
          <a:prstGeom prst="rtTriangle">
            <a:avLst/>
          </a:prstGeom>
          <a:solidFill>
            <a:srgbClr val="56935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ight Triangle 63">
            <a:extLst>
              <a:ext uri="{FF2B5EF4-FFF2-40B4-BE49-F238E27FC236}">
                <a16:creationId xmlns:a16="http://schemas.microsoft.com/office/drawing/2014/main" id="{FC3B50E6-5004-5AD7-C838-2F7DEF58BB5B}"/>
              </a:ext>
            </a:extLst>
          </p:cNvPr>
          <p:cNvSpPr>
            <a:spLocks noChangeAspect="1"/>
          </p:cNvSpPr>
          <p:nvPr/>
        </p:nvSpPr>
        <p:spPr>
          <a:xfrm>
            <a:off x="3524339" y="6012006"/>
            <a:ext cx="731520" cy="731520"/>
          </a:xfrm>
          <a:prstGeom prst="rtTriangle">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ight Triangle 64">
            <a:extLst>
              <a:ext uri="{FF2B5EF4-FFF2-40B4-BE49-F238E27FC236}">
                <a16:creationId xmlns:a16="http://schemas.microsoft.com/office/drawing/2014/main" id="{000D07F1-BB38-79BE-CEB2-0E1639D58D41}"/>
              </a:ext>
            </a:extLst>
          </p:cNvPr>
          <p:cNvSpPr>
            <a:spLocks noChangeAspect="1"/>
          </p:cNvSpPr>
          <p:nvPr/>
        </p:nvSpPr>
        <p:spPr>
          <a:xfrm>
            <a:off x="320722" y="6012006"/>
            <a:ext cx="731520" cy="731520"/>
          </a:xfrm>
          <a:prstGeom prst="rtTriangle">
            <a:avLst/>
          </a:prstGeom>
          <a:solidFill>
            <a:srgbClr val="11807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TextBox 69">
            <a:extLst>
              <a:ext uri="{FF2B5EF4-FFF2-40B4-BE49-F238E27FC236}">
                <a16:creationId xmlns:a16="http://schemas.microsoft.com/office/drawing/2014/main" id="{A3A18558-2690-884A-3199-47858BFDDAFF}"/>
              </a:ext>
            </a:extLst>
          </p:cNvPr>
          <p:cNvSpPr txBox="1"/>
          <p:nvPr/>
        </p:nvSpPr>
        <p:spPr>
          <a:xfrm>
            <a:off x="2216116" y="1177733"/>
            <a:ext cx="2278026"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sp>
        <p:nvSpPr>
          <p:cNvPr id="71" name="TextBox 70">
            <a:extLst>
              <a:ext uri="{FF2B5EF4-FFF2-40B4-BE49-F238E27FC236}">
                <a16:creationId xmlns:a16="http://schemas.microsoft.com/office/drawing/2014/main" id="{D5725808-7267-5A3C-69B8-7384F5C4ADCD}"/>
              </a:ext>
            </a:extLst>
          </p:cNvPr>
          <p:cNvSpPr txBox="1"/>
          <p:nvPr/>
        </p:nvSpPr>
        <p:spPr>
          <a:xfrm>
            <a:off x="2926509" y="1864853"/>
            <a:ext cx="2278026"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sp>
        <p:nvSpPr>
          <p:cNvPr id="72" name="TextBox 71">
            <a:extLst>
              <a:ext uri="{FF2B5EF4-FFF2-40B4-BE49-F238E27FC236}">
                <a16:creationId xmlns:a16="http://schemas.microsoft.com/office/drawing/2014/main" id="{76E49127-AC1B-311F-3A81-070189FD1A62}"/>
              </a:ext>
            </a:extLst>
          </p:cNvPr>
          <p:cNvSpPr txBox="1"/>
          <p:nvPr/>
        </p:nvSpPr>
        <p:spPr>
          <a:xfrm>
            <a:off x="3634496" y="2581026"/>
            <a:ext cx="2278026"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sp>
        <p:nvSpPr>
          <p:cNvPr id="77" name="TextBox 76">
            <a:extLst>
              <a:ext uri="{FF2B5EF4-FFF2-40B4-BE49-F238E27FC236}">
                <a16:creationId xmlns:a16="http://schemas.microsoft.com/office/drawing/2014/main" id="{EF35F95C-CF2B-DCD3-0808-38AA745DCE8F}"/>
              </a:ext>
            </a:extLst>
          </p:cNvPr>
          <p:cNvSpPr txBox="1"/>
          <p:nvPr/>
        </p:nvSpPr>
        <p:spPr>
          <a:xfrm>
            <a:off x="-1068675" y="1176199"/>
            <a:ext cx="2278026"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sp>
        <p:nvSpPr>
          <p:cNvPr id="78" name="TextBox 77">
            <a:extLst>
              <a:ext uri="{FF2B5EF4-FFF2-40B4-BE49-F238E27FC236}">
                <a16:creationId xmlns:a16="http://schemas.microsoft.com/office/drawing/2014/main" id="{CB1200BB-8112-1900-F861-59A9A1EEE78C}"/>
              </a:ext>
            </a:extLst>
          </p:cNvPr>
          <p:cNvSpPr txBox="1"/>
          <p:nvPr/>
        </p:nvSpPr>
        <p:spPr>
          <a:xfrm>
            <a:off x="-358282" y="1863319"/>
            <a:ext cx="2278026"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sp>
        <p:nvSpPr>
          <p:cNvPr id="79" name="TextBox 78">
            <a:extLst>
              <a:ext uri="{FF2B5EF4-FFF2-40B4-BE49-F238E27FC236}">
                <a16:creationId xmlns:a16="http://schemas.microsoft.com/office/drawing/2014/main" id="{996A07B3-319B-FDC4-E939-BB5AAD107B42}"/>
              </a:ext>
            </a:extLst>
          </p:cNvPr>
          <p:cNvSpPr txBox="1"/>
          <p:nvPr/>
        </p:nvSpPr>
        <p:spPr>
          <a:xfrm>
            <a:off x="349705" y="2579492"/>
            <a:ext cx="2278026"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sp>
        <p:nvSpPr>
          <p:cNvPr id="86" name="TextBox 85">
            <a:extLst>
              <a:ext uri="{FF2B5EF4-FFF2-40B4-BE49-F238E27FC236}">
                <a16:creationId xmlns:a16="http://schemas.microsoft.com/office/drawing/2014/main" id="{AABCC653-5E0D-1548-A5E0-000A3CC364A3}"/>
              </a:ext>
            </a:extLst>
          </p:cNvPr>
          <p:cNvSpPr txBox="1"/>
          <p:nvPr/>
        </p:nvSpPr>
        <p:spPr>
          <a:xfrm rot="10800000" flipV="1">
            <a:off x="5464745" y="5434357"/>
            <a:ext cx="2278026"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sp>
        <p:nvSpPr>
          <p:cNvPr id="87" name="TextBox 86">
            <a:extLst>
              <a:ext uri="{FF2B5EF4-FFF2-40B4-BE49-F238E27FC236}">
                <a16:creationId xmlns:a16="http://schemas.microsoft.com/office/drawing/2014/main" id="{1D4F84B0-1D1B-E4CA-CA21-25C43B291C0C}"/>
              </a:ext>
            </a:extLst>
          </p:cNvPr>
          <p:cNvSpPr txBox="1"/>
          <p:nvPr/>
        </p:nvSpPr>
        <p:spPr>
          <a:xfrm rot="10800000" flipV="1">
            <a:off x="6175138" y="4747237"/>
            <a:ext cx="2278026"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sp>
        <p:nvSpPr>
          <p:cNvPr id="88" name="TextBox 87">
            <a:extLst>
              <a:ext uri="{FF2B5EF4-FFF2-40B4-BE49-F238E27FC236}">
                <a16:creationId xmlns:a16="http://schemas.microsoft.com/office/drawing/2014/main" id="{032BB44D-7A47-4FF6-7728-33BDA4DCED42}"/>
              </a:ext>
            </a:extLst>
          </p:cNvPr>
          <p:cNvSpPr txBox="1"/>
          <p:nvPr/>
        </p:nvSpPr>
        <p:spPr>
          <a:xfrm rot="10800000" flipV="1">
            <a:off x="6883125" y="4031064"/>
            <a:ext cx="2278026"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sp>
        <p:nvSpPr>
          <p:cNvPr id="93" name="TextBox 92">
            <a:extLst>
              <a:ext uri="{FF2B5EF4-FFF2-40B4-BE49-F238E27FC236}">
                <a16:creationId xmlns:a16="http://schemas.microsoft.com/office/drawing/2014/main" id="{258D869E-E066-6C0E-5DD2-98482F016054}"/>
              </a:ext>
            </a:extLst>
          </p:cNvPr>
          <p:cNvSpPr txBox="1"/>
          <p:nvPr/>
        </p:nvSpPr>
        <p:spPr>
          <a:xfrm rot="10800000" flipV="1">
            <a:off x="2210327" y="5432823"/>
            <a:ext cx="2278026"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sp>
        <p:nvSpPr>
          <p:cNvPr id="94" name="TextBox 93">
            <a:extLst>
              <a:ext uri="{FF2B5EF4-FFF2-40B4-BE49-F238E27FC236}">
                <a16:creationId xmlns:a16="http://schemas.microsoft.com/office/drawing/2014/main" id="{3589DB05-2E29-AA0A-C783-4451014399A7}"/>
              </a:ext>
            </a:extLst>
          </p:cNvPr>
          <p:cNvSpPr txBox="1"/>
          <p:nvPr/>
        </p:nvSpPr>
        <p:spPr>
          <a:xfrm rot="10800000" flipV="1">
            <a:off x="2920720" y="4745703"/>
            <a:ext cx="2278026"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sp>
        <p:nvSpPr>
          <p:cNvPr id="95" name="TextBox 94">
            <a:extLst>
              <a:ext uri="{FF2B5EF4-FFF2-40B4-BE49-F238E27FC236}">
                <a16:creationId xmlns:a16="http://schemas.microsoft.com/office/drawing/2014/main" id="{A3AB1D6C-823F-D800-1546-2E95F29A457E}"/>
              </a:ext>
            </a:extLst>
          </p:cNvPr>
          <p:cNvSpPr txBox="1"/>
          <p:nvPr/>
        </p:nvSpPr>
        <p:spPr>
          <a:xfrm rot="10800000" flipV="1">
            <a:off x="3628707" y="4029530"/>
            <a:ext cx="2278026"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sp>
        <p:nvSpPr>
          <p:cNvPr id="100" name="TextBox 99">
            <a:extLst>
              <a:ext uri="{FF2B5EF4-FFF2-40B4-BE49-F238E27FC236}">
                <a16:creationId xmlns:a16="http://schemas.microsoft.com/office/drawing/2014/main" id="{D4ECA409-E72F-9CBC-F272-61E8D9C63875}"/>
              </a:ext>
            </a:extLst>
          </p:cNvPr>
          <p:cNvSpPr txBox="1"/>
          <p:nvPr/>
        </p:nvSpPr>
        <p:spPr>
          <a:xfrm rot="10800000" flipV="1">
            <a:off x="-1074464" y="5434357"/>
            <a:ext cx="2278026"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sp>
        <p:nvSpPr>
          <p:cNvPr id="101" name="TextBox 100">
            <a:extLst>
              <a:ext uri="{FF2B5EF4-FFF2-40B4-BE49-F238E27FC236}">
                <a16:creationId xmlns:a16="http://schemas.microsoft.com/office/drawing/2014/main" id="{BAF9985C-792B-0459-A44B-A98C2E2AC010}"/>
              </a:ext>
            </a:extLst>
          </p:cNvPr>
          <p:cNvSpPr txBox="1"/>
          <p:nvPr/>
        </p:nvSpPr>
        <p:spPr>
          <a:xfrm rot="10800000" flipV="1">
            <a:off x="-364071" y="4747237"/>
            <a:ext cx="2278026"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sp>
        <p:nvSpPr>
          <p:cNvPr id="102" name="TextBox 101">
            <a:extLst>
              <a:ext uri="{FF2B5EF4-FFF2-40B4-BE49-F238E27FC236}">
                <a16:creationId xmlns:a16="http://schemas.microsoft.com/office/drawing/2014/main" id="{B9081245-8C32-A49F-BB06-AA45DBFCDCDB}"/>
              </a:ext>
            </a:extLst>
          </p:cNvPr>
          <p:cNvSpPr txBox="1"/>
          <p:nvPr/>
        </p:nvSpPr>
        <p:spPr>
          <a:xfrm rot="10800000" flipV="1">
            <a:off x="343916" y="4031064"/>
            <a:ext cx="2278026"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cxnSp>
        <p:nvCxnSpPr>
          <p:cNvPr id="3" name="Straight Connector 2">
            <a:extLst>
              <a:ext uri="{FF2B5EF4-FFF2-40B4-BE49-F238E27FC236}">
                <a16:creationId xmlns:a16="http://schemas.microsoft.com/office/drawing/2014/main" id="{60DA1C39-E503-1BC5-98F5-686E2625E2B4}"/>
              </a:ext>
            </a:extLst>
          </p:cNvPr>
          <p:cNvCxnSpPr>
            <a:cxnSpLocks/>
          </p:cNvCxnSpPr>
          <p:nvPr/>
        </p:nvCxnSpPr>
        <p:spPr>
          <a:xfrm>
            <a:off x="682955" y="3435350"/>
            <a:ext cx="9545286" cy="0"/>
          </a:xfrm>
          <a:prstGeom prst="line">
            <a:avLst/>
          </a:prstGeom>
          <a:ln w="63500" cap="rnd">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7" name="Graphic 4">
            <a:extLst>
              <a:ext uri="{FF2B5EF4-FFF2-40B4-BE49-F238E27FC236}">
                <a16:creationId xmlns:a16="http://schemas.microsoft.com/office/drawing/2014/main" id="{B68450EE-7FA4-C559-BCE0-D82123949659}"/>
              </a:ext>
            </a:extLst>
          </p:cNvPr>
          <p:cNvSpPr/>
          <p:nvPr/>
        </p:nvSpPr>
        <p:spPr>
          <a:xfrm>
            <a:off x="95376" y="2691035"/>
            <a:ext cx="739201" cy="1478814"/>
          </a:xfrm>
          <a:custGeom>
            <a:avLst/>
            <a:gdLst>
              <a:gd name="connsiteX0" fmla="*/ 0 w 1454086"/>
              <a:gd name="connsiteY0" fmla="*/ 2908983 h 2908982"/>
              <a:gd name="connsiteX1" fmla="*/ 0 w 1454086"/>
              <a:gd name="connsiteY1" fmla="*/ 0 h 2908982"/>
              <a:gd name="connsiteX2" fmla="*/ 1454087 w 1454086"/>
              <a:gd name="connsiteY2" fmla="*/ 1454896 h 2908982"/>
            </a:gdLst>
            <a:ahLst/>
            <a:cxnLst>
              <a:cxn ang="0">
                <a:pos x="connsiteX0" y="connsiteY0"/>
              </a:cxn>
              <a:cxn ang="0">
                <a:pos x="connsiteX1" y="connsiteY1"/>
              </a:cxn>
              <a:cxn ang="0">
                <a:pos x="connsiteX2" y="connsiteY2"/>
              </a:cxn>
            </a:cxnLst>
            <a:rect l="l" t="t" r="r" b="b"/>
            <a:pathLst>
              <a:path w="1454086" h="2908982">
                <a:moveTo>
                  <a:pt x="0" y="2908983"/>
                </a:moveTo>
                <a:lnTo>
                  <a:pt x="0" y="0"/>
                </a:lnTo>
                <a:lnTo>
                  <a:pt x="1454087" y="1454896"/>
                </a:lnTo>
                <a:close/>
              </a:path>
            </a:pathLst>
          </a:custGeom>
          <a:solidFill>
            <a:schemeClr val="tx1">
              <a:lumMod val="65000"/>
              <a:lumOff val="35000"/>
            </a:schemeClr>
          </a:solidFill>
          <a:ln w="8096" cap="flat">
            <a:noFill/>
            <a:prstDash val="solid"/>
            <a:miter/>
          </a:ln>
        </p:spPr>
        <p:txBody>
          <a:bodyPr rtlCol="0" anchor="ctr"/>
          <a:lstStyle/>
          <a:p>
            <a:endParaRPr lang="en-US"/>
          </a:p>
        </p:txBody>
      </p:sp>
      <p:sp>
        <p:nvSpPr>
          <p:cNvPr id="8" name="Graphic 4">
            <a:extLst>
              <a:ext uri="{FF2B5EF4-FFF2-40B4-BE49-F238E27FC236}">
                <a16:creationId xmlns:a16="http://schemas.microsoft.com/office/drawing/2014/main" id="{8395B132-D390-2030-2EEE-FD4706B80773}"/>
              </a:ext>
            </a:extLst>
          </p:cNvPr>
          <p:cNvSpPr/>
          <p:nvPr/>
        </p:nvSpPr>
        <p:spPr>
          <a:xfrm>
            <a:off x="11218716" y="2553828"/>
            <a:ext cx="884505" cy="1769503"/>
          </a:xfrm>
          <a:custGeom>
            <a:avLst/>
            <a:gdLst>
              <a:gd name="connsiteX0" fmla="*/ 0 w 1454086"/>
              <a:gd name="connsiteY0" fmla="*/ 2908983 h 2908982"/>
              <a:gd name="connsiteX1" fmla="*/ 0 w 1454086"/>
              <a:gd name="connsiteY1" fmla="*/ 0 h 2908982"/>
              <a:gd name="connsiteX2" fmla="*/ 1454087 w 1454086"/>
              <a:gd name="connsiteY2" fmla="*/ 1454896 h 2908982"/>
            </a:gdLst>
            <a:ahLst/>
            <a:cxnLst>
              <a:cxn ang="0">
                <a:pos x="connsiteX0" y="connsiteY0"/>
              </a:cxn>
              <a:cxn ang="0">
                <a:pos x="connsiteX1" y="connsiteY1"/>
              </a:cxn>
              <a:cxn ang="0">
                <a:pos x="connsiteX2" y="connsiteY2"/>
              </a:cxn>
            </a:cxnLst>
            <a:rect l="l" t="t" r="r" b="b"/>
            <a:pathLst>
              <a:path w="1454086" h="2908982">
                <a:moveTo>
                  <a:pt x="0" y="2908983"/>
                </a:moveTo>
                <a:lnTo>
                  <a:pt x="0" y="0"/>
                </a:lnTo>
                <a:lnTo>
                  <a:pt x="1454087" y="1454896"/>
                </a:lnTo>
                <a:close/>
              </a:path>
            </a:pathLst>
          </a:custGeom>
          <a:solidFill>
            <a:srgbClr val="C93A0B"/>
          </a:solidFill>
          <a:ln w="8096" cap="flat">
            <a:noFill/>
            <a:prstDash val="solid"/>
            <a:miter/>
          </a:ln>
        </p:spPr>
        <p:txBody>
          <a:bodyPr rtlCol="0" anchor="ctr"/>
          <a:lstStyle/>
          <a:p>
            <a:endParaRPr lang="en-US"/>
          </a:p>
        </p:txBody>
      </p:sp>
      <p:sp>
        <p:nvSpPr>
          <p:cNvPr id="10" name="Graphic 4">
            <a:extLst>
              <a:ext uri="{FF2B5EF4-FFF2-40B4-BE49-F238E27FC236}">
                <a16:creationId xmlns:a16="http://schemas.microsoft.com/office/drawing/2014/main" id="{648B5550-7687-FD9E-004F-FBC66142F7B6}"/>
              </a:ext>
            </a:extLst>
          </p:cNvPr>
          <p:cNvSpPr/>
          <p:nvPr/>
        </p:nvSpPr>
        <p:spPr>
          <a:xfrm>
            <a:off x="10334211" y="3439153"/>
            <a:ext cx="884505" cy="1769503"/>
          </a:xfrm>
          <a:custGeom>
            <a:avLst/>
            <a:gdLst>
              <a:gd name="connsiteX0" fmla="*/ 0 w 1454086"/>
              <a:gd name="connsiteY0" fmla="*/ 2908983 h 2908982"/>
              <a:gd name="connsiteX1" fmla="*/ 0 w 1454086"/>
              <a:gd name="connsiteY1" fmla="*/ 0 h 2908982"/>
              <a:gd name="connsiteX2" fmla="*/ 1454087 w 1454086"/>
              <a:gd name="connsiteY2" fmla="*/ 1454896 h 2908982"/>
            </a:gdLst>
            <a:ahLst/>
            <a:cxnLst>
              <a:cxn ang="0">
                <a:pos x="connsiteX0" y="connsiteY0"/>
              </a:cxn>
              <a:cxn ang="0">
                <a:pos x="connsiteX1" y="connsiteY1"/>
              </a:cxn>
              <a:cxn ang="0">
                <a:pos x="connsiteX2" y="connsiteY2"/>
              </a:cxn>
            </a:cxnLst>
            <a:rect l="l" t="t" r="r" b="b"/>
            <a:pathLst>
              <a:path w="1454086" h="2908982">
                <a:moveTo>
                  <a:pt x="0" y="2908983"/>
                </a:moveTo>
                <a:lnTo>
                  <a:pt x="0" y="0"/>
                </a:lnTo>
                <a:lnTo>
                  <a:pt x="1454087" y="1454896"/>
                </a:lnTo>
                <a:close/>
              </a:path>
            </a:pathLst>
          </a:custGeom>
          <a:solidFill>
            <a:srgbClr val="118079"/>
          </a:solidFill>
          <a:ln w="8096" cap="flat">
            <a:noFill/>
            <a:prstDash val="solid"/>
            <a:miter/>
          </a:ln>
        </p:spPr>
        <p:txBody>
          <a:bodyPr rtlCol="0" anchor="ctr"/>
          <a:lstStyle/>
          <a:p>
            <a:endParaRPr lang="en-US"/>
          </a:p>
        </p:txBody>
      </p:sp>
      <p:sp>
        <p:nvSpPr>
          <p:cNvPr id="11" name="Graphic 4">
            <a:extLst>
              <a:ext uri="{FF2B5EF4-FFF2-40B4-BE49-F238E27FC236}">
                <a16:creationId xmlns:a16="http://schemas.microsoft.com/office/drawing/2014/main" id="{DD60D1CB-7DEB-39DC-47C7-DF8352B045F0}"/>
              </a:ext>
            </a:extLst>
          </p:cNvPr>
          <p:cNvSpPr/>
          <p:nvPr/>
        </p:nvSpPr>
        <p:spPr>
          <a:xfrm>
            <a:off x="10334211" y="1669077"/>
            <a:ext cx="884505" cy="1769503"/>
          </a:xfrm>
          <a:custGeom>
            <a:avLst/>
            <a:gdLst>
              <a:gd name="connsiteX0" fmla="*/ 0 w 1454086"/>
              <a:gd name="connsiteY0" fmla="*/ 2908983 h 2908982"/>
              <a:gd name="connsiteX1" fmla="*/ 0 w 1454086"/>
              <a:gd name="connsiteY1" fmla="*/ 0 h 2908982"/>
              <a:gd name="connsiteX2" fmla="*/ 1454087 w 1454086"/>
              <a:gd name="connsiteY2" fmla="*/ 1454896 h 2908982"/>
            </a:gdLst>
            <a:ahLst/>
            <a:cxnLst>
              <a:cxn ang="0">
                <a:pos x="connsiteX0" y="connsiteY0"/>
              </a:cxn>
              <a:cxn ang="0">
                <a:pos x="connsiteX1" y="connsiteY1"/>
              </a:cxn>
              <a:cxn ang="0">
                <a:pos x="connsiteX2" y="connsiteY2"/>
              </a:cxn>
            </a:cxnLst>
            <a:rect l="l" t="t" r="r" b="b"/>
            <a:pathLst>
              <a:path w="1454086" h="2908982">
                <a:moveTo>
                  <a:pt x="0" y="2908983"/>
                </a:moveTo>
                <a:lnTo>
                  <a:pt x="0" y="0"/>
                </a:lnTo>
                <a:lnTo>
                  <a:pt x="1454087" y="1454896"/>
                </a:lnTo>
                <a:close/>
              </a:path>
            </a:pathLst>
          </a:custGeom>
          <a:solidFill>
            <a:srgbClr val="C98107"/>
          </a:solidFill>
          <a:ln w="8096" cap="flat">
            <a:noFill/>
            <a:prstDash val="solid"/>
            <a:miter/>
          </a:ln>
        </p:spPr>
        <p:txBody>
          <a:bodyPr rtlCol="0" anchor="ctr"/>
          <a:lstStyle/>
          <a:p>
            <a:endParaRPr lang="en-US"/>
          </a:p>
        </p:txBody>
      </p:sp>
      <p:sp>
        <p:nvSpPr>
          <p:cNvPr id="17" name="Graphic 4">
            <a:extLst>
              <a:ext uri="{FF2B5EF4-FFF2-40B4-BE49-F238E27FC236}">
                <a16:creationId xmlns:a16="http://schemas.microsoft.com/office/drawing/2014/main" id="{0D2915AE-1A74-5107-0255-4568F1E4B57F}"/>
              </a:ext>
            </a:extLst>
          </p:cNvPr>
          <p:cNvSpPr/>
          <p:nvPr/>
        </p:nvSpPr>
        <p:spPr>
          <a:xfrm>
            <a:off x="165602" y="2853824"/>
            <a:ext cx="575302" cy="1150925"/>
          </a:xfrm>
          <a:custGeom>
            <a:avLst/>
            <a:gdLst>
              <a:gd name="connsiteX0" fmla="*/ 0 w 1454086"/>
              <a:gd name="connsiteY0" fmla="*/ 2908983 h 2908982"/>
              <a:gd name="connsiteX1" fmla="*/ 0 w 1454086"/>
              <a:gd name="connsiteY1" fmla="*/ 0 h 2908982"/>
              <a:gd name="connsiteX2" fmla="*/ 1454087 w 1454086"/>
              <a:gd name="connsiteY2" fmla="*/ 1454896 h 2908982"/>
            </a:gdLst>
            <a:ahLst/>
            <a:cxnLst>
              <a:cxn ang="0">
                <a:pos x="connsiteX0" y="connsiteY0"/>
              </a:cxn>
              <a:cxn ang="0">
                <a:pos x="connsiteX1" y="connsiteY1"/>
              </a:cxn>
              <a:cxn ang="0">
                <a:pos x="connsiteX2" y="connsiteY2"/>
              </a:cxn>
            </a:cxnLst>
            <a:rect l="l" t="t" r="r" b="b"/>
            <a:pathLst>
              <a:path w="1454086" h="2908982">
                <a:moveTo>
                  <a:pt x="0" y="2908983"/>
                </a:moveTo>
                <a:lnTo>
                  <a:pt x="0" y="0"/>
                </a:lnTo>
                <a:lnTo>
                  <a:pt x="1454087" y="1454896"/>
                </a:lnTo>
                <a:close/>
              </a:path>
            </a:pathLst>
          </a:custGeom>
          <a:solidFill>
            <a:schemeClr val="tx1">
              <a:lumMod val="50000"/>
              <a:lumOff val="50000"/>
            </a:schemeClr>
          </a:solidFill>
          <a:ln w="8096" cap="flat">
            <a:noFill/>
            <a:prstDash val="solid"/>
            <a:miter/>
          </a:ln>
        </p:spPr>
        <p:txBody>
          <a:bodyPr rtlCol="0" anchor="ctr"/>
          <a:lstStyle/>
          <a:p>
            <a:endParaRPr lang="en-US"/>
          </a:p>
        </p:txBody>
      </p:sp>
      <p:sp>
        <p:nvSpPr>
          <p:cNvPr id="19" name="TextBox 18">
            <a:extLst>
              <a:ext uri="{FF2B5EF4-FFF2-40B4-BE49-F238E27FC236}">
                <a16:creationId xmlns:a16="http://schemas.microsoft.com/office/drawing/2014/main" id="{9CBAB4E2-215C-6E0F-5051-9B3065A6E868}"/>
              </a:ext>
            </a:extLst>
          </p:cNvPr>
          <p:cNvSpPr txBox="1"/>
          <p:nvPr/>
        </p:nvSpPr>
        <p:spPr>
          <a:xfrm>
            <a:off x="320722" y="163416"/>
            <a:ext cx="513855" cy="369332"/>
          </a:xfrm>
          <a:prstGeom prst="rect">
            <a:avLst/>
          </a:prstGeom>
          <a:noFill/>
        </p:spPr>
        <p:txBody>
          <a:bodyPr wrap="square" lIns="0" tIns="0" rIns="91440" bIns="0" rtlCol="0">
            <a:spAutoFit/>
          </a:bodyPr>
          <a:lstStyle/>
          <a:p>
            <a:pPr algn="ctr" rtl="0"/>
            <a:r>
              <a:rPr lang="de-DE" sz="2400">
                <a:solidFill>
                  <a:schemeClr val="bg1"/>
                </a:solidFill>
                <a:latin typeface="Courier" pitchFamily="2" charset="0"/>
              </a:rPr>
              <a:t>1</a:t>
            </a:r>
          </a:p>
        </p:txBody>
      </p:sp>
      <p:sp>
        <p:nvSpPr>
          <p:cNvPr id="20" name="TextBox 19">
            <a:extLst>
              <a:ext uri="{FF2B5EF4-FFF2-40B4-BE49-F238E27FC236}">
                <a16:creationId xmlns:a16="http://schemas.microsoft.com/office/drawing/2014/main" id="{8783DC70-BB67-58E8-1C36-FC6ABA820BAD}"/>
              </a:ext>
            </a:extLst>
          </p:cNvPr>
          <p:cNvSpPr txBox="1"/>
          <p:nvPr/>
        </p:nvSpPr>
        <p:spPr>
          <a:xfrm>
            <a:off x="3522710" y="141742"/>
            <a:ext cx="513855" cy="369332"/>
          </a:xfrm>
          <a:prstGeom prst="rect">
            <a:avLst/>
          </a:prstGeom>
          <a:noFill/>
        </p:spPr>
        <p:txBody>
          <a:bodyPr wrap="square" lIns="0" tIns="0" rIns="91440" bIns="0" rtlCol="0">
            <a:spAutoFit/>
          </a:bodyPr>
          <a:lstStyle/>
          <a:p>
            <a:pPr algn="ctr" rtl="0"/>
            <a:r>
              <a:rPr lang="de-DE" sz="2400">
                <a:solidFill>
                  <a:schemeClr val="bg1"/>
                </a:solidFill>
                <a:latin typeface="Courier" pitchFamily="2" charset="0"/>
              </a:rPr>
              <a:t>2</a:t>
            </a:r>
          </a:p>
        </p:txBody>
      </p:sp>
      <p:sp>
        <p:nvSpPr>
          <p:cNvPr id="21" name="TextBox 20">
            <a:extLst>
              <a:ext uri="{FF2B5EF4-FFF2-40B4-BE49-F238E27FC236}">
                <a16:creationId xmlns:a16="http://schemas.microsoft.com/office/drawing/2014/main" id="{70FB04C8-CB29-FF2F-C3E6-57638F8AD414}"/>
              </a:ext>
            </a:extLst>
          </p:cNvPr>
          <p:cNvSpPr txBox="1"/>
          <p:nvPr/>
        </p:nvSpPr>
        <p:spPr>
          <a:xfrm>
            <a:off x="6743162" y="163416"/>
            <a:ext cx="513855" cy="369332"/>
          </a:xfrm>
          <a:prstGeom prst="rect">
            <a:avLst/>
          </a:prstGeom>
          <a:noFill/>
        </p:spPr>
        <p:txBody>
          <a:bodyPr wrap="square" lIns="0" tIns="0" rIns="91440" bIns="0" rtlCol="0">
            <a:spAutoFit/>
          </a:bodyPr>
          <a:lstStyle/>
          <a:p>
            <a:pPr algn="ctr" rtl="0"/>
            <a:r>
              <a:rPr lang="de-DE" sz="2400">
                <a:solidFill>
                  <a:schemeClr val="bg1"/>
                </a:solidFill>
                <a:latin typeface="Courier" pitchFamily="2" charset="0"/>
              </a:rPr>
              <a:t>3</a:t>
            </a:r>
          </a:p>
        </p:txBody>
      </p:sp>
      <p:sp>
        <p:nvSpPr>
          <p:cNvPr id="22" name="TextBox 21">
            <a:extLst>
              <a:ext uri="{FF2B5EF4-FFF2-40B4-BE49-F238E27FC236}">
                <a16:creationId xmlns:a16="http://schemas.microsoft.com/office/drawing/2014/main" id="{6BB4C141-F76B-E27A-9874-CA30B5522893}"/>
              </a:ext>
            </a:extLst>
          </p:cNvPr>
          <p:cNvSpPr txBox="1"/>
          <p:nvPr/>
        </p:nvSpPr>
        <p:spPr>
          <a:xfrm>
            <a:off x="320722" y="6341084"/>
            <a:ext cx="513855" cy="369332"/>
          </a:xfrm>
          <a:prstGeom prst="rect">
            <a:avLst/>
          </a:prstGeom>
          <a:noFill/>
        </p:spPr>
        <p:txBody>
          <a:bodyPr wrap="square" lIns="0" tIns="0" rIns="91440" bIns="0" rtlCol="0">
            <a:spAutoFit/>
          </a:bodyPr>
          <a:lstStyle/>
          <a:p>
            <a:pPr algn="ctr" rtl="0"/>
            <a:r>
              <a:rPr lang="de-DE" sz="2400">
                <a:solidFill>
                  <a:schemeClr val="bg1"/>
                </a:solidFill>
                <a:latin typeface="Courier" pitchFamily="2" charset="0"/>
              </a:rPr>
              <a:t>4</a:t>
            </a:r>
          </a:p>
        </p:txBody>
      </p:sp>
      <p:sp>
        <p:nvSpPr>
          <p:cNvPr id="23" name="TextBox 22">
            <a:extLst>
              <a:ext uri="{FF2B5EF4-FFF2-40B4-BE49-F238E27FC236}">
                <a16:creationId xmlns:a16="http://schemas.microsoft.com/office/drawing/2014/main" id="{88780465-69AA-3DF8-3F0F-C910664238E1}"/>
              </a:ext>
            </a:extLst>
          </p:cNvPr>
          <p:cNvSpPr txBox="1"/>
          <p:nvPr/>
        </p:nvSpPr>
        <p:spPr>
          <a:xfrm>
            <a:off x="3522710" y="6319410"/>
            <a:ext cx="513855" cy="369332"/>
          </a:xfrm>
          <a:prstGeom prst="rect">
            <a:avLst/>
          </a:prstGeom>
          <a:noFill/>
        </p:spPr>
        <p:txBody>
          <a:bodyPr wrap="square" lIns="0" tIns="0" rIns="91440" bIns="0" rtlCol="0">
            <a:spAutoFit/>
          </a:bodyPr>
          <a:lstStyle/>
          <a:p>
            <a:pPr algn="ctr" rtl="0"/>
            <a:r>
              <a:rPr lang="de-DE" sz="2400">
                <a:solidFill>
                  <a:schemeClr val="bg1"/>
                </a:solidFill>
                <a:latin typeface="Courier" pitchFamily="2" charset="0"/>
              </a:rPr>
              <a:t>5</a:t>
            </a:r>
          </a:p>
        </p:txBody>
      </p:sp>
      <p:sp>
        <p:nvSpPr>
          <p:cNvPr id="24" name="TextBox 23">
            <a:extLst>
              <a:ext uri="{FF2B5EF4-FFF2-40B4-BE49-F238E27FC236}">
                <a16:creationId xmlns:a16="http://schemas.microsoft.com/office/drawing/2014/main" id="{4515DFB8-4EA8-DD8C-691D-E17450D76025}"/>
              </a:ext>
            </a:extLst>
          </p:cNvPr>
          <p:cNvSpPr txBox="1"/>
          <p:nvPr/>
        </p:nvSpPr>
        <p:spPr>
          <a:xfrm>
            <a:off x="6743162" y="6341084"/>
            <a:ext cx="513855" cy="369332"/>
          </a:xfrm>
          <a:prstGeom prst="rect">
            <a:avLst/>
          </a:prstGeom>
          <a:noFill/>
        </p:spPr>
        <p:txBody>
          <a:bodyPr wrap="square" lIns="0" tIns="0" rIns="91440" bIns="0" rtlCol="0">
            <a:spAutoFit/>
          </a:bodyPr>
          <a:lstStyle/>
          <a:p>
            <a:pPr algn="ctr" rtl="0"/>
            <a:r>
              <a:rPr lang="de-DE" sz="2400">
                <a:solidFill>
                  <a:schemeClr val="bg1"/>
                </a:solidFill>
                <a:latin typeface="Courier" pitchFamily="2" charset="0"/>
              </a:rPr>
              <a:t>6</a:t>
            </a:r>
          </a:p>
        </p:txBody>
      </p:sp>
      <p:sp>
        <p:nvSpPr>
          <p:cNvPr id="13" name="Graphic 4">
            <a:extLst>
              <a:ext uri="{FF2B5EF4-FFF2-40B4-BE49-F238E27FC236}">
                <a16:creationId xmlns:a16="http://schemas.microsoft.com/office/drawing/2014/main" id="{D01DF0FB-4378-C5CB-224D-0BE7C26CF580}"/>
              </a:ext>
            </a:extLst>
          </p:cNvPr>
          <p:cNvSpPr/>
          <p:nvPr/>
        </p:nvSpPr>
        <p:spPr>
          <a:xfrm>
            <a:off x="10413591" y="1842177"/>
            <a:ext cx="711452" cy="1423301"/>
          </a:xfrm>
          <a:custGeom>
            <a:avLst/>
            <a:gdLst>
              <a:gd name="connsiteX0" fmla="*/ 0 w 1454086"/>
              <a:gd name="connsiteY0" fmla="*/ 2908983 h 2908982"/>
              <a:gd name="connsiteX1" fmla="*/ 0 w 1454086"/>
              <a:gd name="connsiteY1" fmla="*/ 0 h 2908982"/>
              <a:gd name="connsiteX2" fmla="*/ 1454087 w 1454086"/>
              <a:gd name="connsiteY2" fmla="*/ 1454896 h 2908982"/>
            </a:gdLst>
            <a:ahLst/>
            <a:cxnLst>
              <a:cxn ang="0">
                <a:pos x="connsiteX0" y="connsiteY0"/>
              </a:cxn>
              <a:cxn ang="0">
                <a:pos x="connsiteX1" y="connsiteY1"/>
              </a:cxn>
              <a:cxn ang="0">
                <a:pos x="connsiteX2" y="connsiteY2"/>
              </a:cxn>
            </a:cxnLst>
            <a:rect l="l" t="t" r="r" b="b"/>
            <a:pathLst>
              <a:path w="1454086" h="2908982">
                <a:moveTo>
                  <a:pt x="0" y="2908983"/>
                </a:moveTo>
                <a:lnTo>
                  <a:pt x="0" y="0"/>
                </a:lnTo>
                <a:lnTo>
                  <a:pt x="1454087" y="1454896"/>
                </a:lnTo>
                <a:close/>
              </a:path>
            </a:pathLst>
          </a:custGeom>
          <a:solidFill>
            <a:schemeClr val="accent4"/>
          </a:solidFill>
          <a:ln w="8096" cap="flat">
            <a:noFill/>
            <a:prstDash val="solid"/>
            <a:miter/>
          </a:ln>
        </p:spPr>
        <p:txBody>
          <a:bodyPr rtlCol="0" anchor="ctr"/>
          <a:lstStyle/>
          <a:p>
            <a:endParaRPr lang="en-US"/>
          </a:p>
        </p:txBody>
      </p:sp>
      <p:sp>
        <p:nvSpPr>
          <p:cNvPr id="14" name="Graphic 4">
            <a:extLst>
              <a:ext uri="{FF2B5EF4-FFF2-40B4-BE49-F238E27FC236}">
                <a16:creationId xmlns:a16="http://schemas.microsoft.com/office/drawing/2014/main" id="{40A05DC5-D977-B475-B6F5-2DDFB987BCA1}"/>
              </a:ext>
            </a:extLst>
          </p:cNvPr>
          <p:cNvSpPr/>
          <p:nvPr/>
        </p:nvSpPr>
        <p:spPr>
          <a:xfrm>
            <a:off x="10420738" y="3611680"/>
            <a:ext cx="711452" cy="1423301"/>
          </a:xfrm>
          <a:custGeom>
            <a:avLst/>
            <a:gdLst>
              <a:gd name="connsiteX0" fmla="*/ 0 w 1454086"/>
              <a:gd name="connsiteY0" fmla="*/ 2908983 h 2908982"/>
              <a:gd name="connsiteX1" fmla="*/ 0 w 1454086"/>
              <a:gd name="connsiteY1" fmla="*/ 0 h 2908982"/>
              <a:gd name="connsiteX2" fmla="*/ 1454087 w 1454086"/>
              <a:gd name="connsiteY2" fmla="*/ 1454896 h 2908982"/>
            </a:gdLst>
            <a:ahLst/>
            <a:cxnLst>
              <a:cxn ang="0">
                <a:pos x="connsiteX0" y="connsiteY0"/>
              </a:cxn>
              <a:cxn ang="0">
                <a:pos x="connsiteX1" y="connsiteY1"/>
              </a:cxn>
              <a:cxn ang="0">
                <a:pos x="connsiteX2" y="connsiteY2"/>
              </a:cxn>
            </a:cxnLst>
            <a:rect l="l" t="t" r="r" b="b"/>
            <a:pathLst>
              <a:path w="1454086" h="2908982">
                <a:moveTo>
                  <a:pt x="0" y="2908983"/>
                </a:moveTo>
                <a:lnTo>
                  <a:pt x="0" y="0"/>
                </a:lnTo>
                <a:lnTo>
                  <a:pt x="1454087" y="1454896"/>
                </a:lnTo>
                <a:close/>
              </a:path>
            </a:pathLst>
          </a:custGeom>
          <a:solidFill>
            <a:srgbClr val="61B1AD"/>
          </a:solidFill>
          <a:ln w="8096" cap="flat">
            <a:noFill/>
            <a:prstDash val="solid"/>
            <a:miter/>
          </a:ln>
        </p:spPr>
        <p:txBody>
          <a:bodyPr rtlCol="0" anchor="ctr"/>
          <a:lstStyle/>
          <a:p>
            <a:endParaRPr lang="en-US"/>
          </a:p>
        </p:txBody>
      </p:sp>
      <p:sp>
        <p:nvSpPr>
          <p:cNvPr id="15" name="Graphic 4">
            <a:extLst>
              <a:ext uri="{FF2B5EF4-FFF2-40B4-BE49-F238E27FC236}">
                <a16:creationId xmlns:a16="http://schemas.microsoft.com/office/drawing/2014/main" id="{54BF9993-5748-E158-31A1-14911C2BCBC4}"/>
              </a:ext>
            </a:extLst>
          </p:cNvPr>
          <p:cNvSpPr/>
          <p:nvPr/>
        </p:nvSpPr>
        <p:spPr>
          <a:xfrm>
            <a:off x="11298096" y="2720102"/>
            <a:ext cx="711452" cy="1423301"/>
          </a:xfrm>
          <a:custGeom>
            <a:avLst/>
            <a:gdLst>
              <a:gd name="connsiteX0" fmla="*/ 0 w 1454086"/>
              <a:gd name="connsiteY0" fmla="*/ 2908983 h 2908982"/>
              <a:gd name="connsiteX1" fmla="*/ 0 w 1454086"/>
              <a:gd name="connsiteY1" fmla="*/ 0 h 2908982"/>
              <a:gd name="connsiteX2" fmla="*/ 1454087 w 1454086"/>
              <a:gd name="connsiteY2" fmla="*/ 1454896 h 2908982"/>
            </a:gdLst>
            <a:ahLst/>
            <a:cxnLst>
              <a:cxn ang="0">
                <a:pos x="connsiteX0" y="connsiteY0"/>
              </a:cxn>
              <a:cxn ang="0">
                <a:pos x="connsiteX1" y="connsiteY1"/>
              </a:cxn>
              <a:cxn ang="0">
                <a:pos x="connsiteX2" y="connsiteY2"/>
              </a:cxn>
            </a:cxnLst>
            <a:rect l="l" t="t" r="r" b="b"/>
            <a:pathLst>
              <a:path w="1454086" h="2908982">
                <a:moveTo>
                  <a:pt x="0" y="2908983"/>
                </a:moveTo>
                <a:lnTo>
                  <a:pt x="0" y="0"/>
                </a:lnTo>
                <a:lnTo>
                  <a:pt x="1454087" y="1454896"/>
                </a:lnTo>
                <a:close/>
              </a:path>
            </a:pathLst>
          </a:custGeom>
          <a:solidFill>
            <a:srgbClr val="FF5809"/>
          </a:solidFill>
          <a:ln w="8096" cap="flat">
            <a:noFill/>
            <a:prstDash val="solid"/>
            <a:miter/>
          </a:ln>
        </p:spPr>
        <p:txBody>
          <a:bodyPr rtlCol="0" anchor="ctr"/>
          <a:lstStyle/>
          <a:p>
            <a:endParaRPr lang="en-US"/>
          </a:p>
        </p:txBody>
      </p:sp>
    </p:spTree>
    <p:extLst>
      <p:ext uri="{BB962C8B-B14F-4D97-AF65-F5344CB8AC3E}">
        <p14:creationId xmlns:p14="http://schemas.microsoft.com/office/powerpoint/2010/main" val="80464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de-DE" sz="1600" b="1" dirty="0">
                          <a:solidFill>
                            <a:schemeClr val="tx1"/>
                          </a:solidFill>
                          <a:effectLst/>
                          <a:latin typeface="Century Gothic" panose="020B0502020202020204" pitchFamily="34" charset="0"/>
                        </a:rPr>
                        <a:t>HAFTUNGSAUSSCHLUSS</a:t>
                      </a:r>
                    </a:p>
                    <a:p>
                      <a:pPr marL="0" marR="0" rtl="0">
                        <a:spcBef>
                          <a:spcPts val="0"/>
                        </a:spcBef>
                        <a:spcAft>
                          <a:spcPts val="0"/>
                        </a:spcAft>
                      </a:pPr>
                      <a:r>
                        <a:rPr lang="de-DE" sz="1200" b="0" dirty="0">
                          <a:solidFill>
                            <a:schemeClr val="tx1"/>
                          </a:solidFill>
                          <a:effectLst/>
                          <a:latin typeface="Century Gothic" panose="020B0502020202020204" pitchFamily="34" charset="0"/>
                        </a:rPr>
                        <a:t> </a:t>
                      </a:r>
                    </a:p>
                    <a:p>
                      <a:pPr marL="0" marR="0" rtl="0">
                        <a:spcBef>
                          <a:spcPts val="0"/>
                        </a:spcBef>
                        <a:spcAft>
                          <a:spcPts val="0"/>
                        </a:spcAft>
                      </a:pPr>
                      <a:r>
                        <a:rPr lang="de-DE" sz="1400" b="0" dirty="0">
                          <a:solidFill>
                            <a:schemeClr val="tx1"/>
                          </a:solidFill>
                          <a:effectLst/>
                          <a:latin typeface="Century Gothic" panose="020B0502020202020204" pitchFamily="34" charset="0"/>
                        </a:rPr>
                        <a:t>Alle von Smartsheet auf der Website aufgeführten Artikel, Vorlagen oder Informationen dienen lediglich als Referenz. Wir versuchen, die Informationen stets zu aktualisieren und zu korrigieren. Wir geben jedoch, weder ausdrücklich noch stillschweigend, keine Zusicherungen oder Garantien jeglicher Art über die Vollständigkeit, Genauigkeit, Zuverlässigkeit, Eignung oder Verfügbarkeit in Bezug auf die Website oder die auf der Website enthaltenen Informationen, Artikel, Vorlagen oder zugehörigen Grafiken. Die Nutzung dieser Informationen erfolgt deshalb auf eigenes Risiko.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12474</TotalTime>
  <Words>195</Words>
  <Application>Microsoft Office PowerPoint</Application>
  <PresentationFormat>Widescreen</PresentationFormat>
  <Paragraphs>34</Paragraphs>
  <Slides>3</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Courier</vt: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Mira Li</cp:lastModifiedBy>
  <cp:revision>186</cp:revision>
  <cp:lastPrinted>2024-02-20T23:48:17Z</cp:lastPrinted>
  <dcterms:created xsi:type="dcterms:W3CDTF">2021-07-07T23:54:57Z</dcterms:created>
  <dcterms:modified xsi:type="dcterms:W3CDTF">2024-11-10T09:30:01Z</dcterms:modified>
</cp:coreProperties>
</file>