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8D8CA7"/>
    <a:srgbClr val="3F385F"/>
    <a:srgbClr val="118079"/>
    <a:srgbClr val="F5F5F5"/>
    <a:srgbClr val="DAE5ED"/>
    <a:srgbClr val="CBE5E9"/>
    <a:srgbClr val="CFD1EC"/>
    <a:srgbClr val="A3D3CD"/>
    <a:srgbClr val="200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58" d="100"/>
          <a:sy n="158" d="100"/>
        </p:scale>
        <p:origin x="180" y="222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11/10/2024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108"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7000">
              <a:schemeClr val="bg1"/>
            </a:gs>
            <a:gs pos="0">
              <a:schemeClr val="bg1"/>
            </a:gs>
            <a:gs pos="100000">
              <a:schemeClr val="bg2"/>
            </a:gs>
          </a:gsLst>
          <a:lin ang="360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8223793" cy="1077218"/>
          </a:xfrm>
          <a:prstGeom prst="rect">
            <a:avLst/>
          </a:prstGeom>
          <a:noFill/>
          <a:effectLst/>
        </p:spPr>
        <p:txBody>
          <a:bodyPr wrap="square" rtlCol="0">
            <a:spAutoFit/>
          </a:bodyPr>
          <a:lstStyle/>
          <a:p>
            <a:pPr rtl="0"/>
            <a:r>
              <a:rPr lang="de-DE" sz="3200" b="1" dirty="0">
                <a:solidFill>
                  <a:schemeClr val="tx1">
                    <a:lumMod val="65000"/>
                    <a:lumOff val="35000"/>
                  </a:schemeClr>
                </a:solidFill>
                <a:latin typeface="Century Gothic" panose="020B0502020202020204" pitchFamily="34" charset="0"/>
              </a:rPr>
              <a:t>PowerPoint-Vorlage für </a:t>
            </a:r>
            <a:br>
              <a:rPr lang="de-DE" sz="3200" b="1" dirty="0">
                <a:solidFill>
                  <a:schemeClr val="tx1">
                    <a:lumMod val="65000"/>
                    <a:lumOff val="35000"/>
                  </a:schemeClr>
                </a:solidFill>
                <a:latin typeface="Century Gothic" panose="020B0502020202020204" pitchFamily="34" charset="0"/>
              </a:rPr>
            </a:br>
            <a:r>
              <a:rPr lang="de-DE" sz="3200" b="1" dirty="0">
                <a:solidFill>
                  <a:schemeClr val="tx1">
                    <a:lumMod val="65000"/>
                    <a:lumOff val="35000"/>
                  </a:schemeClr>
                </a:solidFill>
                <a:latin typeface="Century Gothic" panose="020B0502020202020204" pitchFamily="34" charset="0"/>
              </a:rPr>
              <a:t>traditionelle Ishikawa-Diagramme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645501" y="298882"/>
            <a:ext cx="3264288"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484596" cy="4672433"/>
          </a:xfrm>
          <a:prstGeom prst="rect">
            <a:avLst/>
          </a:prstGeom>
          <a:noFill/>
        </p:spPr>
        <p:txBody>
          <a:bodyPr wrap="square" rtlCol="0">
            <a:spAutoFit/>
          </a:bodyPr>
          <a:lstStyle/>
          <a:p>
            <a:pPr algn="l" rtl="0">
              <a:lnSpc>
                <a:spcPct val="150000"/>
              </a:lnSpc>
              <a:spcBef>
                <a:spcPts val="0"/>
              </a:spcBef>
              <a:spcAft>
                <a:spcPts val="0"/>
              </a:spcAft>
            </a:pPr>
            <a:r>
              <a:rPr lang="de-DE" sz="1250" b="1" i="0" u="none" strike="noStrike" dirty="0">
                <a:solidFill>
                  <a:srgbClr val="000000"/>
                </a:solidFill>
                <a:effectLst/>
                <a:latin typeface="Century Gothic" panose="020B0502020202020204" pitchFamily="34" charset="0"/>
              </a:rPr>
              <a:t>Verwendung dieser Vorlage: </a:t>
            </a:r>
            <a:r>
              <a:rPr lang="de-DE" sz="1250" i="0" u="none" strike="noStrike" dirty="0">
                <a:solidFill>
                  <a:srgbClr val="000000"/>
                </a:solidFill>
                <a:effectLst/>
                <a:latin typeface="Century Gothic" panose="020B0502020202020204" pitchFamily="34" charset="0"/>
              </a:rPr>
              <a:t>Dieses Ishikawa-Diagramm eignet sich gut für die Ursachenanalyse in Qualitätsmanagementszenarien, wie z. B. in der Fertigung oder Softwareentwicklung. Die Vorlage ist auch ein effektives Tool für Pädagog*innen im akademischen Umfeld zur Vermittlung von Problemlösungsmethoden.</a:t>
            </a:r>
          </a:p>
          <a:p>
            <a:pPr algn="l" rtl="0">
              <a:lnSpc>
                <a:spcPct val="150000"/>
              </a:lnSpc>
              <a:spcBef>
                <a:spcPts val="0"/>
              </a:spcBef>
              <a:spcAft>
                <a:spcPts val="0"/>
              </a:spcAft>
            </a:pPr>
            <a:r>
              <a:rPr lang="de-DE" sz="125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de-DE" sz="1250" b="1" i="0" u="none" strike="noStrike" dirty="0">
                <a:solidFill>
                  <a:srgbClr val="000000"/>
                </a:solidFill>
                <a:effectLst/>
                <a:latin typeface="Century Gothic" panose="020B0502020202020204" pitchFamily="34" charset="0"/>
              </a:rPr>
              <a:t>Besonderheiten der Vorlage: </a:t>
            </a:r>
            <a:r>
              <a:rPr lang="de-DE" sz="1250" i="0" u="none" strike="noStrike" dirty="0">
                <a:solidFill>
                  <a:srgbClr val="000000"/>
                </a:solidFill>
                <a:effectLst/>
                <a:latin typeface="Century Gothic" panose="020B0502020202020204" pitchFamily="34" charset="0"/>
              </a:rPr>
              <a:t>Die Vorlage zeigt primäre und sekundäre Ursachen mit verzweigten Linien an und bietet eine mehrstufige Perspektive auf das vorliegende Problem. Dadurch können Teams weiter ins Detail gehen und herausfordernde Probleme systematisch aufzuschlüsseln. Das Diagramm lenkt auch die Aufmerksamkeit auf das zentrale Problem und fördert eine klare und fokussierte Analyse in Teamgesprächen.</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88835" y="1578264"/>
            <a:ext cx="6820954" cy="3850538"/>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2"/>
            </a:gs>
            <a:gs pos="69000">
              <a:schemeClr val="bg1"/>
            </a:gs>
            <a:gs pos="38000">
              <a:schemeClr val="bg1"/>
            </a:gs>
            <a:gs pos="100000">
              <a:schemeClr val="bg2"/>
            </a:gs>
          </a:gsLst>
          <a:lin ang="3600000" scaled="0"/>
        </a:gradFill>
        <a:effectLst/>
      </p:bgPr>
    </p:bg>
    <p:spTree>
      <p:nvGrpSpPr>
        <p:cNvPr id="1" name=""/>
        <p:cNvGrpSpPr/>
        <p:nvPr/>
      </p:nvGrpSpPr>
      <p:grpSpPr>
        <a:xfrm>
          <a:off x="0" y="0"/>
          <a:ext cx="0" cy="0"/>
          <a:chOff x="0" y="0"/>
          <a:chExt cx="0" cy="0"/>
        </a:xfrm>
      </p:grpSpPr>
      <p:sp>
        <p:nvSpPr>
          <p:cNvPr id="104" name="Rounded Rectangle 103">
            <a:extLst>
              <a:ext uri="{FF2B5EF4-FFF2-40B4-BE49-F238E27FC236}">
                <a16:creationId xmlns:a16="http://schemas.microsoft.com/office/drawing/2014/main" id="{D9B935E4-A827-231F-6983-93CC0BDE777F}"/>
              </a:ext>
            </a:extLst>
          </p:cNvPr>
          <p:cNvSpPr/>
          <p:nvPr/>
        </p:nvSpPr>
        <p:spPr>
          <a:xfrm>
            <a:off x="9853184" y="2359205"/>
            <a:ext cx="2178289" cy="2098693"/>
          </a:xfrm>
          <a:prstGeom prst="roundRect">
            <a:avLst>
              <a:gd name="adj" fmla="val 8615"/>
            </a:avLst>
          </a:prstGeom>
          <a:gradFill>
            <a:gsLst>
              <a:gs pos="0">
                <a:srgbClr val="F5F5F5"/>
              </a:gs>
              <a:gs pos="100000">
                <a:srgbClr val="CBE5E9"/>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Connector 48">
            <a:extLst>
              <a:ext uri="{FF2B5EF4-FFF2-40B4-BE49-F238E27FC236}">
                <a16:creationId xmlns:a16="http://schemas.microsoft.com/office/drawing/2014/main" id="{E35E6780-DCEC-6B7B-775E-DF939074BB19}"/>
              </a:ext>
            </a:extLst>
          </p:cNvPr>
          <p:cNvCxnSpPr>
            <a:cxnSpLocks/>
          </p:cNvCxnSpPr>
          <p:nvPr/>
        </p:nvCxnSpPr>
        <p:spPr>
          <a:xfrm>
            <a:off x="8462395" y="968576"/>
            <a:ext cx="548640" cy="2314937"/>
          </a:xfrm>
          <a:prstGeom prst="line">
            <a:avLst/>
          </a:prstGeom>
          <a:ln w="31750">
            <a:gradFill>
              <a:gsLst>
                <a:gs pos="0">
                  <a:srgbClr val="8D8CA7"/>
                </a:gs>
                <a:gs pos="100000">
                  <a:srgbClr val="118079"/>
                </a:gs>
              </a:gsLst>
              <a:lin ang="5400000" scaled="1"/>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0FB1894B-0EA3-9B20-E08D-1E513206FC98}"/>
              </a:ext>
            </a:extLst>
          </p:cNvPr>
          <p:cNvCxnSpPr/>
          <p:nvPr/>
        </p:nvCxnSpPr>
        <p:spPr>
          <a:xfrm>
            <a:off x="5433266" y="970110"/>
            <a:ext cx="548640" cy="2314937"/>
          </a:xfrm>
          <a:prstGeom prst="line">
            <a:avLst/>
          </a:prstGeom>
          <a:ln w="31750">
            <a:gradFill>
              <a:gsLst>
                <a:gs pos="0">
                  <a:srgbClr val="8D8CA7"/>
                </a:gs>
                <a:gs pos="100000">
                  <a:srgbClr val="118079"/>
                </a:gs>
              </a:gsLst>
              <a:lin ang="5400000" scaled="1"/>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67210A83-5CAB-F204-B685-59396D886903}"/>
              </a:ext>
            </a:extLst>
          </p:cNvPr>
          <p:cNvCxnSpPr/>
          <p:nvPr/>
        </p:nvCxnSpPr>
        <p:spPr>
          <a:xfrm>
            <a:off x="2442421" y="968576"/>
            <a:ext cx="548640" cy="2314937"/>
          </a:xfrm>
          <a:prstGeom prst="line">
            <a:avLst/>
          </a:prstGeom>
          <a:ln w="31750">
            <a:gradFill>
              <a:gsLst>
                <a:gs pos="0">
                  <a:srgbClr val="8D8CA7"/>
                </a:gs>
                <a:gs pos="100000">
                  <a:srgbClr val="118079"/>
                </a:gs>
              </a:gsLst>
              <a:lin ang="5400000" scaled="1"/>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3E3777FC-9770-BF58-09B8-D81CD5106C7D}"/>
              </a:ext>
            </a:extLst>
          </p:cNvPr>
          <p:cNvCxnSpPr>
            <a:cxnSpLocks/>
          </p:cNvCxnSpPr>
          <p:nvPr/>
        </p:nvCxnSpPr>
        <p:spPr>
          <a:xfrm flipV="1">
            <a:off x="8461043" y="3573264"/>
            <a:ext cx="548640" cy="2314937"/>
          </a:xfrm>
          <a:prstGeom prst="line">
            <a:avLst/>
          </a:prstGeom>
          <a:ln w="31750">
            <a:gradFill>
              <a:gsLst>
                <a:gs pos="0">
                  <a:srgbClr val="8D8CA7"/>
                </a:gs>
                <a:gs pos="100000">
                  <a:srgbClr val="118079"/>
                </a:gs>
              </a:gsLst>
              <a:lin ang="5400000" scaled="1"/>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F9D092A-0C8D-48F1-40B4-6AC9DF53FEC1}"/>
              </a:ext>
            </a:extLst>
          </p:cNvPr>
          <p:cNvCxnSpPr/>
          <p:nvPr/>
        </p:nvCxnSpPr>
        <p:spPr>
          <a:xfrm flipV="1">
            <a:off x="5431914" y="3571730"/>
            <a:ext cx="548640" cy="2314937"/>
          </a:xfrm>
          <a:prstGeom prst="line">
            <a:avLst/>
          </a:prstGeom>
          <a:ln w="31750">
            <a:gradFill>
              <a:gsLst>
                <a:gs pos="0">
                  <a:srgbClr val="8D8CA7"/>
                </a:gs>
                <a:gs pos="100000">
                  <a:srgbClr val="118079"/>
                </a:gs>
              </a:gsLst>
              <a:lin ang="5400000" scaled="1"/>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3B4D86E6-9BD4-83D9-BC42-4769FD581DD0}"/>
              </a:ext>
            </a:extLst>
          </p:cNvPr>
          <p:cNvCxnSpPr/>
          <p:nvPr/>
        </p:nvCxnSpPr>
        <p:spPr>
          <a:xfrm flipV="1">
            <a:off x="2441069" y="3573264"/>
            <a:ext cx="548640" cy="2314937"/>
          </a:xfrm>
          <a:prstGeom prst="line">
            <a:avLst/>
          </a:prstGeom>
          <a:ln w="31750">
            <a:gradFill>
              <a:gsLst>
                <a:gs pos="0">
                  <a:srgbClr val="8D8CA7"/>
                </a:gs>
                <a:gs pos="100000">
                  <a:srgbClr val="118079"/>
                </a:gs>
              </a:gsLst>
              <a:lin ang="5400000" scaled="1"/>
            </a:gradFill>
            <a:tailEnd type="triangle" w="lg" len="med"/>
          </a:ln>
        </p:spPr>
        <p:style>
          <a:lnRef idx="1">
            <a:schemeClr val="accent1"/>
          </a:lnRef>
          <a:fillRef idx="0">
            <a:schemeClr val="accent1"/>
          </a:fillRef>
          <a:effectRef idx="0">
            <a:schemeClr val="accent1"/>
          </a:effectRef>
          <a:fontRef idx="minor">
            <a:schemeClr val="tx1"/>
          </a:fontRef>
        </p:style>
      </p:cxnSp>
      <p:sp>
        <p:nvSpPr>
          <p:cNvPr id="25" name="Rounded Rectangle 24">
            <a:extLst>
              <a:ext uri="{FF2B5EF4-FFF2-40B4-BE49-F238E27FC236}">
                <a16:creationId xmlns:a16="http://schemas.microsoft.com/office/drawing/2014/main" id="{8BAF83F6-DB20-994D-9D9E-02AD5850F864}"/>
              </a:ext>
            </a:extLst>
          </p:cNvPr>
          <p:cNvSpPr/>
          <p:nvPr/>
        </p:nvSpPr>
        <p:spPr>
          <a:xfrm>
            <a:off x="156706" y="231242"/>
            <a:ext cx="2560320" cy="822960"/>
          </a:xfrm>
          <a:prstGeom prst="roundRect">
            <a:avLst/>
          </a:prstGeom>
          <a:gradFill>
            <a:gsLst>
              <a:gs pos="0">
                <a:srgbClr val="F5F5F5"/>
              </a:gs>
              <a:gs pos="100000">
                <a:srgbClr val="CFD1EC"/>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a:extLst>
              <a:ext uri="{FF2B5EF4-FFF2-40B4-BE49-F238E27FC236}">
                <a16:creationId xmlns:a16="http://schemas.microsoft.com/office/drawing/2014/main" id="{425574F5-A29F-2777-2B85-AD54DD44C437}"/>
              </a:ext>
            </a:extLst>
          </p:cNvPr>
          <p:cNvSpPr/>
          <p:nvPr/>
        </p:nvSpPr>
        <p:spPr>
          <a:xfrm flipV="1">
            <a:off x="156706" y="5839176"/>
            <a:ext cx="2560320" cy="822960"/>
          </a:xfrm>
          <a:prstGeom prst="roundRect">
            <a:avLst/>
          </a:prstGeom>
          <a:gradFill>
            <a:gsLst>
              <a:gs pos="0">
                <a:srgbClr val="F5F5F5"/>
              </a:gs>
              <a:gs pos="100000">
                <a:srgbClr val="CFD1EC"/>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a:extLst>
              <a:ext uri="{FF2B5EF4-FFF2-40B4-BE49-F238E27FC236}">
                <a16:creationId xmlns:a16="http://schemas.microsoft.com/office/drawing/2014/main" id="{B77B8889-78B3-5720-8832-DC3EA7F73B39}"/>
              </a:ext>
            </a:extLst>
          </p:cNvPr>
          <p:cNvCxnSpPr>
            <a:cxnSpLocks/>
          </p:cNvCxnSpPr>
          <p:nvPr/>
        </p:nvCxnSpPr>
        <p:spPr>
          <a:xfrm flipV="1">
            <a:off x="156706" y="1566205"/>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C0938F8A-A22C-30B4-7781-8D0B12A418EA}"/>
              </a:ext>
            </a:extLst>
          </p:cNvPr>
          <p:cNvCxnSpPr>
            <a:cxnSpLocks/>
          </p:cNvCxnSpPr>
          <p:nvPr/>
        </p:nvCxnSpPr>
        <p:spPr>
          <a:xfrm flipV="1">
            <a:off x="320067" y="2256978"/>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FD920764-1800-0A28-1214-2B69537FC7EE}"/>
              </a:ext>
            </a:extLst>
          </p:cNvPr>
          <p:cNvCxnSpPr>
            <a:cxnSpLocks/>
          </p:cNvCxnSpPr>
          <p:nvPr/>
        </p:nvCxnSpPr>
        <p:spPr>
          <a:xfrm flipV="1">
            <a:off x="424676" y="2947751"/>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4140EC33-5608-9A54-C5BD-B646817314C1}"/>
              </a:ext>
            </a:extLst>
          </p:cNvPr>
          <p:cNvSpPr txBox="1"/>
          <p:nvPr/>
        </p:nvSpPr>
        <p:spPr>
          <a:xfrm>
            <a:off x="156706" y="1260853"/>
            <a:ext cx="2103120" cy="215444"/>
          </a:xfrm>
          <a:prstGeom prst="rect">
            <a:avLst/>
          </a:prstGeom>
          <a:noFill/>
        </p:spPr>
        <p:txBody>
          <a:bodyPr wrap="square" lIns="0" tIns="0" rIns="91440" bIns="0" rtlCol="0">
            <a:spAutoFit/>
          </a:bodyPr>
          <a:lstStyle/>
          <a:p>
            <a:pPr rtl="0"/>
            <a:r>
              <a:rPr lang="de-DE" sz="1400">
                <a:solidFill>
                  <a:schemeClr val="tx1">
                    <a:lumMod val="75000"/>
                    <a:lumOff val="25000"/>
                  </a:schemeClr>
                </a:solidFill>
                <a:latin typeface="Century Gothic" panose="020B0502020202020204" pitchFamily="34" charset="0"/>
              </a:rPr>
              <a:t>Text</a:t>
            </a:r>
          </a:p>
        </p:txBody>
      </p:sp>
      <p:sp>
        <p:nvSpPr>
          <p:cNvPr id="31" name="TextBox 30">
            <a:extLst>
              <a:ext uri="{FF2B5EF4-FFF2-40B4-BE49-F238E27FC236}">
                <a16:creationId xmlns:a16="http://schemas.microsoft.com/office/drawing/2014/main" id="{BB3ECED9-4C54-EFC1-91FE-B3D1F7C4C277}"/>
              </a:ext>
            </a:extLst>
          </p:cNvPr>
          <p:cNvSpPr txBox="1"/>
          <p:nvPr/>
        </p:nvSpPr>
        <p:spPr>
          <a:xfrm>
            <a:off x="320067" y="1947973"/>
            <a:ext cx="2103120" cy="215444"/>
          </a:xfrm>
          <a:prstGeom prst="rect">
            <a:avLst/>
          </a:prstGeom>
          <a:noFill/>
        </p:spPr>
        <p:txBody>
          <a:bodyPr wrap="square" lIns="0" tIns="0" rIns="91440" bIns="0" rtlCol="0">
            <a:spAutoFit/>
          </a:bodyPr>
          <a:lstStyle/>
          <a:p>
            <a:pPr rtl="0"/>
            <a:r>
              <a:rPr lang="de-DE" sz="1400">
                <a:solidFill>
                  <a:schemeClr val="tx1">
                    <a:lumMod val="75000"/>
                    <a:lumOff val="25000"/>
                  </a:schemeClr>
                </a:solidFill>
                <a:latin typeface="Century Gothic" panose="020B0502020202020204" pitchFamily="34" charset="0"/>
              </a:rPr>
              <a:t>Text</a:t>
            </a:r>
          </a:p>
        </p:txBody>
      </p:sp>
      <p:sp>
        <p:nvSpPr>
          <p:cNvPr id="33" name="TextBox 32">
            <a:extLst>
              <a:ext uri="{FF2B5EF4-FFF2-40B4-BE49-F238E27FC236}">
                <a16:creationId xmlns:a16="http://schemas.microsoft.com/office/drawing/2014/main" id="{18A9A5EE-29F2-7B92-84A3-A95E2A2D034A}"/>
              </a:ext>
            </a:extLst>
          </p:cNvPr>
          <p:cNvSpPr txBox="1"/>
          <p:nvPr/>
        </p:nvSpPr>
        <p:spPr>
          <a:xfrm>
            <a:off x="424676" y="2638746"/>
            <a:ext cx="2103120" cy="215444"/>
          </a:xfrm>
          <a:prstGeom prst="rect">
            <a:avLst/>
          </a:prstGeom>
          <a:noFill/>
        </p:spPr>
        <p:txBody>
          <a:bodyPr wrap="square" lIns="0" tIns="0" rIns="91440" bIns="0" rtlCol="0">
            <a:spAutoFit/>
          </a:bodyPr>
          <a:lstStyle/>
          <a:p>
            <a:pPr rtl="0"/>
            <a:r>
              <a:rPr lang="de-DE" sz="1400">
                <a:solidFill>
                  <a:schemeClr val="tx1">
                    <a:lumMod val="75000"/>
                    <a:lumOff val="25000"/>
                  </a:schemeClr>
                </a:solidFill>
                <a:latin typeface="Century Gothic" panose="020B0502020202020204" pitchFamily="34" charset="0"/>
              </a:rPr>
              <a:t>Text</a:t>
            </a:r>
          </a:p>
        </p:txBody>
      </p:sp>
      <p:sp>
        <p:nvSpPr>
          <p:cNvPr id="35" name="TextBox 34">
            <a:extLst>
              <a:ext uri="{FF2B5EF4-FFF2-40B4-BE49-F238E27FC236}">
                <a16:creationId xmlns:a16="http://schemas.microsoft.com/office/drawing/2014/main" id="{FDDA4D7B-8EB1-60FB-C7C2-EE990B683286}"/>
              </a:ext>
            </a:extLst>
          </p:cNvPr>
          <p:cNvSpPr txBox="1"/>
          <p:nvPr/>
        </p:nvSpPr>
        <p:spPr>
          <a:xfrm>
            <a:off x="244374" y="501467"/>
            <a:ext cx="2377440" cy="307777"/>
          </a:xfrm>
          <a:prstGeom prst="rect">
            <a:avLst/>
          </a:prstGeom>
          <a:noFill/>
        </p:spPr>
        <p:txBody>
          <a:bodyPr wrap="square" lIns="0" tIns="0" rIns="0" bIns="0" rtlCol="0" anchor="ctr" anchorCtr="0">
            <a:spAutoFit/>
          </a:bodyPr>
          <a:lstStyle/>
          <a:p>
            <a:pPr algn="ctr" rtl="0"/>
            <a:r>
              <a:rPr lang="de-DE" sz="2000">
                <a:solidFill>
                  <a:srgbClr val="3F385F"/>
                </a:solidFill>
                <a:latin typeface="Century Gothic" panose="020B0502020202020204" pitchFamily="34" charset="0"/>
              </a:rPr>
              <a:t>Text</a:t>
            </a:r>
          </a:p>
        </p:txBody>
      </p:sp>
      <p:sp>
        <p:nvSpPr>
          <p:cNvPr id="36" name="TextBox 35">
            <a:extLst>
              <a:ext uri="{FF2B5EF4-FFF2-40B4-BE49-F238E27FC236}">
                <a16:creationId xmlns:a16="http://schemas.microsoft.com/office/drawing/2014/main" id="{FB6F4875-9835-F023-B393-16FA52473D35}"/>
              </a:ext>
            </a:extLst>
          </p:cNvPr>
          <p:cNvSpPr txBox="1"/>
          <p:nvPr/>
        </p:nvSpPr>
        <p:spPr>
          <a:xfrm>
            <a:off x="244373" y="6111882"/>
            <a:ext cx="2377440" cy="307777"/>
          </a:xfrm>
          <a:prstGeom prst="rect">
            <a:avLst/>
          </a:prstGeom>
          <a:noFill/>
        </p:spPr>
        <p:txBody>
          <a:bodyPr wrap="square" lIns="0" tIns="0" rIns="0" bIns="0" rtlCol="0" anchor="ctr" anchorCtr="0">
            <a:spAutoFit/>
          </a:bodyPr>
          <a:lstStyle/>
          <a:p>
            <a:pPr algn="ctr" rtl="0"/>
            <a:r>
              <a:rPr lang="de-DE" sz="2000">
                <a:solidFill>
                  <a:srgbClr val="3F385F"/>
                </a:solidFill>
                <a:latin typeface="Century Gothic" panose="020B0502020202020204" pitchFamily="34" charset="0"/>
              </a:rPr>
              <a:t>Text</a:t>
            </a:r>
          </a:p>
        </p:txBody>
      </p:sp>
      <p:cxnSp>
        <p:nvCxnSpPr>
          <p:cNvPr id="48" name="Straight Connector 47">
            <a:extLst>
              <a:ext uri="{FF2B5EF4-FFF2-40B4-BE49-F238E27FC236}">
                <a16:creationId xmlns:a16="http://schemas.microsoft.com/office/drawing/2014/main" id="{A8D15B1F-B6FC-566A-4459-08DE6200F5BD}"/>
              </a:ext>
            </a:extLst>
          </p:cNvPr>
          <p:cNvCxnSpPr>
            <a:cxnSpLocks/>
          </p:cNvCxnSpPr>
          <p:nvPr/>
        </p:nvCxnSpPr>
        <p:spPr>
          <a:xfrm>
            <a:off x="156706" y="5474261"/>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BD02177B-7AC1-B8C5-BB03-D956CCD9A8B6}"/>
              </a:ext>
            </a:extLst>
          </p:cNvPr>
          <p:cNvCxnSpPr>
            <a:cxnSpLocks/>
          </p:cNvCxnSpPr>
          <p:nvPr/>
        </p:nvCxnSpPr>
        <p:spPr>
          <a:xfrm>
            <a:off x="320067" y="4783488"/>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C298403E-9B55-2495-2F83-3B9AF9CEDF68}"/>
              </a:ext>
            </a:extLst>
          </p:cNvPr>
          <p:cNvCxnSpPr>
            <a:cxnSpLocks/>
          </p:cNvCxnSpPr>
          <p:nvPr/>
        </p:nvCxnSpPr>
        <p:spPr>
          <a:xfrm>
            <a:off x="424676" y="4092715"/>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67094EAD-E86C-1E97-052A-B50BB5C8E1E0}"/>
              </a:ext>
            </a:extLst>
          </p:cNvPr>
          <p:cNvSpPr txBox="1"/>
          <p:nvPr/>
        </p:nvSpPr>
        <p:spPr>
          <a:xfrm rot="10800000" flipV="1">
            <a:off x="156706" y="5147706"/>
            <a:ext cx="2103120" cy="215444"/>
          </a:xfrm>
          <a:prstGeom prst="rect">
            <a:avLst/>
          </a:prstGeom>
          <a:noFill/>
        </p:spPr>
        <p:txBody>
          <a:bodyPr wrap="square" lIns="0" tIns="0" rIns="91440" bIns="0" rtlCol="0">
            <a:spAutoFit/>
          </a:bodyPr>
          <a:lstStyle/>
          <a:p>
            <a:pPr rtl="0"/>
            <a:r>
              <a:rPr lang="de-DE" sz="1400">
                <a:solidFill>
                  <a:schemeClr val="tx1">
                    <a:lumMod val="75000"/>
                    <a:lumOff val="25000"/>
                  </a:schemeClr>
                </a:solidFill>
                <a:latin typeface="Century Gothic" panose="020B0502020202020204" pitchFamily="34" charset="0"/>
              </a:rPr>
              <a:t>Text</a:t>
            </a:r>
          </a:p>
        </p:txBody>
      </p:sp>
      <p:sp>
        <p:nvSpPr>
          <p:cNvPr id="59" name="TextBox 58">
            <a:extLst>
              <a:ext uri="{FF2B5EF4-FFF2-40B4-BE49-F238E27FC236}">
                <a16:creationId xmlns:a16="http://schemas.microsoft.com/office/drawing/2014/main" id="{4A7388E7-1810-0F73-6A98-132909B2A832}"/>
              </a:ext>
            </a:extLst>
          </p:cNvPr>
          <p:cNvSpPr txBox="1"/>
          <p:nvPr/>
        </p:nvSpPr>
        <p:spPr>
          <a:xfrm rot="10800000" flipV="1">
            <a:off x="320067" y="4473286"/>
            <a:ext cx="2103120" cy="215444"/>
          </a:xfrm>
          <a:prstGeom prst="rect">
            <a:avLst/>
          </a:prstGeom>
          <a:noFill/>
        </p:spPr>
        <p:txBody>
          <a:bodyPr wrap="square" lIns="0" tIns="0" rIns="91440" bIns="0" rtlCol="0">
            <a:spAutoFit/>
          </a:bodyPr>
          <a:lstStyle/>
          <a:p>
            <a:pPr rtl="0"/>
            <a:r>
              <a:rPr lang="de-DE" sz="1400">
                <a:solidFill>
                  <a:schemeClr val="tx1">
                    <a:lumMod val="75000"/>
                    <a:lumOff val="25000"/>
                  </a:schemeClr>
                </a:solidFill>
                <a:latin typeface="Century Gothic" panose="020B0502020202020204" pitchFamily="34" charset="0"/>
              </a:rPr>
              <a:t>Text</a:t>
            </a:r>
          </a:p>
        </p:txBody>
      </p:sp>
      <p:sp>
        <p:nvSpPr>
          <p:cNvPr id="80" name="TextBox 79">
            <a:extLst>
              <a:ext uri="{FF2B5EF4-FFF2-40B4-BE49-F238E27FC236}">
                <a16:creationId xmlns:a16="http://schemas.microsoft.com/office/drawing/2014/main" id="{3CBA8CD4-54D3-2812-AAAF-0D17D25695D1}"/>
              </a:ext>
            </a:extLst>
          </p:cNvPr>
          <p:cNvSpPr txBox="1"/>
          <p:nvPr/>
        </p:nvSpPr>
        <p:spPr>
          <a:xfrm rot="10800000" flipV="1">
            <a:off x="424676" y="3782513"/>
            <a:ext cx="2103120" cy="215444"/>
          </a:xfrm>
          <a:prstGeom prst="rect">
            <a:avLst/>
          </a:prstGeom>
          <a:noFill/>
        </p:spPr>
        <p:txBody>
          <a:bodyPr wrap="square" lIns="0" tIns="0" rIns="91440" bIns="0" rtlCol="0">
            <a:spAutoFit/>
          </a:bodyPr>
          <a:lstStyle/>
          <a:p>
            <a:pPr rtl="0"/>
            <a:r>
              <a:rPr lang="de-DE" sz="1400">
                <a:solidFill>
                  <a:schemeClr val="tx1">
                    <a:lumMod val="75000"/>
                    <a:lumOff val="25000"/>
                  </a:schemeClr>
                </a:solidFill>
                <a:latin typeface="Century Gothic" panose="020B0502020202020204" pitchFamily="34" charset="0"/>
              </a:rPr>
              <a:t>Text</a:t>
            </a:r>
          </a:p>
        </p:txBody>
      </p:sp>
      <p:sp>
        <p:nvSpPr>
          <p:cNvPr id="8" name="Rounded Rectangle 7">
            <a:extLst>
              <a:ext uri="{FF2B5EF4-FFF2-40B4-BE49-F238E27FC236}">
                <a16:creationId xmlns:a16="http://schemas.microsoft.com/office/drawing/2014/main" id="{08A15841-DA58-AE6F-BE84-14917FA303A1}"/>
              </a:ext>
            </a:extLst>
          </p:cNvPr>
          <p:cNvSpPr/>
          <p:nvPr/>
        </p:nvSpPr>
        <p:spPr>
          <a:xfrm>
            <a:off x="3167619" y="231242"/>
            <a:ext cx="2560320" cy="822960"/>
          </a:xfrm>
          <a:prstGeom prst="roundRect">
            <a:avLst/>
          </a:prstGeom>
          <a:gradFill>
            <a:gsLst>
              <a:gs pos="0">
                <a:srgbClr val="F5F5F5"/>
              </a:gs>
              <a:gs pos="100000">
                <a:srgbClr val="CFD1EC"/>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a:extLst>
              <a:ext uri="{FF2B5EF4-FFF2-40B4-BE49-F238E27FC236}">
                <a16:creationId xmlns:a16="http://schemas.microsoft.com/office/drawing/2014/main" id="{73FFA301-FA2D-DB1D-E78B-A2AF86A4504A}"/>
              </a:ext>
            </a:extLst>
          </p:cNvPr>
          <p:cNvSpPr/>
          <p:nvPr/>
        </p:nvSpPr>
        <p:spPr>
          <a:xfrm flipV="1">
            <a:off x="3167619" y="5839176"/>
            <a:ext cx="2560320" cy="822960"/>
          </a:xfrm>
          <a:prstGeom prst="roundRect">
            <a:avLst/>
          </a:prstGeom>
          <a:gradFill>
            <a:gsLst>
              <a:gs pos="0">
                <a:srgbClr val="F5F5F5"/>
              </a:gs>
              <a:gs pos="100000">
                <a:srgbClr val="CFD1EC"/>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C1C387A6-7029-EEB4-AA75-FE92D46812D3}"/>
              </a:ext>
            </a:extLst>
          </p:cNvPr>
          <p:cNvCxnSpPr>
            <a:cxnSpLocks/>
          </p:cNvCxnSpPr>
          <p:nvPr/>
        </p:nvCxnSpPr>
        <p:spPr>
          <a:xfrm flipV="1">
            <a:off x="3167619" y="1566205"/>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B695B68-53BD-BE59-044D-CD45D8384996}"/>
              </a:ext>
            </a:extLst>
          </p:cNvPr>
          <p:cNvCxnSpPr>
            <a:cxnSpLocks/>
          </p:cNvCxnSpPr>
          <p:nvPr/>
        </p:nvCxnSpPr>
        <p:spPr>
          <a:xfrm flipV="1">
            <a:off x="3330980" y="2256978"/>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DAAEDBC-0F99-A0E2-C158-DB786491EB2A}"/>
              </a:ext>
            </a:extLst>
          </p:cNvPr>
          <p:cNvCxnSpPr>
            <a:cxnSpLocks/>
          </p:cNvCxnSpPr>
          <p:nvPr/>
        </p:nvCxnSpPr>
        <p:spPr>
          <a:xfrm flipV="1">
            <a:off x="3435589" y="2947751"/>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97F4226-F5FE-DC53-2027-127E9E914A00}"/>
              </a:ext>
            </a:extLst>
          </p:cNvPr>
          <p:cNvSpPr txBox="1"/>
          <p:nvPr/>
        </p:nvSpPr>
        <p:spPr>
          <a:xfrm>
            <a:off x="3167619" y="1260853"/>
            <a:ext cx="2103120" cy="215444"/>
          </a:xfrm>
          <a:prstGeom prst="rect">
            <a:avLst/>
          </a:prstGeom>
          <a:noFill/>
        </p:spPr>
        <p:txBody>
          <a:bodyPr wrap="square" lIns="0" tIns="0" rIns="91440" bIns="0" rtlCol="0">
            <a:spAutoFit/>
          </a:bodyPr>
          <a:lstStyle/>
          <a:p>
            <a:pPr rtl="0"/>
            <a:r>
              <a:rPr lang="de-DE" sz="1400">
                <a:solidFill>
                  <a:schemeClr val="tx1">
                    <a:lumMod val="75000"/>
                    <a:lumOff val="25000"/>
                  </a:schemeClr>
                </a:solidFill>
                <a:latin typeface="Century Gothic" panose="020B0502020202020204" pitchFamily="34" charset="0"/>
              </a:rPr>
              <a:t>Text</a:t>
            </a:r>
          </a:p>
        </p:txBody>
      </p:sp>
      <p:sp>
        <p:nvSpPr>
          <p:cNvPr id="14" name="TextBox 13">
            <a:extLst>
              <a:ext uri="{FF2B5EF4-FFF2-40B4-BE49-F238E27FC236}">
                <a16:creationId xmlns:a16="http://schemas.microsoft.com/office/drawing/2014/main" id="{BD9933F0-0870-59A0-246C-00242E539A44}"/>
              </a:ext>
            </a:extLst>
          </p:cNvPr>
          <p:cNvSpPr txBox="1"/>
          <p:nvPr/>
        </p:nvSpPr>
        <p:spPr>
          <a:xfrm>
            <a:off x="3330980" y="1947973"/>
            <a:ext cx="2103120" cy="215444"/>
          </a:xfrm>
          <a:prstGeom prst="rect">
            <a:avLst/>
          </a:prstGeom>
          <a:noFill/>
        </p:spPr>
        <p:txBody>
          <a:bodyPr wrap="square" lIns="0" tIns="0" rIns="91440" bIns="0" rtlCol="0">
            <a:spAutoFit/>
          </a:bodyPr>
          <a:lstStyle/>
          <a:p>
            <a:pPr rtl="0"/>
            <a:r>
              <a:rPr lang="de-DE" sz="1400">
                <a:solidFill>
                  <a:schemeClr val="tx1">
                    <a:lumMod val="75000"/>
                    <a:lumOff val="25000"/>
                  </a:schemeClr>
                </a:solidFill>
                <a:latin typeface="Century Gothic" panose="020B0502020202020204" pitchFamily="34" charset="0"/>
              </a:rPr>
              <a:t>Text</a:t>
            </a:r>
          </a:p>
        </p:txBody>
      </p:sp>
      <p:sp>
        <p:nvSpPr>
          <p:cNvPr id="15" name="TextBox 14">
            <a:extLst>
              <a:ext uri="{FF2B5EF4-FFF2-40B4-BE49-F238E27FC236}">
                <a16:creationId xmlns:a16="http://schemas.microsoft.com/office/drawing/2014/main" id="{0949F748-EA96-03E8-0FC7-2A4C4A98EA17}"/>
              </a:ext>
            </a:extLst>
          </p:cNvPr>
          <p:cNvSpPr txBox="1"/>
          <p:nvPr/>
        </p:nvSpPr>
        <p:spPr>
          <a:xfrm>
            <a:off x="3435589" y="2638746"/>
            <a:ext cx="2103120" cy="215444"/>
          </a:xfrm>
          <a:prstGeom prst="rect">
            <a:avLst/>
          </a:prstGeom>
          <a:noFill/>
        </p:spPr>
        <p:txBody>
          <a:bodyPr wrap="square" lIns="0" tIns="0" rIns="91440" bIns="0" rtlCol="0">
            <a:spAutoFit/>
          </a:bodyPr>
          <a:lstStyle/>
          <a:p>
            <a:pPr rtl="0"/>
            <a:r>
              <a:rPr lang="de-DE" sz="1400">
                <a:solidFill>
                  <a:schemeClr val="tx1">
                    <a:lumMod val="75000"/>
                    <a:lumOff val="25000"/>
                  </a:schemeClr>
                </a:solidFill>
                <a:latin typeface="Century Gothic" panose="020B0502020202020204" pitchFamily="34" charset="0"/>
              </a:rPr>
              <a:t>Text</a:t>
            </a:r>
          </a:p>
        </p:txBody>
      </p:sp>
      <p:sp>
        <p:nvSpPr>
          <p:cNvPr id="16" name="TextBox 15">
            <a:extLst>
              <a:ext uri="{FF2B5EF4-FFF2-40B4-BE49-F238E27FC236}">
                <a16:creationId xmlns:a16="http://schemas.microsoft.com/office/drawing/2014/main" id="{B68CA59D-7104-0B71-D5DE-8CD6BB6ACFD9}"/>
              </a:ext>
            </a:extLst>
          </p:cNvPr>
          <p:cNvSpPr txBox="1"/>
          <p:nvPr/>
        </p:nvSpPr>
        <p:spPr>
          <a:xfrm>
            <a:off x="3255287" y="501467"/>
            <a:ext cx="2377440" cy="307777"/>
          </a:xfrm>
          <a:prstGeom prst="rect">
            <a:avLst/>
          </a:prstGeom>
          <a:noFill/>
        </p:spPr>
        <p:txBody>
          <a:bodyPr wrap="square" lIns="0" tIns="0" rIns="0" bIns="0" rtlCol="0" anchor="ctr" anchorCtr="0">
            <a:spAutoFit/>
          </a:bodyPr>
          <a:lstStyle/>
          <a:p>
            <a:pPr algn="ctr" rtl="0"/>
            <a:r>
              <a:rPr lang="de-DE" sz="2000">
                <a:solidFill>
                  <a:srgbClr val="3F385F"/>
                </a:solidFill>
                <a:latin typeface="Century Gothic" panose="020B0502020202020204" pitchFamily="34" charset="0"/>
              </a:rPr>
              <a:t>Text</a:t>
            </a:r>
          </a:p>
        </p:txBody>
      </p:sp>
      <p:sp>
        <p:nvSpPr>
          <p:cNvPr id="17" name="TextBox 16">
            <a:extLst>
              <a:ext uri="{FF2B5EF4-FFF2-40B4-BE49-F238E27FC236}">
                <a16:creationId xmlns:a16="http://schemas.microsoft.com/office/drawing/2014/main" id="{8F1C2FC8-4BF7-43ED-0FC1-6148A168FA1E}"/>
              </a:ext>
            </a:extLst>
          </p:cNvPr>
          <p:cNvSpPr txBox="1"/>
          <p:nvPr/>
        </p:nvSpPr>
        <p:spPr>
          <a:xfrm>
            <a:off x="3255286" y="6111882"/>
            <a:ext cx="2377440" cy="307777"/>
          </a:xfrm>
          <a:prstGeom prst="rect">
            <a:avLst/>
          </a:prstGeom>
          <a:noFill/>
        </p:spPr>
        <p:txBody>
          <a:bodyPr wrap="square" lIns="0" tIns="0" rIns="0" bIns="0" rtlCol="0" anchor="ctr" anchorCtr="0">
            <a:spAutoFit/>
          </a:bodyPr>
          <a:lstStyle/>
          <a:p>
            <a:pPr algn="ctr" rtl="0"/>
            <a:r>
              <a:rPr lang="de-DE" sz="2000">
                <a:solidFill>
                  <a:srgbClr val="3F385F"/>
                </a:solidFill>
                <a:latin typeface="Century Gothic" panose="020B0502020202020204" pitchFamily="34" charset="0"/>
              </a:rPr>
              <a:t>Text</a:t>
            </a:r>
          </a:p>
        </p:txBody>
      </p:sp>
      <p:cxnSp>
        <p:nvCxnSpPr>
          <p:cNvPr id="19" name="Straight Connector 18">
            <a:extLst>
              <a:ext uri="{FF2B5EF4-FFF2-40B4-BE49-F238E27FC236}">
                <a16:creationId xmlns:a16="http://schemas.microsoft.com/office/drawing/2014/main" id="{3419B0DA-98E8-9C76-8F65-2CD56B0665CB}"/>
              </a:ext>
            </a:extLst>
          </p:cNvPr>
          <p:cNvCxnSpPr>
            <a:cxnSpLocks/>
          </p:cNvCxnSpPr>
          <p:nvPr/>
        </p:nvCxnSpPr>
        <p:spPr>
          <a:xfrm>
            <a:off x="3167619" y="5474261"/>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DF6251AE-3533-BF7E-BD80-EF210CFFAEE6}"/>
              </a:ext>
            </a:extLst>
          </p:cNvPr>
          <p:cNvCxnSpPr>
            <a:cxnSpLocks/>
          </p:cNvCxnSpPr>
          <p:nvPr/>
        </p:nvCxnSpPr>
        <p:spPr>
          <a:xfrm>
            <a:off x="3330980" y="4783488"/>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58FAE8D-9AE7-A72C-0375-C8DB715F0F8D}"/>
              </a:ext>
            </a:extLst>
          </p:cNvPr>
          <p:cNvCxnSpPr>
            <a:cxnSpLocks/>
          </p:cNvCxnSpPr>
          <p:nvPr/>
        </p:nvCxnSpPr>
        <p:spPr>
          <a:xfrm>
            <a:off x="3435589" y="4092715"/>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E132D8D8-38C2-C5C3-A766-906595A3B534}"/>
              </a:ext>
            </a:extLst>
          </p:cNvPr>
          <p:cNvSpPr txBox="1"/>
          <p:nvPr/>
        </p:nvSpPr>
        <p:spPr>
          <a:xfrm rot="10800000" flipV="1">
            <a:off x="3167619" y="5147706"/>
            <a:ext cx="2103120" cy="215444"/>
          </a:xfrm>
          <a:prstGeom prst="rect">
            <a:avLst/>
          </a:prstGeom>
          <a:noFill/>
        </p:spPr>
        <p:txBody>
          <a:bodyPr wrap="square" lIns="0" tIns="0" rIns="91440" bIns="0" rtlCol="0">
            <a:spAutoFit/>
          </a:bodyPr>
          <a:lstStyle/>
          <a:p>
            <a:pPr rtl="0"/>
            <a:r>
              <a:rPr lang="de-DE" sz="1400">
                <a:solidFill>
                  <a:schemeClr val="tx1">
                    <a:lumMod val="75000"/>
                    <a:lumOff val="25000"/>
                  </a:schemeClr>
                </a:solidFill>
                <a:latin typeface="Century Gothic" panose="020B0502020202020204" pitchFamily="34" charset="0"/>
              </a:rPr>
              <a:t>Text</a:t>
            </a:r>
          </a:p>
        </p:txBody>
      </p:sp>
      <p:sp>
        <p:nvSpPr>
          <p:cNvPr id="23" name="TextBox 22">
            <a:extLst>
              <a:ext uri="{FF2B5EF4-FFF2-40B4-BE49-F238E27FC236}">
                <a16:creationId xmlns:a16="http://schemas.microsoft.com/office/drawing/2014/main" id="{F54630A3-766F-A0ED-08B7-672FE57CCD8E}"/>
              </a:ext>
            </a:extLst>
          </p:cNvPr>
          <p:cNvSpPr txBox="1"/>
          <p:nvPr/>
        </p:nvSpPr>
        <p:spPr>
          <a:xfrm rot="10800000" flipV="1">
            <a:off x="3330980" y="4473286"/>
            <a:ext cx="2103120" cy="215444"/>
          </a:xfrm>
          <a:prstGeom prst="rect">
            <a:avLst/>
          </a:prstGeom>
          <a:noFill/>
        </p:spPr>
        <p:txBody>
          <a:bodyPr wrap="square" lIns="0" tIns="0" rIns="91440" bIns="0" rtlCol="0">
            <a:spAutoFit/>
          </a:bodyPr>
          <a:lstStyle/>
          <a:p>
            <a:pPr rtl="0"/>
            <a:r>
              <a:rPr lang="de-DE" sz="1400">
                <a:solidFill>
                  <a:schemeClr val="tx1">
                    <a:lumMod val="75000"/>
                    <a:lumOff val="25000"/>
                  </a:schemeClr>
                </a:solidFill>
                <a:latin typeface="Century Gothic" panose="020B0502020202020204" pitchFamily="34" charset="0"/>
              </a:rPr>
              <a:t>Text</a:t>
            </a:r>
          </a:p>
        </p:txBody>
      </p:sp>
      <p:sp>
        <p:nvSpPr>
          <p:cNvPr id="24" name="TextBox 23">
            <a:extLst>
              <a:ext uri="{FF2B5EF4-FFF2-40B4-BE49-F238E27FC236}">
                <a16:creationId xmlns:a16="http://schemas.microsoft.com/office/drawing/2014/main" id="{82C826D6-FA45-88D0-91C9-1EC8A849E3DA}"/>
              </a:ext>
            </a:extLst>
          </p:cNvPr>
          <p:cNvSpPr txBox="1"/>
          <p:nvPr/>
        </p:nvSpPr>
        <p:spPr>
          <a:xfrm rot="10800000" flipV="1">
            <a:off x="3435589" y="3782513"/>
            <a:ext cx="2103120" cy="215444"/>
          </a:xfrm>
          <a:prstGeom prst="rect">
            <a:avLst/>
          </a:prstGeom>
          <a:noFill/>
        </p:spPr>
        <p:txBody>
          <a:bodyPr wrap="square" lIns="0" tIns="0" rIns="91440" bIns="0" rtlCol="0">
            <a:spAutoFit/>
          </a:bodyPr>
          <a:lstStyle/>
          <a:p>
            <a:pPr rtl="0"/>
            <a:r>
              <a:rPr lang="de-DE" sz="1400">
                <a:solidFill>
                  <a:schemeClr val="tx1">
                    <a:lumMod val="75000"/>
                    <a:lumOff val="25000"/>
                  </a:schemeClr>
                </a:solidFill>
                <a:latin typeface="Century Gothic" panose="020B0502020202020204" pitchFamily="34" charset="0"/>
              </a:rPr>
              <a:t>Text</a:t>
            </a:r>
          </a:p>
        </p:txBody>
      </p:sp>
      <p:sp>
        <p:nvSpPr>
          <p:cNvPr id="45" name="Rounded Rectangle 44">
            <a:extLst>
              <a:ext uri="{FF2B5EF4-FFF2-40B4-BE49-F238E27FC236}">
                <a16:creationId xmlns:a16="http://schemas.microsoft.com/office/drawing/2014/main" id="{51F1A4AE-7731-B4D5-4E6B-E970799ED27C}"/>
              </a:ext>
            </a:extLst>
          </p:cNvPr>
          <p:cNvSpPr/>
          <p:nvPr/>
        </p:nvSpPr>
        <p:spPr>
          <a:xfrm>
            <a:off x="6162879" y="231242"/>
            <a:ext cx="2560320" cy="822960"/>
          </a:xfrm>
          <a:prstGeom prst="roundRect">
            <a:avLst/>
          </a:prstGeom>
          <a:gradFill>
            <a:gsLst>
              <a:gs pos="0">
                <a:srgbClr val="F5F5F5"/>
              </a:gs>
              <a:gs pos="100000">
                <a:srgbClr val="CFD1EC"/>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a:extLst>
              <a:ext uri="{FF2B5EF4-FFF2-40B4-BE49-F238E27FC236}">
                <a16:creationId xmlns:a16="http://schemas.microsoft.com/office/drawing/2014/main" id="{7B6859D5-09CB-6BBA-3ABC-C3F978496DEF}"/>
              </a:ext>
            </a:extLst>
          </p:cNvPr>
          <p:cNvSpPr/>
          <p:nvPr/>
        </p:nvSpPr>
        <p:spPr>
          <a:xfrm>
            <a:off x="0" y="2988144"/>
            <a:ext cx="9749580" cy="893257"/>
          </a:xfrm>
          <a:prstGeom prst="rightArrow">
            <a:avLst>
              <a:gd name="adj1" fmla="val 14358"/>
              <a:gd name="adj2" fmla="val 48746"/>
            </a:avLst>
          </a:prstGeom>
          <a:gradFill>
            <a:gsLst>
              <a:gs pos="35000">
                <a:srgbClr val="61B1AD"/>
              </a:gs>
              <a:gs pos="0">
                <a:srgbClr val="CBE5E9"/>
              </a:gs>
              <a:gs pos="89000">
                <a:srgbClr val="118079"/>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a:extLst>
              <a:ext uri="{FF2B5EF4-FFF2-40B4-BE49-F238E27FC236}">
                <a16:creationId xmlns:a16="http://schemas.microsoft.com/office/drawing/2014/main" id="{F32B9A55-2FBC-D031-DA6A-8485F0201CD5}"/>
              </a:ext>
            </a:extLst>
          </p:cNvPr>
          <p:cNvSpPr/>
          <p:nvPr/>
        </p:nvSpPr>
        <p:spPr>
          <a:xfrm flipV="1">
            <a:off x="6162879" y="5839176"/>
            <a:ext cx="2560320" cy="822960"/>
          </a:xfrm>
          <a:prstGeom prst="roundRect">
            <a:avLst/>
          </a:prstGeom>
          <a:gradFill>
            <a:gsLst>
              <a:gs pos="0">
                <a:srgbClr val="F5F5F5"/>
              </a:gs>
              <a:gs pos="100000">
                <a:srgbClr val="CFD1EC"/>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0" name="Straight Connector 49">
            <a:extLst>
              <a:ext uri="{FF2B5EF4-FFF2-40B4-BE49-F238E27FC236}">
                <a16:creationId xmlns:a16="http://schemas.microsoft.com/office/drawing/2014/main" id="{A12EC001-00BB-D1AB-AA25-48C3CD4C805F}"/>
              </a:ext>
            </a:extLst>
          </p:cNvPr>
          <p:cNvCxnSpPr>
            <a:cxnSpLocks/>
          </p:cNvCxnSpPr>
          <p:nvPr/>
        </p:nvCxnSpPr>
        <p:spPr>
          <a:xfrm flipV="1">
            <a:off x="6162879" y="1566205"/>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312CC18F-D40C-8E02-C078-DFE4E9932476}"/>
              </a:ext>
            </a:extLst>
          </p:cNvPr>
          <p:cNvCxnSpPr>
            <a:cxnSpLocks/>
          </p:cNvCxnSpPr>
          <p:nvPr/>
        </p:nvCxnSpPr>
        <p:spPr>
          <a:xfrm flipV="1">
            <a:off x="6326240" y="2256978"/>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EFE71A5-5B64-A318-6BB8-AE90A2AB6693}"/>
              </a:ext>
            </a:extLst>
          </p:cNvPr>
          <p:cNvCxnSpPr>
            <a:cxnSpLocks/>
          </p:cNvCxnSpPr>
          <p:nvPr/>
        </p:nvCxnSpPr>
        <p:spPr>
          <a:xfrm flipV="1">
            <a:off x="6430849" y="2947751"/>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8C7BD71A-2412-3957-C52F-4260353E64C3}"/>
              </a:ext>
            </a:extLst>
          </p:cNvPr>
          <p:cNvSpPr txBox="1"/>
          <p:nvPr/>
        </p:nvSpPr>
        <p:spPr>
          <a:xfrm>
            <a:off x="6162879" y="1260853"/>
            <a:ext cx="2103120" cy="215444"/>
          </a:xfrm>
          <a:prstGeom prst="rect">
            <a:avLst/>
          </a:prstGeom>
          <a:noFill/>
        </p:spPr>
        <p:txBody>
          <a:bodyPr wrap="square" lIns="0" tIns="0" rIns="91440" bIns="0" rtlCol="0">
            <a:spAutoFit/>
          </a:bodyPr>
          <a:lstStyle/>
          <a:p>
            <a:pPr rtl="0"/>
            <a:r>
              <a:rPr lang="de-DE" sz="1400">
                <a:solidFill>
                  <a:schemeClr val="tx1">
                    <a:lumMod val="75000"/>
                    <a:lumOff val="25000"/>
                  </a:schemeClr>
                </a:solidFill>
                <a:latin typeface="Century Gothic" panose="020B0502020202020204" pitchFamily="34" charset="0"/>
              </a:rPr>
              <a:t>Text</a:t>
            </a:r>
          </a:p>
        </p:txBody>
      </p:sp>
      <p:sp>
        <p:nvSpPr>
          <p:cNvPr id="56" name="TextBox 55">
            <a:extLst>
              <a:ext uri="{FF2B5EF4-FFF2-40B4-BE49-F238E27FC236}">
                <a16:creationId xmlns:a16="http://schemas.microsoft.com/office/drawing/2014/main" id="{4C29924B-0EED-4458-F042-7533CB0C16C2}"/>
              </a:ext>
            </a:extLst>
          </p:cNvPr>
          <p:cNvSpPr txBox="1"/>
          <p:nvPr/>
        </p:nvSpPr>
        <p:spPr>
          <a:xfrm>
            <a:off x="6326240" y="1947973"/>
            <a:ext cx="2103120" cy="215444"/>
          </a:xfrm>
          <a:prstGeom prst="rect">
            <a:avLst/>
          </a:prstGeom>
          <a:noFill/>
        </p:spPr>
        <p:txBody>
          <a:bodyPr wrap="square" lIns="0" tIns="0" rIns="91440" bIns="0" rtlCol="0">
            <a:spAutoFit/>
          </a:bodyPr>
          <a:lstStyle/>
          <a:p>
            <a:pPr rtl="0"/>
            <a:r>
              <a:rPr lang="de-DE" sz="1400">
                <a:solidFill>
                  <a:schemeClr val="tx1">
                    <a:lumMod val="75000"/>
                    <a:lumOff val="25000"/>
                  </a:schemeClr>
                </a:solidFill>
                <a:latin typeface="Century Gothic" panose="020B0502020202020204" pitchFamily="34" charset="0"/>
              </a:rPr>
              <a:t>Text</a:t>
            </a:r>
          </a:p>
        </p:txBody>
      </p:sp>
      <p:sp>
        <p:nvSpPr>
          <p:cNvPr id="58" name="TextBox 57">
            <a:extLst>
              <a:ext uri="{FF2B5EF4-FFF2-40B4-BE49-F238E27FC236}">
                <a16:creationId xmlns:a16="http://schemas.microsoft.com/office/drawing/2014/main" id="{D0DAB3E5-7504-9A6D-4E14-3607870C11EB}"/>
              </a:ext>
            </a:extLst>
          </p:cNvPr>
          <p:cNvSpPr txBox="1"/>
          <p:nvPr/>
        </p:nvSpPr>
        <p:spPr>
          <a:xfrm>
            <a:off x="6430849" y="2638746"/>
            <a:ext cx="2103120" cy="215444"/>
          </a:xfrm>
          <a:prstGeom prst="rect">
            <a:avLst/>
          </a:prstGeom>
          <a:noFill/>
        </p:spPr>
        <p:txBody>
          <a:bodyPr wrap="square" lIns="0" tIns="0" rIns="91440" bIns="0" rtlCol="0">
            <a:spAutoFit/>
          </a:bodyPr>
          <a:lstStyle/>
          <a:p>
            <a:pPr rtl="0"/>
            <a:r>
              <a:rPr lang="de-DE" sz="1400">
                <a:solidFill>
                  <a:schemeClr val="tx1">
                    <a:lumMod val="75000"/>
                    <a:lumOff val="25000"/>
                  </a:schemeClr>
                </a:solidFill>
                <a:latin typeface="Century Gothic" panose="020B0502020202020204" pitchFamily="34" charset="0"/>
              </a:rPr>
              <a:t>Text</a:t>
            </a:r>
          </a:p>
        </p:txBody>
      </p:sp>
      <p:sp>
        <p:nvSpPr>
          <p:cNvPr id="46" name="TextBox 45">
            <a:extLst>
              <a:ext uri="{FF2B5EF4-FFF2-40B4-BE49-F238E27FC236}">
                <a16:creationId xmlns:a16="http://schemas.microsoft.com/office/drawing/2014/main" id="{86304543-D712-4F30-9300-CCB3F3456E84}"/>
              </a:ext>
            </a:extLst>
          </p:cNvPr>
          <p:cNvSpPr txBox="1"/>
          <p:nvPr/>
        </p:nvSpPr>
        <p:spPr>
          <a:xfrm>
            <a:off x="6250547" y="501467"/>
            <a:ext cx="2377440" cy="307777"/>
          </a:xfrm>
          <a:prstGeom prst="rect">
            <a:avLst/>
          </a:prstGeom>
          <a:noFill/>
        </p:spPr>
        <p:txBody>
          <a:bodyPr wrap="square" lIns="0" tIns="0" rIns="0" bIns="0" rtlCol="0" anchor="ctr" anchorCtr="0">
            <a:spAutoFit/>
          </a:bodyPr>
          <a:lstStyle/>
          <a:p>
            <a:pPr algn="ctr" rtl="0"/>
            <a:r>
              <a:rPr lang="de-DE" sz="2000">
                <a:solidFill>
                  <a:srgbClr val="3F385F"/>
                </a:solidFill>
                <a:latin typeface="Century Gothic" panose="020B0502020202020204" pitchFamily="34" charset="0"/>
              </a:rPr>
              <a:t>Text</a:t>
            </a:r>
          </a:p>
        </p:txBody>
      </p:sp>
      <p:sp>
        <p:nvSpPr>
          <p:cNvPr id="47" name="TextBox 46">
            <a:extLst>
              <a:ext uri="{FF2B5EF4-FFF2-40B4-BE49-F238E27FC236}">
                <a16:creationId xmlns:a16="http://schemas.microsoft.com/office/drawing/2014/main" id="{71A5D1F6-0555-0C2B-165D-3CC88B0F9AC9}"/>
              </a:ext>
            </a:extLst>
          </p:cNvPr>
          <p:cNvSpPr txBox="1"/>
          <p:nvPr/>
        </p:nvSpPr>
        <p:spPr>
          <a:xfrm>
            <a:off x="6250546" y="6111882"/>
            <a:ext cx="2377440" cy="307777"/>
          </a:xfrm>
          <a:prstGeom prst="rect">
            <a:avLst/>
          </a:prstGeom>
          <a:noFill/>
        </p:spPr>
        <p:txBody>
          <a:bodyPr wrap="square" lIns="0" tIns="0" rIns="0" bIns="0" rtlCol="0" anchor="ctr" anchorCtr="0">
            <a:spAutoFit/>
          </a:bodyPr>
          <a:lstStyle/>
          <a:p>
            <a:pPr algn="ctr" rtl="0"/>
            <a:r>
              <a:rPr lang="de-DE" sz="2000">
                <a:solidFill>
                  <a:srgbClr val="3F385F"/>
                </a:solidFill>
                <a:latin typeface="Century Gothic" panose="020B0502020202020204" pitchFamily="34" charset="0"/>
              </a:rPr>
              <a:t>Text</a:t>
            </a:r>
          </a:p>
        </p:txBody>
      </p:sp>
      <p:cxnSp>
        <p:nvCxnSpPr>
          <p:cNvPr id="83" name="Straight Connector 82">
            <a:extLst>
              <a:ext uri="{FF2B5EF4-FFF2-40B4-BE49-F238E27FC236}">
                <a16:creationId xmlns:a16="http://schemas.microsoft.com/office/drawing/2014/main" id="{6E12EC87-98D5-42FF-1855-7D2380ABE946}"/>
              </a:ext>
            </a:extLst>
          </p:cNvPr>
          <p:cNvCxnSpPr>
            <a:cxnSpLocks/>
          </p:cNvCxnSpPr>
          <p:nvPr/>
        </p:nvCxnSpPr>
        <p:spPr>
          <a:xfrm>
            <a:off x="6162879" y="5474261"/>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2212710E-3545-2C01-66A5-82B6BC7831B3}"/>
              </a:ext>
            </a:extLst>
          </p:cNvPr>
          <p:cNvCxnSpPr>
            <a:cxnSpLocks/>
          </p:cNvCxnSpPr>
          <p:nvPr/>
        </p:nvCxnSpPr>
        <p:spPr>
          <a:xfrm>
            <a:off x="6326240" y="4783488"/>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BAA9D3F7-FCB3-E8F9-8906-D414AD12EEA3}"/>
              </a:ext>
            </a:extLst>
          </p:cNvPr>
          <p:cNvCxnSpPr>
            <a:cxnSpLocks/>
          </p:cNvCxnSpPr>
          <p:nvPr/>
        </p:nvCxnSpPr>
        <p:spPr>
          <a:xfrm>
            <a:off x="6430849" y="4092715"/>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AABCC653-5E0D-1548-A5E0-000A3CC364A3}"/>
              </a:ext>
            </a:extLst>
          </p:cNvPr>
          <p:cNvSpPr txBox="1"/>
          <p:nvPr/>
        </p:nvSpPr>
        <p:spPr>
          <a:xfrm rot="10800000" flipV="1">
            <a:off x="6162879" y="5147706"/>
            <a:ext cx="2103120" cy="215444"/>
          </a:xfrm>
          <a:prstGeom prst="rect">
            <a:avLst/>
          </a:prstGeom>
          <a:noFill/>
        </p:spPr>
        <p:txBody>
          <a:bodyPr wrap="square" lIns="0" tIns="0" rIns="91440" bIns="0" rtlCol="0">
            <a:spAutoFit/>
          </a:bodyPr>
          <a:lstStyle/>
          <a:p>
            <a:pPr rtl="0"/>
            <a:r>
              <a:rPr lang="de-DE" sz="1400">
                <a:solidFill>
                  <a:schemeClr val="tx1">
                    <a:lumMod val="75000"/>
                    <a:lumOff val="25000"/>
                  </a:schemeClr>
                </a:solidFill>
                <a:latin typeface="Century Gothic" panose="020B0502020202020204" pitchFamily="34" charset="0"/>
              </a:rPr>
              <a:t>Text</a:t>
            </a:r>
          </a:p>
        </p:txBody>
      </p:sp>
      <p:sp>
        <p:nvSpPr>
          <p:cNvPr id="87" name="TextBox 86">
            <a:extLst>
              <a:ext uri="{FF2B5EF4-FFF2-40B4-BE49-F238E27FC236}">
                <a16:creationId xmlns:a16="http://schemas.microsoft.com/office/drawing/2014/main" id="{1D4F84B0-1D1B-E4CA-CA21-25C43B291C0C}"/>
              </a:ext>
            </a:extLst>
          </p:cNvPr>
          <p:cNvSpPr txBox="1"/>
          <p:nvPr/>
        </p:nvSpPr>
        <p:spPr>
          <a:xfrm rot="10800000" flipV="1">
            <a:off x="6326240" y="4473286"/>
            <a:ext cx="2103120" cy="215444"/>
          </a:xfrm>
          <a:prstGeom prst="rect">
            <a:avLst/>
          </a:prstGeom>
          <a:noFill/>
        </p:spPr>
        <p:txBody>
          <a:bodyPr wrap="square" lIns="0" tIns="0" rIns="91440" bIns="0" rtlCol="0">
            <a:spAutoFit/>
          </a:bodyPr>
          <a:lstStyle/>
          <a:p>
            <a:pPr rtl="0"/>
            <a:r>
              <a:rPr lang="de-DE" sz="1400">
                <a:solidFill>
                  <a:schemeClr val="tx1">
                    <a:lumMod val="75000"/>
                    <a:lumOff val="25000"/>
                  </a:schemeClr>
                </a:solidFill>
                <a:latin typeface="Century Gothic" panose="020B0502020202020204" pitchFamily="34" charset="0"/>
              </a:rPr>
              <a:t>Text</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6430849" y="3782513"/>
            <a:ext cx="2103120" cy="215444"/>
          </a:xfrm>
          <a:prstGeom prst="rect">
            <a:avLst/>
          </a:prstGeom>
          <a:noFill/>
        </p:spPr>
        <p:txBody>
          <a:bodyPr wrap="square" lIns="0" tIns="0" rIns="91440" bIns="0" rtlCol="0">
            <a:spAutoFit/>
          </a:bodyPr>
          <a:lstStyle/>
          <a:p>
            <a:pPr rtl="0"/>
            <a:r>
              <a:rPr lang="de-DE" sz="1400">
                <a:solidFill>
                  <a:schemeClr val="tx1">
                    <a:lumMod val="75000"/>
                    <a:lumOff val="25000"/>
                  </a:schemeClr>
                </a:solidFill>
                <a:latin typeface="Century Gothic" panose="020B0502020202020204" pitchFamily="34" charset="0"/>
              </a:rPr>
              <a:t>Text</a:t>
            </a:r>
          </a:p>
        </p:txBody>
      </p:sp>
      <p:sp>
        <p:nvSpPr>
          <p:cNvPr id="32" name="Half Frame 31">
            <a:extLst>
              <a:ext uri="{FF2B5EF4-FFF2-40B4-BE49-F238E27FC236}">
                <a16:creationId xmlns:a16="http://schemas.microsoft.com/office/drawing/2014/main" id="{FBB3DFCE-F835-F324-8607-659A9804408E}"/>
              </a:ext>
            </a:extLst>
          </p:cNvPr>
          <p:cNvSpPr/>
          <p:nvPr/>
        </p:nvSpPr>
        <p:spPr>
          <a:xfrm rot="8099458">
            <a:off x="9055940" y="3161510"/>
            <a:ext cx="548640" cy="548640"/>
          </a:xfrm>
          <a:prstGeom prst="halfFrame">
            <a:avLst>
              <a:gd name="adj1" fmla="val 32842"/>
              <a:gd name="adj2" fmla="val 33806"/>
            </a:avLst>
          </a:prstGeom>
          <a:gradFill>
            <a:gsLst>
              <a:gs pos="48000">
                <a:srgbClr val="A3D3CD"/>
              </a:gs>
              <a:gs pos="0">
                <a:srgbClr val="118079"/>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a:extLst>
              <a:ext uri="{FF2B5EF4-FFF2-40B4-BE49-F238E27FC236}">
                <a16:creationId xmlns:a16="http://schemas.microsoft.com/office/drawing/2014/main" id="{135E612E-43D6-B6A0-6D77-2380CFC0AC4B}"/>
              </a:ext>
            </a:extLst>
          </p:cNvPr>
          <p:cNvCxnSpPr>
            <a:cxnSpLocks/>
            <a:stCxn id="6" idx="1"/>
          </p:cNvCxnSpPr>
          <p:nvPr/>
        </p:nvCxnSpPr>
        <p:spPr>
          <a:xfrm>
            <a:off x="0" y="3434773"/>
            <a:ext cx="9169400" cy="0"/>
          </a:xfrm>
          <a:prstGeom prst="line">
            <a:avLst/>
          </a:prstGeom>
          <a:ln w="19050">
            <a:solidFill>
              <a:srgbClr val="118079"/>
            </a:solidFill>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6F6DE210-7C69-FE71-AA0E-95A878B04842}"/>
              </a:ext>
            </a:extLst>
          </p:cNvPr>
          <p:cNvSpPr txBox="1"/>
          <p:nvPr/>
        </p:nvSpPr>
        <p:spPr>
          <a:xfrm>
            <a:off x="9945976" y="3254662"/>
            <a:ext cx="1977197" cy="307777"/>
          </a:xfrm>
          <a:prstGeom prst="rect">
            <a:avLst/>
          </a:prstGeom>
          <a:noFill/>
        </p:spPr>
        <p:txBody>
          <a:bodyPr wrap="square" lIns="0" tIns="0" rIns="0" bIns="0" rtlCol="0" anchor="ctr" anchorCtr="0">
            <a:spAutoFit/>
          </a:bodyPr>
          <a:lstStyle/>
          <a:p>
            <a:pPr algn="ctr" rtl="0"/>
            <a:r>
              <a:rPr lang="de-DE" sz="2000">
                <a:solidFill>
                  <a:srgbClr val="118079"/>
                </a:solidFill>
                <a:latin typeface="Century Gothic" panose="020B0502020202020204" pitchFamily="34" charset="0"/>
              </a:rPr>
              <a:t>Text</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12482</TotalTime>
  <Words>224</Words>
  <Application>Microsoft Office PowerPoint</Application>
  <PresentationFormat>Widescreen</PresentationFormat>
  <Paragraphs>35</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Mira Li</cp:lastModifiedBy>
  <cp:revision>177</cp:revision>
  <cp:lastPrinted>2024-02-20T23:48:17Z</cp:lastPrinted>
  <dcterms:created xsi:type="dcterms:W3CDTF">2021-07-07T23:54:57Z</dcterms:created>
  <dcterms:modified xsi:type="dcterms:W3CDTF">2024-11-10T09:30:10Z</dcterms:modified>
</cp:coreProperties>
</file>