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170134" y="396497"/>
            <a:ext cx="8318546"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einfache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0343"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249514"/>
          </a:xfrm>
          <a:prstGeom prst="rect">
            <a:avLst/>
          </a:prstGeom>
          <a:noFill/>
        </p:spPr>
        <p:txBody>
          <a:bodyPr wrap="square" rtlCol="0">
            <a:spAutoFit/>
          </a:bodyPr>
          <a:lstStyle/>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Verwendung dieser Vorlage: </a:t>
            </a:r>
            <a:r>
              <a:rPr lang="de-DE" sz="1250" i="0" u="none" strike="noStrike" dirty="0">
                <a:solidFill>
                  <a:srgbClr val="000000"/>
                </a:solidFill>
                <a:effectLst/>
                <a:latin typeface="Century Gothic" panose="020B0502020202020204" pitchFamily="34" charset="0"/>
              </a:rPr>
              <a:t>Wählen Sie dieses Fischgrätendiagrammdesign, wenn Sie eine klare und wirkungsvolle Darstellung der Ursachen eines Problems bereitstellen möchten. Heben Sie mit wenig Text die Faktoren hervor, die zu Geschäfts- oder Bildungsszenarien, Leistungshindernissen oder betrieblichen Ineffizienzen beitragen.</a:t>
            </a:r>
          </a:p>
          <a:p>
            <a:pPr algn="l" rtl="0">
              <a:lnSpc>
                <a:spcPct val="150000"/>
              </a:lnSpc>
              <a:spcBef>
                <a:spcPts val="0"/>
              </a:spcBef>
              <a:spcAft>
                <a:spcPts val="0"/>
              </a:spcAft>
            </a:pPr>
            <a:r>
              <a:rPr lang="de-DE" sz="125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Besonderheiten der Vorlage: </a:t>
            </a:r>
            <a:r>
              <a:rPr lang="de-DE" sz="1250" i="0" u="none" strike="noStrike" dirty="0">
                <a:solidFill>
                  <a:srgbClr val="000000"/>
                </a:solidFill>
                <a:effectLst/>
                <a:latin typeface="Century Gothic" panose="020B0502020202020204" pitchFamily="34" charset="0"/>
              </a:rPr>
              <a:t>Dieses Diagramm ist so gestaltet, dass es eine klare, fokussierte Präsentation ermöglicht, sodass die Vortragenden wichtige Punkte hervorheben können. Jedes Segment der Fischgräte zieht auf natürliche Weise den Blick auf sich und lenkt die Aufmerksamkeit auf den geschriebenen Inhalt. So können Betrachter*innen wichtige Informationen und die Beziehung zwischen verschiedenen Elementen schnell erfassen.</a:t>
            </a:r>
          </a:p>
          <a:p>
            <a:pPr algn="l" rtl="0">
              <a:lnSpc>
                <a:spcPct val="150000"/>
              </a:lnSpc>
              <a:spcBef>
                <a:spcPts val="0"/>
              </a:spcBef>
              <a:spcAft>
                <a:spcPts val="0"/>
              </a:spcAft>
            </a:pPr>
            <a:endParaRPr lang="en-US" sz="125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eins</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zwei</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fünf</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sechs</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drei</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vier</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sieben</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acht</a:t>
            </a:r>
          </a:p>
        </p:txBody>
      </p:sp>
      <p:sp>
        <p:nvSpPr>
          <p:cNvPr id="31" name="TextBox 30">
            <a:extLst>
              <a:ext uri="{FF2B5EF4-FFF2-40B4-BE49-F238E27FC236}">
                <a16:creationId xmlns:a16="http://schemas.microsoft.com/office/drawing/2014/main" id="{AC708014-FFBE-A871-4F93-536B57AFEC4C}"/>
              </a:ext>
            </a:extLst>
          </p:cNvPr>
          <p:cNvSpPr txBox="1"/>
          <p:nvPr/>
        </p:nvSpPr>
        <p:spPr>
          <a:xfrm>
            <a:off x="-90093" y="-664419"/>
            <a:ext cx="12282093" cy="630942"/>
          </a:xfrm>
          <a:prstGeom prst="rect">
            <a:avLst/>
          </a:prstGeom>
          <a:noFill/>
          <a:effectLst/>
        </p:spPr>
        <p:txBody>
          <a:bodyPr wrap="square" rtlCol="0">
            <a:spAutoFit/>
          </a:bodyPr>
          <a:lstStyle/>
          <a:p>
            <a:pPr rtl="0"/>
            <a:r>
              <a:rPr lang="de-DE" sz="3500" b="1" dirty="0">
                <a:solidFill>
                  <a:srgbClr val="2E75B6"/>
                </a:solidFill>
                <a:latin typeface="Century Gothic" panose="020B0502020202020204" pitchFamily="34" charset="0"/>
              </a:rPr>
              <a:t>PowerPoint-Vorlage für einfache Fischgrätendiagramme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12620</TotalTime>
  <Words>223</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196</cp:revision>
  <cp:lastPrinted>2024-02-20T23:48:17Z</cp:lastPrinted>
  <dcterms:created xsi:type="dcterms:W3CDTF">2021-07-07T23:54:57Z</dcterms:created>
  <dcterms:modified xsi:type="dcterms:W3CDTF">2024-11-10T09:30:41Z</dcterms:modified>
</cp:coreProperties>
</file>