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61B1AD"/>
    <a:srgbClr val="CBE5E9"/>
    <a:srgbClr val="118079"/>
    <a:srgbClr val="C98107"/>
    <a:srgbClr val="817B56"/>
    <a:srgbClr val="56935D"/>
    <a:srgbClr val="416E46"/>
    <a:srgbClr val="C93A0B"/>
    <a:srgbClr val="8F5C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58" d="100"/>
          <a:sy n="158" d="100"/>
        </p:scale>
        <p:origin x="180" y="222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108"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7156993" cy="1077218"/>
          </a:xfrm>
          <a:prstGeom prst="rect">
            <a:avLst/>
          </a:prstGeom>
          <a:noFill/>
          <a:effectLst/>
        </p:spPr>
        <p:txBody>
          <a:bodyPr wrap="square" rtlCol="0">
            <a:spAutoFit/>
          </a:bodyPr>
          <a:lstStyle/>
          <a:p>
            <a:pPr rtl="0"/>
            <a:r>
              <a:rPr lang="de-DE" sz="3200" b="1" dirty="0">
                <a:solidFill>
                  <a:schemeClr val="tx1">
                    <a:lumMod val="65000"/>
                    <a:lumOff val="35000"/>
                  </a:schemeClr>
                </a:solidFill>
                <a:latin typeface="Century Gothic" panose="020B0502020202020204" pitchFamily="34" charset="0"/>
              </a:rPr>
              <a:t>PowerPoint-Vorlage für Fischgrätendiagramme mit Pfeilen</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645501" y="298882"/>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76036" cy="5227906"/>
          </a:xfrm>
          <a:prstGeom prst="rect">
            <a:avLst/>
          </a:prstGeom>
          <a:noFill/>
        </p:spPr>
        <p:txBody>
          <a:bodyPr wrap="square" rtlCol="0">
            <a:spAutoFit/>
          </a:bodyPr>
          <a:lstStyle/>
          <a:p>
            <a:pPr algn="l" rtl="0">
              <a:lnSpc>
                <a:spcPct val="150000"/>
              </a:lnSpc>
              <a:spcBef>
                <a:spcPts val="0"/>
              </a:spcBef>
              <a:spcAft>
                <a:spcPts val="0"/>
              </a:spcAft>
            </a:pPr>
            <a:r>
              <a:rPr lang="de-DE" sz="1200" b="1" i="0" u="none" strike="noStrike" dirty="0">
                <a:solidFill>
                  <a:srgbClr val="000000"/>
                </a:solidFill>
                <a:effectLst/>
                <a:latin typeface="Century Gothic" panose="020B0502020202020204" pitchFamily="34" charset="0"/>
              </a:rPr>
              <a:t>Verwendung dieser Vorlage: </a:t>
            </a:r>
            <a:r>
              <a:rPr lang="de-DE" sz="1200" i="0" u="none" strike="noStrike" dirty="0">
                <a:solidFill>
                  <a:srgbClr val="000000"/>
                </a:solidFill>
                <a:effectLst/>
                <a:latin typeface="Century Gothic" panose="020B0502020202020204" pitchFamily="34" charset="0"/>
              </a:rPr>
              <a:t>Projektmanager*innen und Teamleiter*innen können diese Vorlage für ein Fischgrätendiagramm im Rahmen von Brainstorming-Sitzungen verwenden, um potenzielle Ursachen eines Problems zu identifizieren. Die Vorlage dient Teams als visuelle Hilfe bei der Kategorisierung der Faktoren, die zu </a:t>
            </a:r>
            <a:r>
              <a:rPr lang="de-DE" sz="1200" i="0" u="none" strike="noStrike" spc="-20" dirty="0">
                <a:solidFill>
                  <a:srgbClr val="000000"/>
                </a:solidFill>
                <a:effectLst/>
                <a:latin typeface="Century Gothic" panose="020B0502020202020204" pitchFamily="34" charset="0"/>
              </a:rPr>
              <a:t>einem Problem beitragen. Auch für Berater*innen kann diese </a:t>
            </a:r>
            <a:r>
              <a:rPr lang="de-DE" sz="1200" i="0" u="none" strike="noStrike" dirty="0">
                <a:solidFill>
                  <a:srgbClr val="000000"/>
                </a:solidFill>
                <a:effectLst/>
                <a:latin typeface="Century Gothic" panose="020B0502020202020204" pitchFamily="34" charset="0"/>
              </a:rPr>
              <a:t>Vorlage bei der Durchführung von Organisationsdiagnosen oder Prozessverbesserungen nützlich sein.</a:t>
            </a:r>
          </a:p>
          <a:p>
            <a:pPr algn="l" rtl="0">
              <a:spcBef>
                <a:spcPts val="0"/>
              </a:spcBef>
              <a:spcAft>
                <a:spcPts val="0"/>
              </a:spcAft>
            </a:pPr>
            <a:r>
              <a:rPr lang="de-DE" sz="12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de-DE" sz="1200" b="1" i="0" u="none" strike="noStrike" dirty="0">
                <a:solidFill>
                  <a:srgbClr val="000000"/>
                </a:solidFill>
                <a:effectLst/>
                <a:latin typeface="Century Gothic" panose="020B0502020202020204" pitchFamily="34" charset="0"/>
              </a:rPr>
              <a:t>Besonderheiten der Vorlage: </a:t>
            </a:r>
            <a:r>
              <a:rPr lang="de-DE" sz="1200" i="0" u="none" strike="noStrike" dirty="0">
                <a:solidFill>
                  <a:srgbClr val="000000"/>
                </a:solidFill>
                <a:effectLst/>
                <a:latin typeface="Century Gothic" panose="020B0502020202020204" pitchFamily="34" charset="0"/>
              </a:rPr>
              <a:t>Die Vorlage verfügt über ein dynamisches, pfeilförmiges Design, das die Aufmerksamkeit visuell auf die Hauptproblemstellung oder das Ziel lenkt. Es bietet mehrere Textfelder für die Eingabe detaillierter Beschreibungen. Die farblich gekennzeichneten Abschnitte vereinfachen auch die Unterscheidung zwischen den Kategorien, sodass das Team der Diskussion intuitiv folgen und sich daran beteiligen kann.</a:t>
            </a:r>
          </a:p>
          <a:p>
            <a:pPr algn="l" rtl="0">
              <a:lnSpc>
                <a:spcPct val="150000"/>
              </a:lnSpc>
              <a:spcBef>
                <a:spcPts val="0"/>
              </a:spcBef>
              <a:spcAft>
                <a:spcPts val="0"/>
              </a:spcAft>
            </a:pPr>
            <a:endParaRPr lang="en-US" sz="12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cstate="screen">
            <a:extLst>
              <a:ext uri="{28A0092B-C50C-407E-A947-70E740481C1C}">
                <a14:useLocalDpi xmlns:a14="http://schemas.microsoft.com/office/drawing/2010/main"/>
              </a:ext>
            </a:extLst>
          </a:blip>
          <a:srcRect/>
          <a:stretch/>
        </p:blipFill>
        <p:spPr>
          <a:xfrm>
            <a:off x="5088835" y="1566312"/>
            <a:ext cx="6820954" cy="3874443"/>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rgbClr val="CBE5E9"/>
            </a:gs>
          </a:gsLst>
          <a:lin ang="3600000" scaled="0"/>
        </a:gradFill>
        <a:effectLst/>
      </p:bgPr>
    </p:bg>
    <p:spTree>
      <p:nvGrpSpPr>
        <p:cNvPr id="1" name=""/>
        <p:cNvGrpSpPr/>
        <p:nvPr/>
      </p:nvGrpSpPr>
      <p:grpSpPr>
        <a:xfrm>
          <a:off x="0" y="0"/>
          <a:ext cx="0" cy="0"/>
          <a:chOff x="0" y="0"/>
          <a:chExt cx="0" cy="0"/>
        </a:xfrm>
      </p:grpSpPr>
      <p:sp>
        <p:nvSpPr>
          <p:cNvPr id="45" name="Snip Single Corner Rectangle 44">
            <a:extLst>
              <a:ext uri="{FF2B5EF4-FFF2-40B4-BE49-F238E27FC236}">
                <a16:creationId xmlns:a16="http://schemas.microsoft.com/office/drawing/2014/main" id="{51F1A4AE-7731-B4D5-4E6B-E970799ED27C}"/>
              </a:ext>
            </a:extLst>
          </p:cNvPr>
          <p:cNvSpPr/>
          <p:nvPr/>
        </p:nvSpPr>
        <p:spPr>
          <a:xfrm>
            <a:off x="6670880" y="370390"/>
            <a:ext cx="2963119" cy="509286"/>
          </a:xfrm>
          <a:prstGeom prst="snip1Rect">
            <a:avLst>
              <a:gd name="adj" fmla="val 50000"/>
            </a:avLst>
          </a:prstGeom>
          <a:solidFill>
            <a:srgbClr val="3A8FC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ight Triangle 59">
            <a:extLst>
              <a:ext uri="{FF2B5EF4-FFF2-40B4-BE49-F238E27FC236}">
                <a16:creationId xmlns:a16="http://schemas.microsoft.com/office/drawing/2014/main" id="{8E6D2B3C-20AB-14AD-83E4-E342C51ECEED}"/>
              </a:ext>
            </a:extLst>
          </p:cNvPr>
          <p:cNvSpPr/>
          <p:nvPr/>
        </p:nvSpPr>
        <p:spPr>
          <a:xfrm>
            <a:off x="6670878" y="370390"/>
            <a:ext cx="509286" cy="509285"/>
          </a:xfrm>
          <a:prstGeom prst="rtTriangle">
            <a:avLst/>
          </a:prstGeom>
          <a:solidFill>
            <a:srgbClr val="255C8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nip Single Corner Rectangle 41">
            <a:extLst>
              <a:ext uri="{FF2B5EF4-FFF2-40B4-BE49-F238E27FC236}">
                <a16:creationId xmlns:a16="http://schemas.microsoft.com/office/drawing/2014/main" id="{6F10979A-941C-9B54-650F-BB83575B7D57}"/>
              </a:ext>
            </a:extLst>
          </p:cNvPr>
          <p:cNvSpPr/>
          <p:nvPr/>
        </p:nvSpPr>
        <p:spPr>
          <a:xfrm>
            <a:off x="3416462" y="370390"/>
            <a:ext cx="2963119" cy="509286"/>
          </a:xfrm>
          <a:prstGeom prst="snip1Rect">
            <a:avLst>
              <a:gd name="adj" fmla="val 50000"/>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a:extLst>
              <a:ext uri="{FF2B5EF4-FFF2-40B4-BE49-F238E27FC236}">
                <a16:creationId xmlns:a16="http://schemas.microsoft.com/office/drawing/2014/main" id="{7B6859D5-09CB-6BBA-3ABC-C3F978496DEF}"/>
              </a:ext>
            </a:extLst>
          </p:cNvPr>
          <p:cNvSpPr/>
          <p:nvPr/>
        </p:nvSpPr>
        <p:spPr>
          <a:xfrm>
            <a:off x="0" y="2466854"/>
            <a:ext cx="12060819" cy="1924291"/>
          </a:xfrm>
          <a:prstGeom prst="rightArrow">
            <a:avLst>
              <a:gd name="adj1" fmla="val 24688"/>
              <a:gd name="adj2" fmla="val 51774"/>
            </a:avLst>
          </a:prstGeom>
          <a:gradFill>
            <a:gsLst>
              <a:gs pos="35000">
                <a:srgbClr val="61B1AD"/>
              </a:gs>
              <a:gs pos="0">
                <a:srgbClr val="CBE5E9"/>
              </a:gs>
              <a:gs pos="89000">
                <a:srgbClr val="118079"/>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0FFFD815-5B22-DFB9-CCA0-66851BE79852}"/>
              </a:ext>
            </a:extLst>
          </p:cNvPr>
          <p:cNvSpPr txBox="1"/>
          <p:nvPr/>
        </p:nvSpPr>
        <p:spPr>
          <a:xfrm>
            <a:off x="1" y="3217764"/>
            <a:ext cx="11053822" cy="430887"/>
          </a:xfrm>
          <a:prstGeom prst="rect">
            <a:avLst/>
          </a:prstGeom>
          <a:noFill/>
        </p:spPr>
        <p:txBody>
          <a:bodyPr wrap="square" lIns="0" tIns="0" rIns="0" bIns="0" rtlCol="0">
            <a:spAutoFit/>
          </a:bodyPr>
          <a:lstStyle/>
          <a:p>
            <a:pPr algn="r" rtl="0"/>
            <a:r>
              <a:rPr lang="de-DE" sz="2800">
                <a:solidFill>
                  <a:schemeClr val="bg1"/>
                </a:solidFill>
                <a:latin typeface="Century Gothic" panose="020B0502020202020204" pitchFamily="34" charset="0"/>
              </a:rPr>
              <a:t>TEXT</a:t>
            </a:r>
          </a:p>
        </p:txBody>
      </p:sp>
      <p:sp>
        <p:nvSpPr>
          <p:cNvPr id="32" name="Half Frame 31">
            <a:extLst>
              <a:ext uri="{FF2B5EF4-FFF2-40B4-BE49-F238E27FC236}">
                <a16:creationId xmlns:a16="http://schemas.microsoft.com/office/drawing/2014/main" id="{FBB3DFCE-F835-F324-8607-659A9804408E}"/>
              </a:ext>
            </a:extLst>
          </p:cNvPr>
          <p:cNvSpPr/>
          <p:nvPr/>
        </p:nvSpPr>
        <p:spPr>
          <a:xfrm rot="8100000">
            <a:off x="10597978" y="2880819"/>
            <a:ext cx="1096362" cy="1096360"/>
          </a:xfrm>
          <a:prstGeom prst="halfFrame">
            <a:avLst/>
          </a:prstGeom>
          <a:gradFill>
            <a:gsLst>
              <a:gs pos="19000">
                <a:srgbClr val="61B1AD"/>
              </a:gs>
              <a:gs pos="73000">
                <a:srgbClr val="118079"/>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Snip Single Corner Rectangle 33">
            <a:extLst>
              <a:ext uri="{FF2B5EF4-FFF2-40B4-BE49-F238E27FC236}">
                <a16:creationId xmlns:a16="http://schemas.microsoft.com/office/drawing/2014/main" id="{62DB82EC-ED07-32E9-768D-4ADA67D46C20}"/>
              </a:ext>
            </a:extLst>
          </p:cNvPr>
          <p:cNvSpPr/>
          <p:nvPr/>
        </p:nvSpPr>
        <p:spPr>
          <a:xfrm>
            <a:off x="162046" y="370390"/>
            <a:ext cx="2963119" cy="509286"/>
          </a:xfrm>
          <a:prstGeom prst="snip1Rect">
            <a:avLst>
              <a:gd name="adj" fmla="val 50000"/>
            </a:avLst>
          </a:prstGeom>
          <a:solidFill>
            <a:srgbClr val="C93A0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Snip Single Corner Rectangle 37">
            <a:extLst>
              <a:ext uri="{FF2B5EF4-FFF2-40B4-BE49-F238E27FC236}">
                <a16:creationId xmlns:a16="http://schemas.microsoft.com/office/drawing/2014/main" id="{1B559353-1AEE-4A06-D3F2-38D4986FC1EA}"/>
              </a:ext>
            </a:extLst>
          </p:cNvPr>
          <p:cNvSpPr/>
          <p:nvPr/>
        </p:nvSpPr>
        <p:spPr>
          <a:xfrm flipV="1">
            <a:off x="162045" y="5978324"/>
            <a:ext cx="2963119" cy="509286"/>
          </a:xfrm>
          <a:prstGeom prst="snip1Rect">
            <a:avLst>
              <a:gd name="adj" fmla="val 50000"/>
            </a:avLst>
          </a:prstGeom>
          <a:solidFill>
            <a:srgbClr val="C981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Snip Single Corner Rectangle 38">
            <a:extLst>
              <a:ext uri="{FF2B5EF4-FFF2-40B4-BE49-F238E27FC236}">
                <a16:creationId xmlns:a16="http://schemas.microsoft.com/office/drawing/2014/main" id="{6FA3427B-E334-30AF-C6F7-841836E05147}"/>
              </a:ext>
            </a:extLst>
          </p:cNvPr>
          <p:cNvSpPr/>
          <p:nvPr/>
        </p:nvSpPr>
        <p:spPr>
          <a:xfrm flipV="1">
            <a:off x="3416462" y="5978324"/>
            <a:ext cx="2963119" cy="509286"/>
          </a:xfrm>
          <a:prstGeom prst="snip1Rect">
            <a:avLst>
              <a:gd name="adj" fmla="val 50000"/>
            </a:avLst>
          </a:prstGeom>
          <a:solidFill>
            <a:srgbClr val="817B5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Snip Single Corner Rectangle 39">
            <a:extLst>
              <a:ext uri="{FF2B5EF4-FFF2-40B4-BE49-F238E27FC236}">
                <a16:creationId xmlns:a16="http://schemas.microsoft.com/office/drawing/2014/main" id="{F32B9A55-2FBC-D031-DA6A-8485F0201CD5}"/>
              </a:ext>
            </a:extLst>
          </p:cNvPr>
          <p:cNvSpPr/>
          <p:nvPr/>
        </p:nvSpPr>
        <p:spPr>
          <a:xfrm flipV="1">
            <a:off x="6670878" y="5978324"/>
            <a:ext cx="2963119" cy="509286"/>
          </a:xfrm>
          <a:prstGeom prst="snip1Rect">
            <a:avLst>
              <a:gd name="adj" fmla="val 50000"/>
            </a:avLst>
          </a:prstGeom>
          <a:solidFill>
            <a:srgbClr val="56935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a:extLst>
              <a:ext uri="{FF2B5EF4-FFF2-40B4-BE49-F238E27FC236}">
                <a16:creationId xmlns:a16="http://schemas.microsoft.com/office/drawing/2014/main" id="{E35E6780-DCEC-6B7B-775E-DF939074BB19}"/>
              </a:ext>
            </a:extLst>
          </p:cNvPr>
          <p:cNvCxnSpPr/>
          <p:nvPr/>
        </p:nvCxnSpPr>
        <p:spPr>
          <a:xfrm>
            <a:off x="8734062" y="879676"/>
            <a:ext cx="2314937" cy="2314937"/>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12EC001-00BB-D1AB-AA25-48C3CD4C805F}"/>
              </a:ext>
            </a:extLst>
          </p:cNvPr>
          <p:cNvCxnSpPr>
            <a:cxnSpLocks/>
          </p:cNvCxnSpPr>
          <p:nvPr/>
        </p:nvCxnSpPr>
        <p:spPr>
          <a:xfrm flipV="1">
            <a:off x="6702708" y="1481551"/>
            <a:ext cx="2641921" cy="145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312CC18F-D40C-8E02-C078-DFE4E9932476}"/>
              </a:ext>
            </a:extLst>
          </p:cNvPr>
          <p:cNvCxnSpPr>
            <a:cxnSpLocks/>
          </p:cNvCxnSpPr>
          <p:nvPr/>
        </p:nvCxnSpPr>
        <p:spPr>
          <a:xfrm flipV="1">
            <a:off x="7413101" y="2197724"/>
            <a:ext cx="2641921" cy="145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EFE71A5-5B64-A318-6BB8-AE90A2AB6693}"/>
              </a:ext>
            </a:extLst>
          </p:cNvPr>
          <p:cNvCxnSpPr>
            <a:cxnSpLocks/>
          </p:cNvCxnSpPr>
          <p:nvPr/>
        </p:nvCxnSpPr>
        <p:spPr>
          <a:xfrm flipV="1">
            <a:off x="8121088" y="2913897"/>
            <a:ext cx="2641921" cy="14575"/>
          </a:xfrm>
          <a:prstGeom prst="line">
            <a:avLst/>
          </a:prstGeom>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8C7BD71A-2412-3957-C52F-4260353E64C3}"/>
              </a:ext>
            </a:extLst>
          </p:cNvPr>
          <p:cNvSpPr txBox="1"/>
          <p:nvPr/>
        </p:nvSpPr>
        <p:spPr>
          <a:xfrm>
            <a:off x="6702708" y="1176199"/>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56" name="TextBox 55">
            <a:extLst>
              <a:ext uri="{FF2B5EF4-FFF2-40B4-BE49-F238E27FC236}">
                <a16:creationId xmlns:a16="http://schemas.microsoft.com/office/drawing/2014/main" id="{4C29924B-0EED-4458-F042-7533CB0C16C2}"/>
              </a:ext>
            </a:extLst>
          </p:cNvPr>
          <p:cNvSpPr txBox="1"/>
          <p:nvPr/>
        </p:nvSpPr>
        <p:spPr>
          <a:xfrm>
            <a:off x="7413101" y="1863319"/>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58" name="TextBox 57">
            <a:extLst>
              <a:ext uri="{FF2B5EF4-FFF2-40B4-BE49-F238E27FC236}">
                <a16:creationId xmlns:a16="http://schemas.microsoft.com/office/drawing/2014/main" id="{D0DAB3E5-7504-9A6D-4E14-3607870C11EB}"/>
              </a:ext>
            </a:extLst>
          </p:cNvPr>
          <p:cNvSpPr txBox="1"/>
          <p:nvPr/>
        </p:nvSpPr>
        <p:spPr>
          <a:xfrm>
            <a:off x="8121088" y="2579492"/>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61" name="Right Triangle 60">
            <a:extLst>
              <a:ext uri="{FF2B5EF4-FFF2-40B4-BE49-F238E27FC236}">
                <a16:creationId xmlns:a16="http://schemas.microsoft.com/office/drawing/2014/main" id="{8B7ED5B3-7E57-3236-71CE-0F0952EE3585}"/>
              </a:ext>
            </a:extLst>
          </p:cNvPr>
          <p:cNvSpPr/>
          <p:nvPr/>
        </p:nvSpPr>
        <p:spPr>
          <a:xfrm>
            <a:off x="3416460" y="369168"/>
            <a:ext cx="509286" cy="509285"/>
          </a:xfrm>
          <a:prstGeom prst="rtTriangle">
            <a:avLst/>
          </a:prstGeom>
          <a:solidFill>
            <a:schemeClr val="bg2">
              <a:lumMod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ight Triangle 61">
            <a:extLst>
              <a:ext uri="{FF2B5EF4-FFF2-40B4-BE49-F238E27FC236}">
                <a16:creationId xmlns:a16="http://schemas.microsoft.com/office/drawing/2014/main" id="{00CFA292-B088-E040-EF7B-D372B53C3F2A}"/>
              </a:ext>
            </a:extLst>
          </p:cNvPr>
          <p:cNvSpPr/>
          <p:nvPr/>
        </p:nvSpPr>
        <p:spPr>
          <a:xfrm>
            <a:off x="162044" y="369168"/>
            <a:ext cx="509286" cy="509285"/>
          </a:xfrm>
          <a:prstGeom prst="rtTriangle">
            <a:avLst/>
          </a:prstGeom>
          <a:solidFill>
            <a:srgbClr val="83250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8B67434E-2833-5FC7-9A7C-6D46C02CC30C}"/>
              </a:ext>
            </a:extLst>
          </p:cNvPr>
          <p:cNvSpPr txBox="1"/>
          <p:nvPr/>
        </p:nvSpPr>
        <p:spPr>
          <a:xfrm>
            <a:off x="162045" y="455756"/>
            <a:ext cx="2696901" cy="338554"/>
          </a:xfrm>
          <a:prstGeom prst="rect">
            <a:avLst/>
          </a:prstGeom>
          <a:noFill/>
        </p:spPr>
        <p:txBody>
          <a:bodyPr wrap="square" lIns="0" tIns="0" rIns="0" bIns="0" rtlCol="0">
            <a:spAutoFit/>
          </a:bodyPr>
          <a:lstStyle/>
          <a:p>
            <a:pPr algn="r" rtl="0"/>
            <a:r>
              <a:rPr lang="de-DE" sz="2200">
                <a:solidFill>
                  <a:schemeClr val="bg1"/>
                </a:solidFill>
                <a:latin typeface="Century Gothic" panose="020B0502020202020204" pitchFamily="34" charset="0"/>
              </a:rPr>
              <a:t>TEXT</a:t>
            </a:r>
          </a:p>
        </p:txBody>
      </p:sp>
      <p:sp>
        <p:nvSpPr>
          <p:cNvPr id="43" name="TextBox 42">
            <a:extLst>
              <a:ext uri="{FF2B5EF4-FFF2-40B4-BE49-F238E27FC236}">
                <a16:creationId xmlns:a16="http://schemas.microsoft.com/office/drawing/2014/main" id="{5133449A-446C-6F9C-C1B7-C0FFF70C83BB}"/>
              </a:ext>
            </a:extLst>
          </p:cNvPr>
          <p:cNvSpPr txBox="1"/>
          <p:nvPr/>
        </p:nvSpPr>
        <p:spPr>
          <a:xfrm>
            <a:off x="3416461" y="455756"/>
            <a:ext cx="2696901" cy="338554"/>
          </a:xfrm>
          <a:prstGeom prst="rect">
            <a:avLst/>
          </a:prstGeom>
          <a:noFill/>
        </p:spPr>
        <p:txBody>
          <a:bodyPr wrap="square" lIns="0" tIns="0" rIns="0" bIns="0" rtlCol="0">
            <a:spAutoFit/>
          </a:bodyPr>
          <a:lstStyle/>
          <a:p>
            <a:pPr algn="r" rtl="0"/>
            <a:r>
              <a:rPr lang="de-DE" sz="2200">
                <a:solidFill>
                  <a:schemeClr val="bg1"/>
                </a:solidFill>
                <a:latin typeface="Century Gothic" panose="020B0502020202020204" pitchFamily="34" charset="0"/>
              </a:rPr>
              <a:t>TEXT</a:t>
            </a:r>
          </a:p>
        </p:txBody>
      </p:sp>
      <p:sp>
        <p:nvSpPr>
          <p:cNvPr id="46" name="TextBox 45">
            <a:extLst>
              <a:ext uri="{FF2B5EF4-FFF2-40B4-BE49-F238E27FC236}">
                <a16:creationId xmlns:a16="http://schemas.microsoft.com/office/drawing/2014/main" id="{86304543-D712-4F30-9300-CCB3F3456E84}"/>
              </a:ext>
            </a:extLst>
          </p:cNvPr>
          <p:cNvSpPr txBox="1"/>
          <p:nvPr/>
        </p:nvSpPr>
        <p:spPr>
          <a:xfrm>
            <a:off x="6670879" y="455756"/>
            <a:ext cx="2696901" cy="338554"/>
          </a:xfrm>
          <a:prstGeom prst="rect">
            <a:avLst/>
          </a:prstGeom>
          <a:noFill/>
        </p:spPr>
        <p:txBody>
          <a:bodyPr wrap="square" lIns="0" tIns="0" rIns="0" bIns="0" rtlCol="0">
            <a:spAutoFit/>
          </a:bodyPr>
          <a:lstStyle/>
          <a:p>
            <a:pPr algn="r" rtl="0"/>
            <a:r>
              <a:rPr lang="de-DE" sz="2200">
                <a:solidFill>
                  <a:schemeClr val="bg1"/>
                </a:solidFill>
                <a:latin typeface="Century Gothic" panose="020B0502020202020204" pitchFamily="34" charset="0"/>
              </a:rPr>
              <a:t>TEXT</a:t>
            </a:r>
          </a:p>
        </p:txBody>
      </p:sp>
      <p:sp>
        <p:nvSpPr>
          <p:cNvPr id="63" name="Right Triangle 62">
            <a:extLst>
              <a:ext uri="{FF2B5EF4-FFF2-40B4-BE49-F238E27FC236}">
                <a16:creationId xmlns:a16="http://schemas.microsoft.com/office/drawing/2014/main" id="{F4DC6787-3067-75D4-9413-4A70462650FB}"/>
              </a:ext>
            </a:extLst>
          </p:cNvPr>
          <p:cNvSpPr/>
          <p:nvPr/>
        </p:nvSpPr>
        <p:spPr>
          <a:xfrm rot="5400000">
            <a:off x="6670878" y="5978323"/>
            <a:ext cx="509286" cy="509285"/>
          </a:xfrm>
          <a:prstGeom prst="rtTriangle">
            <a:avLst/>
          </a:prstGeom>
          <a:solidFill>
            <a:srgbClr val="416E4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ight Triangle 63">
            <a:extLst>
              <a:ext uri="{FF2B5EF4-FFF2-40B4-BE49-F238E27FC236}">
                <a16:creationId xmlns:a16="http://schemas.microsoft.com/office/drawing/2014/main" id="{FC3B50E6-5004-5AD7-C838-2F7DEF58BB5B}"/>
              </a:ext>
            </a:extLst>
          </p:cNvPr>
          <p:cNvSpPr/>
          <p:nvPr/>
        </p:nvSpPr>
        <p:spPr>
          <a:xfrm rot="5400000">
            <a:off x="3416460" y="5977101"/>
            <a:ext cx="509286" cy="509285"/>
          </a:xfrm>
          <a:prstGeom prst="rtTriangle">
            <a:avLst/>
          </a:prstGeom>
          <a:solidFill>
            <a:srgbClr val="5A56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ight Triangle 64">
            <a:extLst>
              <a:ext uri="{FF2B5EF4-FFF2-40B4-BE49-F238E27FC236}">
                <a16:creationId xmlns:a16="http://schemas.microsoft.com/office/drawing/2014/main" id="{000D07F1-BB38-79BE-CEB2-0E1639D58D41}"/>
              </a:ext>
            </a:extLst>
          </p:cNvPr>
          <p:cNvSpPr/>
          <p:nvPr/>
        </p:nvSpPr>
        <p:spPr>
          <a:xfrm rot="5400000">
            <a:off x="162044" y="5977101"/>
            <a:ext cx="509286" cy="509285"/>
          </a:xfrm>
          <a:prstGeom prst="rtTriangle">
            <a:avLst/>
          </a:prstGeom>
          <a:solidFill>
            <a:srgbClr val="8F5C0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97FD14BA-8341-4F57-F499-D472EA1B0A84}"/>
              </a:ext>
            </a:extLst>
          </p:cNvPr>
          <p:cNvSpPr txBox="1"/>
          <p:nvPr/>
        </p:nvSpPr>
        <p:spPr>
          <a:xfrm>
            <a:off x="162044" y="6063690"/>
            <a:ext cx="2696901" cy="338554"/>
          </a:xfrm>
          <a:prstGeom prst="rect">
            <a:avLst/>
          </a:prstGeom>
          <a:noFill/>
        </p:spPr>
        <p:txBody>
          <a:bodyPr wrap="square" lIns="0" tIns="0" rIns="0" bIns="0" rtlCol="0">
            <a:spAutoFit/>
          </a:bodyPr>
          <a:lstStyle/>
          <a:p>
            <a:pPr algn="r" rtl="0"/>
            <a:r>
              <a:rPr lang="de-DE" sz="2200">
                <a:solidFill>
                  <a:schemeClr val="bg1"/>
                </a:solidFill>
                <a:latin typeface="Century Gothic" panose="020B0502020202020204" pitchFamily="34" charset="0"/>
              </a:rPr>
              <a:t>TEXT</a:t>
            </a:r>
          </a:p>
        </p:txBody>
      </p:sp>
      <p:sp>
        <p:nvSpPr>
          <p:cNvPr id="44" name="TextBox 43">
            <a:extLst>
              <a:ext uri="{FF2B5EF4-FFF2-40B4-BE49-F238E27FC236}">
                <a16:creationId xmlns:a16="http://schemas.microsoft.com/office/drawing/2014/main" id="{1871F2F7-9F41-3352-4133-E656E307304E}"/>
              </a:ext>
            </a:extLst>
          </p:cNvPr>
          <p:cNvSpPr txBox="1"/>
          <p:nvPr/>
        </p:nvSpPr>
        <p:spPr>
          <a:xfrm>
            <a:off x="3416460" y="6063690"/>
            <a:ext cx="2696901" cy="338554"/>
          </a:xfrm>
          <a:prstGeom prst="rect">
            <a:avLst/>
          </a:prstGeom>
          <a:noFill/>
        </p:spPr>
        <p:txBody>
          <a:bodyPr wrap="square" lIns="0" tIns="0" rIns="0" bIns="0" rtlCol="0">
            <a:spAutoFit/>
          </a:bodyPr>
          <a:lstStyle/>
          <a:p>
            <a:pPr algn="r" rtl="0"/>
            <a:r>
              <a:rPr lang="de-DE" sz="2200">
                <a:solidFill>
                  <a:schemeClr val="bg1"/>
                </a:solidFill>
                <a:latin typeface="Century Gothic" panose="020B0502020202020204" pitchFamily="34" charset="0"/>
              </a:rPr>
              <a:t>TEXT</a:t>
            </a:r>
          </a:p>
        </p:txBody>
      </p:sp>
      <p:sp>
        <p:nvSpPr>
          <p:cNvPr id="47" name="TextBox 46">
            <a:extLst>
              <a:ext uri="{FF2B5EF4-FFF2-40B4-BE49-F238E27FC236}">
                <a16:creationId xmlns:a16="http://schemas.microsoft.com/office/drawing/2014/main" id="{71A5D1F6-0555-0C2B-165D-3CC88B0F9AC9}"/>
              </a:ext>
            </a:extLst>
          </p:cNvPr>
          <p:cNvSpPr txBox="1"/>
          <p:nvPr/>
        </p:nvSpPr>
        <p:spPr>
          <a:xfrm>
            <a:off x="6670878" y="6063690"/>
            <a:ext cx="2696901" cy="338554"/>
          </a:xfrm>
          <a:prstGeom prst="rect">
            <a:avLst/>
          </a:prstGeom>
          <a:noFill/>
        </p:spPr>
        <p:txBody>
          <a:bodyPr wrap="square" lIns="0" tIns="0" rIns="0" bIns="0" rtlCol="0">
            <a:spAutoFit/>
          </a:bodyPr>
          <a:lstStyle/>
          <a:p>
            <a:pPr algn="r" rtl="0"/>
            <a:r>
              <a:rPr lang="de-DE" sz="2200">
                <a:solidFill>
                  <a:schemeClr val="bg1"/>
                </a:solidFill>
                <a:latin typeface="Century Gothic" panose="020B0502020202020204" pitchFamily="34" charset="0"/>
              </a:rPr>
              <a:t>TEXT</a:t>
            </a:r>
          </a:p>
        </p:txBody>
      </p:sp>
      <p:cxnSp>
        <p:nvCxnSpPr>
          <p:cNvPr id="66" name="Straight Connector 65">
            <a:extLst>
              <a:ext uri="{FF2B5EF4-FFF2-40B4-BE49-F238E27FC236}">
                <a16:creationId xmlns:a16="http://schemas.microsoft.com/office/drawing/2014/main" id="{0FB1894B-0EA3-9B20-E08D-1E513206FC98}"/>
              </a:ext>
            </a:extLst>
          </p:cNvPr>
          <p:cNvCxnSpPr/>
          <p:nvPr/>
        </p:nvCxnSpPr>
        <p:spPr>
          <a:xfrm>
            <a:off x="5479644" y="881210"/>
            <a:ext cx="2314937" cy="2314937"/>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E1348EF2-D36D-095A-0021-B5C91B2B4507}"/>
              </a:ext>
            </a:extLst>
          </p:cNvPr>
          <p:cNvCxnSpPr>
            <a:cxnSpLocks/>
          </p:cNvCxnSpPr>
          <p:nvPr/>
        </p:nvCxnSpPr>
        <p:spPr>
          <a:xfrm flipV="1">
            <a:off x="3448290" y="1483085"/>
            <a:ext cx="2641921" cy="14575"/>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0900574F-90DF-6BAD-7D72-65C1910DEBB2}"/>
              </a:ext>
            </a:extLst>
          </p:cNvPr>
          <p:cNvCxnSpPr>
            <a:cxnSpLocks/>
          </p:cNvCxnSpPr>
          <p:nvPr/>
        </p:nvCxnSpPr>
        <p:spPr>
          <a:xfrm flipV="1">
            <a:off x="4158683" y="2199258"/>
            <a:ext cx="2641921" cy="14575"/>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56CD465D-CBDF-024F-C381-A720BE73F1BC}"/>
              </a:ext>
            </a:extLst>
          </p:cNvPr>
          <p:cNvCxnSpPr>
            <a:cxnSpLocks/>
          </p:cNvCxnSpPr>
          <p:nvPr/>
        </p:nvCxnSpPr>
        <p:spPr>
          <a:xfrm flipV="1">
            <a:off x="4866670" y="2915431"/>
            <a:ext cx="2641921" cy="14575"/>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A3A18558-2690-884A-3199-47858BFDDAFF}"/>
              </a:ext>
            </a:extLst>
          </p:cNvPr>
          <p:cNvSpPr txBox="1"/>
          <p:nvPr/>
        </p:nvSpPr>
        <p:spPr>
          <a:xfrm>
            <a:off x="3448290" y="1177733"/>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71" name="TextBox 70">
            <a:extLst>
              <a:ext uri="{FF2B5EF4-FFF2-40B4-BE49-F238E27FC236}">
                <a16:creationId xmlns:a16="http://schemas.microsoft.com/office/drawing/2014/main" id="{D5725808-7267-5A3C-69B8-7384F5C4ADCD}"/>
              </a:ext>
            </a:extLst>
          </p:cNvPr>
          <p:cNvSpPr txBox="1"/>
          <p:nvPr/>
        </p:nvSpPr>
        <p:spPr>
          <a:xfrm>
            <a:off x="4158683" y="1864853"/>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72" name="TextBox 71">
            <a:extLst>
              <a:ext uri="{FF2B5EF4-FFF2-40B4-BE49-F238E27FC236}">
                <a16:creationId xmlns:a16="http://schemas.microsoft.com/office/drawing/2014/main" id="{76E49127-AC1B-311F-3A81-070189FD1A62}"/>
              </a:ext>
            </a:extLst>
          </p:cNvPr>
          <p:cNvSpPr txBox="1"/>
          <p:nvPr/>
        </p:nvSpPr>
        <p:spPr>
          <a:xfrm>
            <a:off x="4866670" y="2581026"/>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cxnSp>
        <p:nvCxnSpPr>
          <p:cNvPr id="73" name="Straight Connector 72">
            <a:extLst>
              <a:ext uri="{FF2B5EF4-FFF2-40B4-BE49-F238E27FC236}">
                <a16:creationId xmlns:a16="http://schemas.microsoft.com/office/drawing/2014/main" id="{67210A83-5CAB-F204-B685-59396D886903}"/>
              </a:ext>
            </a:extLst>
          </p:cNvPr>
          <p:cNvCxnSpPr/>
          <p:nvPr/>
        </p:nvCxnSpPr>
        <p:spPr>
          <a:xfrm>
            <a:off x="2194853" y="879676"/>
            <a:ext cx="2314937" cy="2314937"/>
          </a:xfrm>
          <a:prstGeom prst="line">
            <a:avLst/>
          </a:prstGeom>
          <a:ln>
            <a:solidFill>
              <a:srgbClr val="C93A0B"/>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0DE50885-DD1B-5B5A-F5D4-9C98A1ADFA65}"/>
              </a:ext>
            </a:extLst>
          </p:cNvPr>
          <p:cNvCxnSpPr>
            <a:cxnSpLocks/>
          </p:cNvCxnSpPr>
          <p:nvPr/>
        </p:nvCxnSpPr>
        <p:spPr>
          <a:xfrm flipV="1">
            <a:off x="163499" y="1481551"/>
            <a:ext cx="2641921" cy="14575"/>
          </a:xfrm>
          <a:prstGeom prst="line">
            <a:avLst/>
          </a:prstGeom>
          <a:ln>
            <a:solidFill>
              <a:srgbClr val="C93A0B"/>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8CC3C1AB-16B8-86E1-6417-DEB2E6C0B0FC}"/>
              </a:ext>
            </a:extLst>
          </p:cNvPr>
          <p:cNvCxnSpPr>
            <a:cxnSpLocks/>
          </p:cNvCxnSpPr>
          <p:nvPr/>
        </p:nvCxnSpPr>
        <p:spPr>
          <a:xfrm flipV="1">
            <a:off x="873892" y="2197724"/>
            <a:ext cx="2641921" cy="14575"/>
          </a:xfrm>
          <a:prstGeom prst="line">
            <a:avLst/>
          </a:prstGeom>
          <a:ln>
            <a:solidFill>
              <a:srgbClr val="C93A0B"/>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BD8DDCA-BD51-7901-D771-619EEFB602D0}"/>
              </a:ext>
            </a:extLst>
          </p:cNvPr>
          <p:cNvCxnSpPr>
            <a:cxnSpLocks/>
          </p:cNvCxnSpPr>
          <p:nvPr/>
        </p:nvCxnSpPr>
        <p:spPr>
          <a:xfrm flipV="1">
            <a:off x="1581879" y="2913897"/>
            <a:ext cx="2641921" cy="14575"/>
          </a:xfrm>
          <a:prstGeom prst="line">
            <a:avLst/>
          </a:prstGeom>
          <a:ln>
            <a:solidFill>
              <a:srgbClr val="C93A0B"/>
            </a:solidFill>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EF35F95C-CF2B-DCD3-0808-38AA745DCE8F}"/>
              </a:ext>
            </a:extLst>
          </p:cNvPr>
          <p:cNvSpPr txBox="1"/>
          <p:nvPr/>
        </p:nvSpPr>
        <p:spPr>
          <a:xfrm>
            <a:off x="163499" y="1176199"/>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78" name="TextBox 77">
            <a:extLst>
              <a:ext uri="{FF2B5EF4-FFF2-40B4-BE49-F238E27FC236}">
                <a16:creationId xmlns:a16="http://schemas.microsoft.com/office/drawing/2014/main" id="{CB1200BB-8112-1900-F861-59A9A1EEE78C}"/>
              </a:ext>
            </a:extLst>
          </p:cNvPr>
          <p:cNvSpPr txBox="1"/>
          <p:nvPr/>
        </p:nvSpPr>
        <p:spPr>
          <a:xfrm>
            <a:off x="873892" y="1863319"/>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79" name="TextBox 78">
            <a:extLst>
              <a:ext uri="{FF2B5EF4-FFF2-40B4-BE49-F238E27FC236}">
                <a16:creationId xmlns:a16="http://schemas.microsoft.com/office/drawing/2014/main" id="{996A07B3-319B-FDC4-E939-BB5AAD107B42}"/>
              </a:ext>
            </a:extLst>
          </p:cNvPr>
          <p:cNvSpPr txBox="1"/>
          <p:nvPr/>
        </p:nvSpPr>
        <p:spPr>
          <a:xfrm>
            <a:off x="1581879" y="2579492"/>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cxnSp>
        <p:nvCxnSpPr>
          <p:cNvPr id="82" name="Straight Connector 81">
            <a:extLst>
              <a:ext uri="{FF2B5EF4-FFF2-40B4-BE49-F238E27FC236}">
                <a16:creationId xmlns:a16="http://schemas.microsoft.com/office/drawing/2014/main" id="{3E3777FC-9770-BF58-09B8-D81CD5106C7D}"/>
              </a:ext>
            </a:extLst>
          </p:cNvPr>
          <p:cNvCxnSpPr/>
          <p:nvPr/>
        </p:nvCxnSpPr>
        <p:spPr>
          <a:xfrm flipV="1">
            <a:off x="8728273" y="3662164"/>
            <a:ext cx="2314937" cy="2314937"/>
          </a:xfrm>
          <a:prstGeom prst="line">
            <a:avLst/>
          </a:prstGeom>
          <a:ln>
            <a:solidFill>
              <a:srgbClr val="56935D"/>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6E12EC87-98D5-42FF-1855-7D2380ABE946}"/>
              </a:ext>
            </a:extLst>
          </p:cNvPr>
          <p:cNvCxnSpPr>
            <a:cxnSpLocks/>
          </p:cNvCxnSpPr>
          <p:nvPr/>
        </p:nvCxnSpPr>
        <p:spPr>
          <a:xfrm>
            <a:off x="6696919" y="5360651"/>
            <a:ext cx="2641921" cy="14575"/>
          </a:xfrm>
          <a:prstGeom prst="line">
            <a:avLst/>
          </a:prstGeom>
          <a:ln>
            <a:solidFill>
              <a:srgbClr val="56935D"/>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2212710E-3545-2C01-66A5-82B6BC7831B3}"/>
              </a:ext>
            </a:extLst>
          </p:cNvPr>
          <p:cNvCxnSpPr>
            <a:cxnSpLocks/>
          </p:cNvCxnSpPr>
          <p:nvPr/>
        </p:nvCxnSpPr>
        <p:spPr>
          <a:xfrm>
            <a:off x="7407312" y="4644478"/>
            <a:ext cx="2641921" cy="14575"/>
          </a:xfrm>
          <a:prstGeom prst="line">
            <a:avLst/>
          </a:prstGeom>
          <a:ln>
            <a:solidFill>
              <a:srgbClr val="56935D"/>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BAA9D3F7-FCB3-E8F9-8906-D414AD12EEA3}"/>
              </a:ext>
            </a:extLst>
          </p:cNvPr>
          <p:cNvCxnSpPr>
            <a:cxnSpLocks/>
          </p:cNvCxnSpPr>
          <p:nvPr/>
        </p:nvCxnSpPr>
        <p:spPr>
          <a:xfrm>
            <a:off x="8115299" y="3928305"/>
            <a:ext cx="2641921" cy="14575"/>
          </a:xfrm>
          <a:prstGeom prst="line">
            <a:avLst/>
          </a:prstGeom>
          <a:ln>
            <a:solidFill>
              <a:srgbClr val="56935D"/>
            </a:solidFill>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6696919" y="5434357"/>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7407312" y="4747237"/>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8115299" y="4031064"/>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5473855" y="3660630"/>
            <a:ext cx="2314937" cy="2314937"/>
          </a:xfrm>
          <a:prstGeom prst="line">
            <a:avLst/>
          </a:prstGeom>
          <a:ln>
            <a:solidFill>
              <a:srgbClr val="817B56"/>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F776640E-92B7-4131-92A7-ECF2EEBA2996}"/>
              </a:ext>
            </a:extLst>
          </p:cNvPr>
          <p:cNvCxnSpPr>
            <a:cxnSpLocks/>
          </p:cNvCxnSpPr>
          <p:nvPr/>
        </p:nvCxnSpPr>
        <p:spPr>
          <a:xfrm>
            <a:off x="3442501" y="5359117"/>
            <a:ext cx="2641921" cy="14575"/>
          </a:xfrm>
          <a:prstGeom prst="line">
            <a:avLst/>
          </a:prstGeom>
          <a:ln>
            <a:solidFill>
              <a:srgbClr val="817B56"/>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D77C040-F11C-EF79-8763-B6ED19807737}"/>
              </a:ext>
            </a:extLst>
          </p:cNvPr>
          <p:cNvCxnSpPr>
            <a:cxnSpLocks/>
          </p:cNvCxnSpPr>
          <p:nvPr/>
        </p:nvCxnSpPr>
        <p:spPr>
          <a:xfrm>
            <a:off x="4152894" y="4642944"/>
            <a:ext cx="2641921" cy="14575"/>
          </a:xfrm>
          <a:prstGeom prst="line">
            <a:avLst/>
          </a:prstGeom>
          <a:ln>
            <a:solidFill>
              <a:srgbClr val="817B56"/>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F825F86F-B4DF-DCF9-629D-942941B27D40}"/>
              </a:ext>
            </a:extLst>
          </p:cNvPr>
          <p:cNvCxnSpPr>
            <a:cxnSpLocks/>
          </p:cNvCxnSpPr>
          <p:nvPr/>
        </p:nvCxnSpPr>
        <p:spPr>
          <a:xfrm>
            <a:off x="4860881" y="3926771"/>
            <a:ext cx="2641921" cy="14575"/>
          </a:xfrm>
          <a:prstGeom prst="line">
            <a:avLst/>
          </a:prstGeom>
          <a:ln>
            <a:solidFill>
              <a:srgbClr val="817B56"/>
            </a:solidFill>
          </a:ln>
        </p:spPr>
        <p:style>
          <a:lnRef idx="1">
            <a:schemeClr val="accent1"/>
          </a:lnRef>
          <a:fillRef idx="0">
            <a:schemeClr val="accent1"/>
          </a:fillRef>
          <a:effectRef idx="0">
            <a:schemeClr val="accent1"/>
          </a:effectRef>
          <a:fontRef idx="minor">
            <a:schemeClr val="tx1"/>
          </a:fontRef>
        </p:style>
      </p:cxnSp>
      <p:sp>
        <p:nvSpPr>
          <p:cNvPr id="93" name="TextBox 92">
            <a:extLst>
              <a:ext uri="{FF2B5EF4-FFF2-40B4-BE49-F238E27FC236}">
                <a16:creationId xmlns:a16="http://schemas.microsoft.com/office/drawing/2014/main" id="{258D869E-E066-6C0E-5DD2-98482F016054}"/>
              </a:ext>
            </a:extLst>
          </p:cNvPr>
          <p:cNvSpPr txBox="1"/>
          <p:nvPr/>
        </p:nvSpPr>
        <p:spPr>
          <a:xfrm rot="10800000" flipV="1">
            <a:off x="3442501" y="5432823"/>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94" name="TextBox 93">
            <a:extLst>
              <a:ext uri="{FF2B5EF4-FFF2-40B4-BE49-F238E27FC236}">
                <a16:creationId xmlns:a16="http://schemas.microsoft.com/office/drawing/2014/main" id="{3589DB05-2E29-AA0A-C783-4451014399A7}"/>
              </a:ext>
            </a:extLst>
          </p:cNvPr>
          <p:cNvSpPr txBox="1"/>
          <p:nvPr/>
        </p:nvSpPr>
        <p:spPr>
          <a:xfrm rot="10800000" flipV="1">
            <a:off x="4152894" y="4745703"/>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4860881" y="4029530"/>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2189064" y="3662164"/>
            <a:ext cx="2314937" cy="2314937"/>
          </a:xfrm>
          <a:prstGeom prst="line">
            <a:avLst/>
          </a:prstGeom>
          <a:ln>
            <a:solidFill>
              <a:srgbClr val="C98107"/>
            </a:solidFill>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788643CE-90A7-E556-B6FC-0FF5CCBE6246}"/>
              </a:ext>
            </a:extLst>
          </p:cNvPr>
          <p:cNvCxnSpPr>
            <a:cxnSpLocks/>
          </p:cNvCxnSpPr>
          <p:nvPr/>
        </p:nvCxnSpPr>
        <p:spPr>
          <a:xfrm>
            <a:off x="157710" y="5360651"/>
            <a:ext cx="2641921" cy="14575"/>
          </a:xfrm>
          <a:prstGeom prst="line">
            <a:avLst/>
          </a:prstGeom>
          <a:ln>
            <a:solidFill>
              <a:srgbClr val="C98107"/>
            </a:solidFill>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95DBBAB4-317C-0FAC-0A33-56F52F6CCC57}"/>
              </a:ext>
            </a:extLst>
          </p:cNvPr>
          <p:cNvCxnSpPr>
            <a:cxnSpLocks/>
          </p:cNvCxnSpPr>
          <p:nvPr/>
        </p:nvCxnSpPr>
        <p:spPr>
          <a:xfrm>
            <a:off x="868103" y="4644478"/>
            <a:ext cx="2641921" cy="14575"/>
          </a:xfrm>
          <a:prstGeom prst="line">
            <a:avLst/>
          </a:prstGeom>
          <a:ln>
            <a:solidFill>
              <a:srgbClr val="C98107"/>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A8D65641-0E84-E5CC-E2A1-D86167176838}"/>
              </a:ext>
            </a:extLst>
          </p:cNvPr>
          <p:cNvCxnSpPr>
            <a:cxnSpLocks/>
          </p:cNvCxnSpPr>
          <p:nvPr/>
        </p:nvCxnSpPr>
        <p:spPr>
          <a:xfrm>
            <a:off x="1576090" y="3928305"/>
            <a:ext cx="2641921" cy="14575"/>
          </a:xfrm>
          <a:prstGeom prst="line">
            <a:avLst/>
          </a:prstGeom>
          <a:ln>
            <a:solidFill>
              <a:srgbClr val="C98107"/>
            </a:solidFill>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id="{D4ECA409-E72F-9CBC-F272-61E8D9C63875}"/>
              </a:ext>
            </a:extLst>
          </p:cNvPr>
          <p:cNvSpPr txBox="1"/>
          <p:nvPr/>
        </p:nvSpPr>
        <p:spPr>
          <a:xfrm rot="10800000" flipV="1">
            <a:off x="157710" y="5434357"/>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101" name="TextBox 100">
            <a:extLst>
              <a:ext uri="{FF2B5EF4-FFF2-40B4-BE49-F238E27FC236}">
                <a16:creationId xmlns:a16="http://schemas.microsoft.com/office/drawing/2014/main" id="{BAF9985C-792B-0459-A44B-A98C2E2AC010}"/>
              </a:ext>
            </a:extLst>
          </p:cNvPr>
          <p:cNvSpPr txBox="1"/>
          <p:nvPr/>
        </p:nvSpPr>
        <p:spPr>
          <a:xfrm rot="10800000" flipV="1">
            <a:off x="868103" y="4747237"/>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1576090" y="4031064"/>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12438</TotalTime>
  <Words>250</Words>
  <Application>Microsoft Office PowerPoint</Application>
  <PresentationFormat>Widescreen</PresentationFormat>
  <Paragraphs>35</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176</cp:revision>
  <cp:lastPrinted>2024-02-20T23:48:17Z</cp:lastPrinted>
  <dcterms:created xsi:type="dcterms:W3CDTF">2021-07-07T23:54:57Z</dcterms:created>
  <dcterms:modified xsi:type="dcterms:W3CDTF">2024-11-10T09:31:17Z</dcterms:modified>
</cp:coreProperties>
</file>