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1B1AD"/>
    <a:srgbClr val="CBE5E9"/>
    <a:srgbClr val="118079"/>
    <a:srgbClr val="C98107"/>
    <a:srgbClr val="817B56"/>
    <a:srgbClr val="56935D"/>
    <a:srgbClr val="416E46"/>
    <a:srgbClr val="C93A0B"/>
    <a:srgbClr val="8F5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15699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Fischgrätendiagramme mit Pfeilen</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76036" cy="5227906"/>
          </a:xfrm>
          <a:prstGeom prst="rect">
            <a:avLst/>
          </a:prstGeom>
          <a:noFill/>
        </p:spPr>
        <p:txBody>
          <a:bodyPr wrap="square" rtlCol="0">
            <a:spAutoFit/>
          </a:bodyPr>
          <a:lstStyle/>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 </a:t>
            </a:r>
            <a:r>
              <a:rPr lang="de-DE" sz="1200" i="0" u="none" strike="noStrike" dirty="0">
                <a:solidFill>
                  <a:srgbClr val="000000"/>
                </a:solidFill>
                <a:effectLst/>
                <a:latin typeface="Century Gothic" panose="020B0502020202020204" pitchFamily="34" charset="0"/>
              </a:rPr>
              <a:t>Projektmanager*innen und Teamleiter*innen können diese Vorlage für ein Fischgrätendiagramm im Rahmen von Brainstorming-Sitzungen verwenden, um potenzielle Ursachen eines Problems zu identifizieren. Die Vorlage dient Teams als visuelle Hilfe bei der Kategorisierung der Faktoren, die zu </a:t>
            </a:r>
            <a:r>
              <a:rPr lang="de-DE" sz="1200" i="0" u="none" strike="noStrike" spc="-20" dirty="0">
                <a:solidFill>
                  <a:srgbClr val="000000"/>
                </a:solidFill>
                <a:effectLst/>
                <a:latin typeface="Century Gothic" panose="020B0502020202020204" pitchFamily="34" charset="0"/>
              </a:rPr>
              <a:t>einem Problem beitragen. Auch für Berater*innen kann diese </a:t>
            </a:r>
            <a:r>
              <a:rPr lang="de-DE" sz="1200" i="0" u="none" strike="noStrike" dirty="0">
                <a:solidFill>
                  <a:srgbClr val="000000"/>
                </a:solidFill>
                <a:effectLst/>
                <a:latin typeface="Century Gothic" panose="020B0502020202020204" pitchFamily="34" charset="0"/>
              </a:rPr>
              <a:t>Vorlage bei der Durchführung von Organisationsdiagnosen oder Prozessverbesserungen nützlich sein.</a:t>
            </a:r>
          </a:p>
          <a:p>
            <a:pPr algn="l" rtl="0">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Die Vorlage verfügt über ein dynamisches, pfeilförmiges Design, das die Aufmerksamkeit visuell auf die Hauptproblemstellung oder das Ziel lenkt. Es bietet mehrere Textfelder für die Eingabe detaillierter Beschreibungen. Die farblich gekennzeichneten Abschnitte vereinfachen auch die Unterscheidung zwischen den Kategorien, sodass das Team der Diskussion intuitiv folgen und sich daran beteiligen kann.</a:t>
            </a:r>
          </a:p>
          <a:p>
            <a:pPr algn="l" rtl="0">
              <a:lnSpc>
                <a:spcPct val="150000"/>
              </a:lnSpc>
              <a:spcBef>
                <a:spcPts val="0"/>
              </a:spcBef>
              <a:spcAft>
                <a:spcPts val="0"/>
              </a:spcAft>
            </a:pPr>
            <a:endParaRPr lang="en-US"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5088835" y="1566312"/>
            <a:ext cx="6820954" cy="387444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CBE5E9"/>
            </a:gs>
          </a:gsLst>
          <a:lin ang="3600000" scaled="0"/>
        </a:gradFill>
        <a:effectLst/>
      </p:bgPr>
    </p:bg>
    <p:spTree>
      <p:nvGrpSpPr>
        <p:cNvPr id="1" name=""/>
        <p:cNvGrpSpPr/>
        <p:nvPr/>
      </p:nvGrpSpPr>
      <p:grpSpPr>
        <a:xfrm>
          <a:off x="0" y="0"/>
          <a:ext cx="0" cy="0"/>
          <a:chOff x="0" y="0"/>
          <a:chExt cx="0" cy="0"/>
        </a:xfrm>
      </p:grpSpPr>
      <p:sp>
        <p:nvSpPr>
          <p:cNvPr id="45" name="Snip Single Corner Rectangle 44">
            <a:extLst>
              <a:ext uri="{FF2B5EF4-FFF2-40B4-BE49-F238E27FC236}">
                <a16:creationId xmlns:a16="http://schemas.microsoft.com/office/drawing/2014/main" id="{51F1A4AE-7731-B4D5-4E6B-E970799ED27C}"/>
              </a:ext>
            </a:extLst>
          </p:cNvPr>
          <p:cNvSpPr/>
          <p:nvPr/>
        </p:nvSpPr>
        <p:spPr>
          <a:xfrm>
            <a:off x="6670880" y="370390"/>
            <a:ext cx="2963119" cy="509286"/>
          </a:xfrm>
          <a:prstGeom prst="snip1Rect">
            <a:avLst>
              <a:gd name="adj" fmla="val 50000"/>
            </a:avLst>
          </a:prstGeom>
          <a:solidFill>
            <a:srgbClr val="3A8F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59">
            <a:extLst>
              <a:ext uri="{FF2B5EF4-FFF2-40B4-BE49-F238E27FC236}">
                <a16:creationId xmlns:a16="http://schemas.microsoft.com/office/drawing/2014/main" id="{8E6D2B3C-20AB-14AD-83E4-E342C51ECEED}"/>
              </a:ext>
            </a:extLst>
          </p:cNvPr>
          <p:cNvSpPr/>
          <p:nvPr/>
        </p:nvSpPr>
        <p:spPr>
          <a:xfrm>
            <a:off x="6670878" y="370390"/>
            <a:ext cx="509286" cy="509285"/>
          </a:xfrm>
          <a:prstGeom prst="rtTriangle">
            <a:avLst/>
          </a:prstGeom>
          <a:solidFill>
            <a:srgbClr val="255C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nip Single Corner Rectangle 41">
            <a:extLst>
              <a:ext uri="{FF2B5EF4-FFF2-40B4-BE49-F238E27FC236}">
                <a16:creationId xmlns:a16="http://schemas.microsoft.com/office/drawing/2014/main" id="{6F10979A-941C-9B54-650F-BB83575B7D57}"/>
              </a:ext>
            </a:extLst>
          </p:cNvPr>
          <p:cNvSpPr/>
          <p:nvPr/>
        </p:nvSpPr>
        <p:spPr>
          <a:xfrm>
            <a:off x="3416462" y="370390"/>
            <a:ext cx="2963119" cy="509286"/>
          </a:xfrm>
          <a:prstGeom prst="snip1Rect">
            <a:avLst>
              <a:gd name="adj" fmla="val 5000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466854"/>
            <a:ext cx="12060819" cy="1924291"/>
          </a:xfrm>
          <a:prstGeom prst="rightArrow">
            <a:avLst>
              <a:gd name="adj1" fmla="val 24688"/>
              <a:gd name="adj2" fmla="val 51774"/>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FFFD815-5B22-DFB9-CCA0-66851BE79852}"/>
              </a:ext>
            </a:extLst>
          </p:cNvPr>
          <p:cNvSpPr txBox="1"/>
          <p:nvPr/>
        </p:nvSpPr>
        <p:spPr>
          <a:xfrm>
            <a:off x="1" y="3217764"/>
            <a:ext cx="11053822" cy="430887"/>
          </a:xfrm>
          <a:prstGeom prst="rect">
            <a:avLst/>
          </a:prstGeom>
          <a:noFill/>
        </p:spPr>
        <p:txBody>
          <a:bodyPr wrap="square" lIns="0" tIns="0" rIns="0" bIns="0" rtlCol="0">
            <a:spAutoFit/>
          </a:bodyPr>
          <a:lstStyle/>
          <a:p>
            <a:pPr algn="r" rtl="0"/>
            <a:r>
              <a:rPr lang="de-DE" sz="2800">
                <a:solidFill>
                  <a:schemeClr val="bg1"/>
                </a:solidFill>
                <a:latin typeface="Century Gothic" panose="020B0502020202020204" pitchFamily="34" charset="0"/>
              </a:rPr>
              <a:t>TEXT</a:t>
            </a:r>
          </a:p>
        </p:txBody>
      </p:sp>
      <p:sp>
        <p:nvSpPr>
          <p:cNvPr id="32" name="Half Frame 31">
            <a:extLst>
              <a:ext uri="{FF2B5EF4-FFF2-40B4-BE49-F238E27FC236}">
                <a16:creationId xmlns:a16="http://schemas.microsoft.com/office/drawing/2014/main" id="{FBB3DFCE-F835-F324-8607-659A9804408E}"/>
              </a:ext>
            </a:extLst>
          </p:cNvPr>
          <p:cNvSpPr/>
          <p:nvPr/>
        </p:nvSpPr>
        <p:spPr>
          <a:xfrm rot="8100000">
            <a:off x="10597978" y="2880819"/>
            <a:ext cx="1096362" cy="1096360"/>
          </a:xfrm>
          <a:prstGeom prst="halfFrame">
            <a:avLst/>
          </a:prstGeom>
          <a:gradFill>
            <a:gsLst>
              <a:gs pos="19000">
                <a:srgbClr val="61B1AD"/>
              </a:gs>
              <a:gs pos="7300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Snip Single Corner Rectangle 33">
            <a:extLst>
              <a:ext uri="{FF2B5EF4-FFF2-40B4-BE49-F238E27FC236}">
                <a16:creationId xmlns:a16="http://schemas.microsoft.com/office/drawing/2014/main" id="{62DB82EC-ED07-32E9-768D-4ADA67D46C20}"/>
              </a:ext>
            </a:extLst>
          </p:cNvPr>
          <p:cNvSpPr/>
          <p:nvPr/>
        </p:nvSpPr>
        <p:spPr>
          <a:xfrm>
            <a:off x="162046" y="370390"/>
            <a:ext cx="2963119" cy="509286"/>
          </a:xfrm>
          <a:prstGeom prst="snip1Rect">
            <a:avLst>
              <a:gd name="adj" fmla="val 50000"/>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nip Single Corner Rectangle 37">
            <a:extLst>
              <a:ext uri="{FF2B5EF4-FFF2-40B4-BE49-F238E27FC236}">
                <a16:creationId xmlns:a16="http://schemas.microsoft.com/office/drawing/2014/main" id="{1B559353-1AEE-4A06-D3F2-38D4986FC1EA}"/>
              </a:ext>
            </a:extLst>
          </p:cNvPr>
          <p:cNvSpPr/>
          <p:nvPr/>
        </p:nvSpPr>
        <p:spPr>
          <a:xfrm flipV="1">
            <a:off x="162045" y="5978324"/>
            <a:ext cx="2963119" cy="509286"/>
          </a:xfrm>
          <a:prstGeom prst="snip1Rect">
            <a:avLst>
              <a:gd name="adj" fmla="val 50000"/>
            </a:avLst>
          </a:prstGeom>
          <a:solidFill>
            <a:srgbClr val="C981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nip Single Corner Rectangle 38">
            <a:extLst>
              <a:ext uri="{FF2B5EF4-FFF2-40B4-BE49-F238E27FC236}">
                <a16:creationId xmlns:a16="http://schemas.microsoft.com/office/drawing/2014/main" id="{6FA3427B-E334-30AF-C6F7-841836E05147}"/>
              </a:ext>
            </a:extLst>
          </p:cNvPr>
          <p:cNvSpPr/>
          <p:nvPr/>
        </p:nvSpPr>
        <p:spPr>
          <a:xfrm flipV="1">
            <a:off x="3416462" y="5978324"/>
            <a:ext cx="2963119" cy="509286"/>
          </a:xfrm>
          <a:prstGeom prst="snip1Rect">
            <a:avLst>
              <a:gd name="adj" fmla="val 50000"/>
            </a:avLst>
          </a:prstGeom>
          <a:solidFill>
            <a:srgbClr val="817B5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nip Single Corner Rectangle 39">
            <a:extLst>
              <a:ext uri="{FF2B5EF4-FFF2-40B4-BE49-F238E27FC236}">
                <a16:creationId xmlns:a16="http://schemas.microsoft.com/office/drawing/2014/main" id="{F32B9A55-2FBC-D031-DA6A-8485F0201CD5}"/>
              </a:ext>
            </a:extLst>
          </p:cNvPr>
          <p:cNvSpPr/>
          <p:nvPr/>
        </p:nvSpPr>
        <p:spPr>
          <a:xfrm flipV="1">
            <a:off x="6670878" y="5978324"/>
            <a:ext cx="2963119" cy="509286"/>
          </a:xfrm>
          <a:prstGeom prst="snip1Rect">
            <a:avLst>
              <a:gd name="adj" fmla="val 50000"/>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p:nvPr/>
        </p:nvCxnSpPr>
        <p:spPr>
          <a:xfrm>
            <a:off x="8734062" y="879676"/>
            <a:ext cx="2314937" cy="2314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702708" y="1481551"/>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7413101" y="2197724"/>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8121088" y="2913897"/>
            <a:ext cx="2641921" cy="14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702708"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413101"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8121088"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61" name="Right Triangle 60">
            <a:extLst>
              <a:ext uri="{FF2B5EF4-FFF2-40B4-BE49-F238E27FC236}">
                <a16:creationId xmlns:a16="http://schemas.microsoft.com/office/drawing/2014/main" id="{8B7ED5B3-7E57-3236-71CE-0F0952EE3585}"/>
              </a:ext>
            </a:extLst>
          </p:cNvPr>
          <p:cNvSpPr/>
          <p:nvPr/>
        </p:nvSpPr>
        <p:spPr>
          <a:xfrm>
            <a:off x="3416460" y="369168"/>
            <a:ext cx="509286" cy="509285"/>
          </a:xfrm>
          <a:prstGeom prst="rtTriangl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p:nvPr/>
        </p:nvSpPr>
        <p:spPr>
          <a:xfrm>
            <a:off x="162044" y="369168"/>
            <a:ext cx="509286" cy="509285"/>
          </a:xfrm>
          <a:prstGeom prst="rtTriangle">
            <a:avLst/>
          </a:prstGeom>
          <a:solidFill>
            <a:srgbClr val="8325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62045" y="455756"/>
            <a:ext cx="2696901" cy="338554"/>
          </a:xfrm>
          <a:prstGeom prst="rect">
            <a:avLst/>
          </a:prstGeom>
          <a:noFill/>
        </p:spPr>
        <p:txBody>
          <a:bodyPr wrap="square" lIns="0" tIns="0" rIns="0" bIns="0" rtlCol="0">
            <a:spAutoFit/>
          </a:bodyPr>
          <a:lstStyle/>
          <a:p>
            <a:pPr algn="r" rtl="0"/>
            <a:r>
              <a:rPr lang="de-DE" sz="2200">
                <a:solidFill>
                  <a:schemeClr val="bg1"/>
                </a:solidFill>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16461" y="455756"/>
            <a:ext cx="2696901" cy="338554"/>
          </a:xfrm>
          <a:prstGeom prst="rect">
            <a:avLst/>
          </a:prstGeom>
          <a:noFill/>
        </p:spPr>
        <p:txBody>
          <a:bodyPr wrap="square" lIns="0" tIns="0" rIns="0" bIns="0" rtlCol="0">
            <a:spAutoFit/>
          </a:bodyPr>
          <a:lstStyle/>
          <a:p>
            <a:pPr algn="r" rtl="0"/>
            <a:r>
              <a:rPr lang="de-DE" sz="2200">
                <a:solidFill>
                  <a:schemeClr val="bg1"/>
                </a:solidFill>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70879" y="455756"/>
            <a:ext cx="2696901" cy="338554"/>
          </a:xfrm>
          <a:prstGeom prst="rect">
            <a:avLst/>
          </a:prstGeom>
          <a:noFill/>
        </p:spPr>
        <p:txBody>
          <a:bodyPr wrap="square" lIns="0" tIns="0" rIns="0" bIns="0" rtlCol="0">
            <a:spAutoFit/>
          </a:bodyPr>
          <a:lstStyle/>
          <a:p>
            <a:pPr algn="r" rtl="0"/>
            <a:r>
              <a:rPr lang="de-DE" sz="2200">
                <a:solidFill>
                  <a:schemeClr val="bg1"/>
                </a:solidFill>
                <a:latin typeface="Century Gothic" panose="020B0502020202020204" pitchFamily="34" charset="0"/>
              </a:rPr>
              <a:t>TEXT</a:t>
            </a:r>
          </a:p>
        </p:txBody>
      </p:sp>
      <p:sp>
        <p:nvSpPr>
          <p:cNvPr id="63" name="Right Triangle 62">
            <a:extLst>
              <a:ext uri="{FF2B5EF4-FFF2-40B4-BE49-F238E27FC236}">
                <a16:creationId xmlns:a16="http://schemas.microsoft.com/office/drawing/2014/main" id="{F4DC6787-3067-75D4-9413-4A70462650FB}"/>
              </a:ext>
            </a:extLst>
          </p:cNvPr>
          <p:cNvSpPr/>
          <p:nvPr/>
        </p:nvSpPr>
        <p:spPr>
          <a:xfrm rot="5400000">
            <a:off x="6670878" y="5978323"/>
            <a:ext cx="509286" cy="509285"/>
          </a:xfrm>
          <a:prstGeom prst="rtTriangle">
            <a:avLst/>
          </a:prstGeom>
          <a:solidFill>
            <a:srgbClr val="416E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p:nvPr/>
        </p:nvSpPr>
        <p:spPr>
          <a:xfrm rot="5400000">
            <a:off x="3416460" y="5977101"/>
            <a:ext cx="509286" cy="509285"/>
          </a:xfrm>
          <a:prstGeom prst="rtTriangle">
            <a:avLst/>
          </a:prstGeom>
          <a:solidFill>
            <a:srgbClr val="5A56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p:nvPr/>
        </p:nvSpPr>
        <p:spPr>
          <a:xfrm rot="5400000">
            <a:off x="162044" y="5977101"/>
            <a:ext cx="509286" cy="509285"/>
          </a:xfrm>
          <a:prstGeom prst="rtTriangle">
            <a:avLst/>
          </a:prstGeom>
          <a:solidFill>
            <a:srgbClr val="8F5C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7FD14BA-8341-4F57-F499-D472EA1B0A84}"/>
              </a:ext>
            </a:extLst>
          </p:cNvPr>
          <p:cNvSpPr txBox="1"/>
          <p:nvPr/>
        </p:nvSpPr>
        <p:spPr>
          <a:xfrm>
            <a:off x="162044" y="6063690"/>
            <a:ext cx="2696901" cy="338554"/>
          </a:xfrm>
          <a:prstGeom prst="rect">
            <a:avLst/>
          </a:prstGeom>
          <a:noFill/>
        </p:spPr>
        <p:txBody>
          <a:bodyPr wrap="square" lIns="0" tIns="0" rIns="0" bIns="0" rtlCol="0">
            <a:spAutoFit/>
          </a:bodyPr>
          <a:lstStyle/>
          <a:p>
            <a:pPr algn="r" rtl="0"/>
            <a:r>
              <a:rPr lang="de-DE" sz="2200">
                <a:solidFill>
                  <a:schemeClr val="bg1"/>
                </a:solidFill>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16460" y="6063690"/>
            <a:ext cx="2696901" cy="338554"/>
          </a:xfrm>
          <a:prstGeom prst="rect">
            <a:avLst/>
          </a:prstGeom>
          <a:noFill/>
        </p:spPr>
        <p:txBody>
          <a:bodyPr wrap="square" lIns="0" tIns="0" rIns="0" bIns="0" rtlCol="0">
            <a:spAutoFit/>
          </a:bodyPr>
          <a:lstStyle/>
          <a:p>
            <a:pPr algn="r" rtl="0"/>
            <a:r>
              <a:rPr lang="de-DE" sz="2200">
                <a:solidFill>
                  <a:schemeClr val="bg1"/>
                </a:solidFill>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70878" y="6063690"/>
            <a:ext cx="2696901" cy="338554"/>
          </a:xfrm>
          <a:prstGeom prst="rect">
            <a:avLst/>
          </a:prstGeom>
          <a:noFill/>
        </p:spPr>
        <p:txBody>
          <a:bodyPr wrap="square" lIns="0" tIns="0" rIns="0" bIns="0" rtlCol="0">
            <a:spAutoFit/>
          </a:bodyPr>
          <a:lstStyle/>
          <a:p>
            <a:pPr algn="r" rtl="0"/>
            <a:r>
              <a:rPr lang="de-DE" sz="2200">
                <a:solidFill>
                  <a:schemeClr val="bg1"/>
                </a:solidFill>
                <a:latin typeface="Century Gothic" panose="020B0502020202020204" pitchFamily="34" charset="0"/>
              </a:rPr>
              <a:t>TEXT</a:t>
            </a:r>
          </a:p>
        </p:txBody>
      </p:sp>
      <p:cxnSp>
        <p:nvCxnSpPr>
          <p:cNvPr id="66" name="Straight Connector 65">
            <a:extLst>
              <a:ext uri="{FF2B5EF4-FFF2-40B4-BE49-F238E27FC236}">
                <a16:creationId xmlns:a16="http://schemas.microsoft.com/office/drawing/2014/main" id="{0FB1894B-0EA3-9B20-E08D-1E513206FC98}"/>
              </a:ext>
            </a:extLst>
          </p:cNvPr>
          <p:cNvCxnSpPr/>
          <p:nvPr/>
        </p:nvCxnSpPr>
        <p:spPr>
          <a:xfrm>
            <a:off x="5479644" y="881210"/>
            <a:ext cx="2314937" cy="231493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348EF2-D36D-095A-0021-B5C91B2B4507}"/>
              </a:ext>
            </a:extLst>
          </p:cNvPr>
          <p:cNvCxnSpPr>
            <a:cxnSpLocks/>
          </p:cNvCxnSpPr>
          <p:nvPr/>
        </p:nvCxnSpPr>
        <p:spPr>
          <a:xfrm flipV="1">
            <a:off x="3448290" y="1483085"/>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900574F-90DF-6BAD-7D72-65C1910DEBB2}"/>
              </a:ext>
            </a:extLst>
          </p:cNvPr>
          <p:cNvCxnSpPr>
            <a:cxnSpLocks/>
          </p:cNvCxnSpPr>
          <p:nvPr/>
        </p:nvCxnSpPr>
        <p:spPr>
          <a:xfrm flipV="1">
            <a:off x="4158683" y="2199258"/>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6CD465D-CBDF-024F-C381-A720BE73F1BC}"/>
              </a:ext>
            </a:extLst>
          </p:cNvPr>
          <p:cNvCxnSpPr>
            <a:cxnSpLocks/>
          </p:cNvCxnSpPr>
          <p:nvPr/>
        </p:nvCxnSpPr>
        <p:spPr>
          <a:xfrm flipV="1">
            <a:off x="4866670" y="2915431"/>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3A18558-2690-884A-3199-47858BFDDAFF}"/>
              </a:ext>
            </a:extLst>
          </p:cNvPr>
          <p:cNvSpPr txBox="1"/>
          <p:nvPr/>
        </p:nvSpPr>
        <p:spPr>
          <a:xfrm>
            <a:off x="3448290" y="117773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158683" y="186485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866670" y="2581026"/>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cxnSp>
        <p:nvCxnSpPr>
          <p:cNvPr id="73" name="Straight Connector 72">
            <a:extLst>
              <a:ext uri="{FF2B5EF4-FFF2-40B4-BE49-F238E27FC236}">
                <a16:creationId xmlns:a16="http://schemas.microsoft.com/office/drawing/2014/main" id="{67210A83-5CAB-F204-B685-59396D886903}"/>
              </a:ext>
            </a:extLst>
          </p:cNvPr>
          <p:cNvCxnSpPr/>
          <p:nvPr/>
        </p:nvCxnSpPr>
        <p:spPr>
          <a:xfrm>
            <a:off x="2194853" y="879676"/>
            <a:ext cx="2314937" cy="2314937"/>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DE50885-DD1B-5B5A-F5D4-9C98A1ADFA65}"/>
              </a:ext>
            </a:extLst>
          </p:cNvPr>
          <p:cNvCxnSpPr>
            <a:cxnSpLocks/>
          </p:cNvCxnSpPr>
          <p:nvPr/>
        </p:nvCxnSpPr>
        <p:spPr>
          <a:xfrm flipV="1">
            <a:off x="163499" y="1481551"/>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CC3C1AB-16B8-86E1-6417-DEB2E6C0B0FC}"/>
              </a:ext>
            </a:extLst>
          </p:cNvPr>
          <p:cNvCxnSpPr>
            <a:cxnSpLocks/>
          </p:cNvCxnSpPr>
          <p:nvPr/>
        </p:nvCxnSpPr>
        <p:spPr>
          <a:xfrm flipV="1">
            <a:off x="873892" y="2197724"/>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BD8DDCA-BD51-7901-D771-619EEFB602D0}"/>
              </a:ext>
            </a:extLst>
          </p:cNvPr>
          <p:cNvCxnSpPr>
            <a:cxnSpLocks/>
          </p:cNvCxnSpPr>
          <p:nvPr/>
        </p:nvCxnSpPr>
        <p:spPr>
          <a:xfrm flipV="1">
            <a:off x="1581879" y="2913897"/>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728273" y="3662164"/>
            <a:ext cx="2314937" cy="2314937"/>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696919" y="5360651"/>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7407312" y="4644478"/>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8115299" y="3928305"/>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696919"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407312"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8115299"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73855" y="3660630"/>
            <a:ext cx="2314937" cy="2314937"/>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6640E-92B7-4131-92A7-ECF2EEBA2996}"/>
              </a:ext>
            </a:extLst>
          </p:cNvPr>
          <p:cNvCxnSpPr>
            <a:cxnSpLocks/>
          </p:cNvCxnSpPr>
          <p:nvPr/>
        </p:nvCxnSpPr>
        <p:spPr>
          <a:xfrm>
            <a:off x="3442501" y="5359117"/>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D77C040-F11C-EF79-8763-B6ED19807737}"/>
              </a:ext>
            </a:extLst>
          </p:cNvPr>
          <p:cNvCxnSpPr>
            <a:cxnSpLocks/>
          </p:cNvCxnSpPr>
          <p:nvPr/>
        </p:nvCxnSpPr>
        <p:spPr>
          <a:xfrm>
            <a:off x="4152894" y="4642944"/>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25F86F-B4DF-DCF9-629D-942941B27D40}"/>
              </a:ext>
            </a:extLst>
          </p:cNvPr>
          <p:cNvCxnSpPr>
            <a:cxnSpLocks/>
          </p:cNvCxnSpPr>
          <p:nvPr/>
        </p:nvCxnSpPr>
        <p:spPr>
          <a:xfrm>
            <a:off x="4860881" y="3926771"/>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442501" y="543282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152894" y="474570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860881"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88643CE-90A7-E556-B6FC-0FF5CCBE6246}"/>
              </a:ext>
            </a:extLst>
          </p:cNvPr>
          <p:cNvCxnSpPr>
            <a:cxnSpLocks/>
          </p:cNvCxnSpPr>
          <p:nvPr/>
        </p:nvCxnSpPr>
        <p:spPr>
          <a:xfrm>
            <a:off x="157710" y="5360651"/>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5DBBAB4-317C-0FAC-0A33-56F52F6CCC57}"/>
              </a:ext>
            </a:extLst>
          </p:cNvPr>
          <p:cNvCxnSpPr>
            <a:cxnSpLocks/>
          </p:cNvCxnSpPr>
          <p:nvPr/>
        </p:nvCxnSpPr>
        <p:spPr>
          <a:xfrm>
            <a:off x="868103" y="4644478"/>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D65641-0E84-E5CC-E2A1-D86167176838}"/>
              </a:ext>
            </a:extLst>
          </p:cNvPr>
          <p:cNvCxnSpPr>
            <a:cxnSpLocks/>
          </p:cNvCxnSpPr>
          <p:nvPr/>
        </p:nvCxnSpPr>
        <p:spPr>
          <a:xfrm>
            <a:off x="1576090" y="3928305"/>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12438</TotalTime>
  <Words>250</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176</cp:revision>
  <cp:lastPrinted>2024-02-20T23:48:17Z</cp:lastPrinted>
  <dcterms:created xsi:type="dcterms:W3CDTF">2021-07-07T23:54:57Z</dcterms:created>
  <dcterms:modified xsi:type="dcterms:W3CDTF">2024-11-10T09:31:17Z</dcterms:modified>
</cp:coreProperties>
</file>