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82755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a:t>
            </a:r>
            <a:br>
              <a:rPr lang="de-DE" sz="3200" b="1" dirty="0">
                <a:solidFill>
                  <a:schemeClr val="tx1">
                    <a:lumMod val="65000"/>
                    <a:lumOff val="35000"/>
                  </a:schemeClr>
                </a:solidFill>
                <a:latin typeface="Century Gothic" panose="020B0502020202020204" pitchFamily="34" charset="0"/>
              </a:rPr>
            </a:br>
            <a:r>
              <a:rPr lang="de-DE" sz="3200" b="1" dirty="0">
                <a:solidFill>
                  <a:schemeClr val="tx1">
                    <a:lumMod val="65000"/>
                    <a:lumOff val="35000"/>
                  </a:schemeClr>
                </a:solidFill>
                <a:latin typeface="Century Gothic" panose="020B0502020202020204" pitchFamily="34" charset="0"/>
              </a:rPr>
              <a:t>4-stufige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320239"/>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a:t>
            </a:r>
            <a:r>
              <a:rPr lang="de-DE" sz="1200" i="0" u="none" strike="noStrike" dirty="0">
                <a:solidFill>
                  <a:srgbClr val="000000"/>
                </a:solidFill>
                <a:effectLst/>
                <a:latin typeface="Century Gothic" panose="020B0502020202020204" pitchFamily="34" charset="0"/>
              </a:rPr>
              <a:t>: Diese Vorlage ist ideal für Planungssitzungen und Geschäftsentwicklungsmeetings, bei denen ein klarer Überblick über die wichtigsten Strategien von entscheidender Bedeutung ist. Führungskräfte und Manager*innen können ihren Teams verschiedene strategische Komponenten vermitteln und eine kontinuierliche Qualitätsverbesserung fördern, indem sie sich auf umsetzbare Insights konzentrieren.</a:t>
            </a:r>
          </a:p>
          <a:p>
            <a:pPr algn="l" rtl="0">
              <a:lnSpc>
                <a:spcPct val="15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Der optimierte, vierstufige Ansatz für die Strategieanalyse hilft, wichtige Informationen hervorzuheben und gleichzeitig sicherzustellen, dass der Inhalt prägnant ist. Kurze Beschreibungen ermöglichen es den Vortragenden, einen prägnanten und dennoch umfassenden Überblick über jedes strategische Element zu geben. Diese Prägnanz ermöglicht produktive Diskussionen darüber, wie verschiedene Faktoren den Gesamterfolg von Geschäftsinitiativen beeinflussen können. </a:t>
            </a:r>
          </a:p>
          <a:p>
            <a:pPr algn="l" rtl="0">
              <a:lnSpc>
                <a:spcPct val="150000"/>
              </a:lnSpc>
              <a:spcBef>
                <a:spcPts val="0"/>
              </a:spcBef>
              <a:spcAft>
                <a:spcPts val="0"/>
              </a:spcAft>
            </a:pPr>
            <a:endParaRPr lang="en-US"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de-DE" sz="2200">
                <a:latin typeface="Century Gothic" panose="020B0502020202020204" pitchFamily="34" charset="0"/>
              </a:rPr>
              <a:t>Text</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de-DE" sz="1600">
                <a:latin typeface="Century Gothic" panose="020B0502020202020204" pitchFamily="34" charset="0"/>
              </a:rPr>
              <a:t>Aufzählungspunkt eins</a:t>
            </a:r>
          </a:p>
          <a:p>
            <a:pPr marL="285750" indent="-285750" rtl="0">
              <a:spcAft>
                <a:spcPts val="600"/>
              </a:spcAft>
              <a:buClr>
                <a:srgbClr val="87E2D3"/>
              </a:buClr>
              <a:buFont typeface="Arial" panose="020B0604020202020204" pitchFamily="34" charset="0"/>
              <a:buChar char="•"/>
            </a:pPr>
            <a:r>
              <a:rPr lang="de-DE" sz="1600">
                <a:latin typeface="Century Gothic" panose="020B0502020202020204" pitchFamily="34" charset="0"/>
              </a:rPr>
              <a:t>Aufzählungspunkt zwei</a:t>
            </a:r>
          </a:p>
          <a:p>
            <a:pPr marL="285750" indent="-285750" rtl="0">
              <a:spcAft>
                <a:spcPts val="600"/>
              </a:spcAft>
              <a:buClr>
                <a:srgbClr val="87E2D3"/>
              </a:buClr>
              <a:buFont typeface="Arial" panose="020B0604020202020204" pitchFamily="34" charset="0"/>
              <a:buChar char="•"/>
            </a:pPr>
            <a:r>
              <a:rPr lang="de-DE" sz="1600">
                <a:latin typeface="Century Gothic" panose="020B0502020202020204" pitchFamily="34" charset="0"/>
              </a:rPr>
              <a:t>Aufzählungspunkt drei</a:t>
            </a:r>
          </a:p>
          <a:p>
            <a:pPr marL="285750" indent="-285750" rtl="0">
              <a:spcAft>
                <a:spcPts val="600"/>
              </a:spcAft>
              <a:buClr>
                <a:srgbClr val="87E2D3"/>
              </a:buClr>
              <a:buFont typeface="Arial" panose="020B0604020202020204" pitchFamily="34" charset="0"/>
              <a:buChar char="•"/>
            </a:pPr>
            <a:r>
              <a:rPr lang="de-DE" sz="1600">
                <a:latin typeface="Century Gothic" panose="020B0502020202020204" pitchFamily="34" charset="0"/>
              </a:rPr>
              <a:t>Aufzählungspunkt vier</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de-DE" sz="1600">
                <a:latin typeface="Century Gothic" panose="020B0502020202020204" pitchFamily="34" charset="0"/>
              </a:rPr>
              <a:t>Aufzählungspunkt eins</a:t>
            </a:r>
          </a:p>
          <a:p>
            <a:pPr marL="285750" indent="-285750" rtl="0">
              <a:spcAft>
                <a:spcPts val="600"/>
              </a:spcAft>
              <a:buClr>
                <a:srgbClr val="FF9002"/>
              </a:buClr>
              <a:buFont typeface="Arial" panose="020B0604020202020204" pitchFamily="34" charset="0"/>
              <a:buChar char="•"/>
            </a:pPr>
            <a:r>
              <a:rPr lang="de-DE" sz="1600">
                <a:latin typeface="Century Gothic" panose="020B0502020202020204" pitchFamily="34" charset="0"/>
              </a:rPr>
              <a:t>Aufzählungspunkt zwei</a:t>
            </a:r>
          </a:p>
          <a:p>
            <a:pPr marL="285750" indent="-285750" rtl="0">
              <a:spcAft>
                <a:spcPts val="600"/>
              </a:spcAft>
              <a:buClr>
                <a:srgbClr val="FF9002"/>
              </a:buClr>
              <a:buFont typeface="Arial" panose="020B0604020202020204" pitchFamily="34" charset="0"/>
              <a:buChar char="•"/>
            </a:pPr>
            <a:r>
              <a:rPr lang="de-DE" sz="1600">
                <a:latin typeface="Century Gothic" panose="020B0502020202020204" pitchFamily="34" charset="0"/>
              </a:rPr>
              <a:t>Aufzählungspunkt drei</a:t>
            </a:r>
          </a:p>
          <a:p>
            <a:pPr marL="285750" indent="-285750" rtl="0">
              <a:spcAft>
                <a:spcPts val="600"/>
              </a:spcAft>
              <a:buClr>
                <a:srgbClr val="FF9002"/>
              </a:buClr>
              <a:buFont typeface="Arial" panose="020B0604020202020204" pitchFamily="34" charset="0"/>
              <a:buChar char="•"/>
            </a:pPr>
            <a:r>
              <a:rPr lang="de-DE" sz="1600">
                <a:latin typeface="Century Gothic" panose="020B0502020202020204" pitchFamily="34" charset="0"/>
              </a:rPr>
              <a:t>Aufzählungspunkt vier</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de-DE" sz="1600">
                <a:latin typeface="Century Gothic" panose="020B0502020202020204" pitchFamily="34" charset="0"/>
              </a:rPr>
              <a:t>Aufzählungspunkt eins</a:t>
            </a:r>
          </a:p>
          <a:p>
            <a:pPr marL="285750" indent="-285750" rtl="0">
              <a:spcAft>
                <a:spcPts val="600"/>
              </a:spcAft>
              <a:buClr>
                <a:srgbClr val="E5A90B"/>
              </a:buClr>
              <a:buFont typeface="Arial" panose="020B0604020202020204" pitchFamily="34" charset="0"/>
              <a:buChar char="•"/>
            </a:pPr>
            <a:r>
              <a:rPr lang="de-DE" sz="1600">
                <a:latin typeface="Century Gothic" panose="020B0502020202020204" pitchFamily="34" charset="0"/>
              </a:rPr>
              <a:t>Aufzählungspunkt zwei</a:t>
            </a:r>
          </a:p>
          <a:p>
            <a:pPr marL="285750" indent="-285750" rtl="0">
              <a:spcAft>
                <a:spcPts val="600"/>
              </a:spcAft>
              <a:buClr>
                <a:srgbClr val="E5A90B"/>
              </a:buClr>
              <a:buFont typeface="Arial" panose="020B0604020202020204" pitchFamily="34" charset="0"/>
              <a:buChar char="•"/>
            </a:pPr>
            <a:r>
              <a:rPr lang="de-DE" sz="1600">
                <a:latin typeface="Century Gothic" panose="020B0502020202020204" pitchFamily="34" charset="0"/>
              </a:rPr>
              <a:t>Aufzählungspunkt drei</a:t>
            </a:r>
          </a:p>
          <a:p>
            <a:pPr marL="285750" indent="-285750" rtl="0">
              <a:spcAft>
                <a:spcPts val="600"/>
              </a:spcAft>
              <a:buClr>
                <a:srgbClr val="E5A90B"/>
              </a:buClr>
              <a:buFont typeface="Arial" panose="020B0604020202020204" pitchFamily="34" charset="0"/>
              <a:buChar char="•"/>
            </a:pPr>
            <a:r>
              <a:rPr lang="de-DE" sz="1600">
                <a:latin typeface="Century Gothic" panose="020B0502020202020204" pitchFamily="34" charset="0"/>
              </a:rPr>
              <a:t>Aufzählungspunkt vier</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eins</a:t>
            </a:r>
          </a:p>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zwei</a:t>
            </a:r>
          </a:p>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drei</a:t>
            </a:r>
          </a:p>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vier</a:t>
            </a:r>
          </a:p>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fünf</a:t>
            </a:r>
          </a:p>
          <a:p>
            <a:pPr marL="285750" indent="-285750" rtl="0">
              <a:spcAft>
                <a:spcPts val="600"/>
              </a:spcAft>
              <a:buClr>
                <a:srgbClr val="FF8DCB"/>
              </a:buClr>
              <a:buFont typeface="Arial" panose="020B0604020202020204" pitchFamily="34" charset="0"/>
              <a:buChar char="•"/>
            </a:pPr>
            <a:r>
              <a:rPr lang="de-DE" sz="1600">
                <a:latin typeface="Century Gothic" panose="020B0502020202020204" pitchFamily="34" charset="0"/>
              </a:rPr>
              <a:t>Aufzählungspunkt sechs</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12595</TotalTime>
  <Words>253</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194</cp:revision>
  <cp:lastPrinted>2024-02-20T23:48:17Z</cp:lastPrinted>
  <dcterms:created xsi:type="dcterms:W3CDTF">2021-07-07T23:54:57Z</dcterms:created>
  <dcterms:modified xsi:type="dcterms:W3CDTF">2024-11-10T09:31:43Z</dcterms:modified>
</cp:coreProperties>
</file>