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EE9F0"/>
    <a:srgbClr val="3F385F"/>
    <a:srgbClr val="EE1F22"/>
    <a:srgbClr val="EE7936"/>
    <a:srgbClr val="5B7DEE"/>
    <a:srgbClr val="8D8CA7"/>
    <a:srgbClr val="118079"/>
    <a:srgbClr val="F5F5F5"/>
    <a:srgbClr val="DAE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2" d="100"/>
          <a:sy n="152" d="100"/>
        </p:scale>
        <p:origin x="180" y="235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568439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a:t>
            </a:r>
            <a:br>
              <a:rPr lang="de-DE" sz="3200" b="1" dirty="0">
                <a:solidFill>
                  <a:schemeClr val="tx1">
                    <a:lumMod val="65000"/>
                    <a:lumOff val="35000"/>
                  </a:schemeClr>
                </a:solidFill>
                <a:latin typeface="Century Gothic" panose="020B0502020202020204" pitchFamily="34" charset="0"/>
              </a:rPr>
            </a:br>
            <a:r>
              <a:rPr lang="de-DE" sz="3200" b="1" dirty="0">
                <a:solidFill>
                  <a:schemeClr val="tx1">
                    <a:lumMod val="65000"/>
                    <a:lumOff val="35000"/>
                  </a:schemeClr>
                </a:solidFill>
                <a:latin typeface="Century Gothic" panose="020B0502020202020204" pitchFamily="34" charset="0"/>
              </a:rPr>
              <a:t>3D-Fischgrätendiagramme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5501"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07456" cy="4766241"/>
          </a:xfrm>
          <a:prstGeom prst="rect">
            <a:avLst/>
          </a:prstGeom>
          <a:noFill/>
        </p:spPr>
        <p:txBody>
          <a:bodyPr wrap="square" rtlCol="0">
            <a:spAutoFit/>
          </a:bodyPr>
          <a:lstStyle/>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 </a:t>
            </a:r>
            <a:r>
              <a:rPr lang="de-DE" sz="1200" i="0" u="none" strike="noStrike" dirty="0">
                <a:solidFill>
                  <a:srgbClr val="000000"/>
                </a:solidFill>
                <a:effectLst/>
                <a:latin typeface="Century Gothic" panose="020B0502020202020204" pitchFamily="34" charset="0"/>
              </a:rPr>
              <a:t>Diese Vorlage für ein 3D-Fischgrätendiagramm wurde für Situationen entwickelt, in denen eine ansprechende Präsentation von entscheidender Bedeutung ist, wie z. B. bei Kundengesprächen. Für Fachleute in visuell geprägten Bereichen, wie z. B. in der Werbung, der Kreativbranche oder im Bildungswesen, könnte sie besonders nützlich sein. Die Vorlage ist auch ein effektives Tool für Teambuilding-Veranstaltungen, bei denen visuelle Metaphern das Verständnis und das Gedächtnis fördern können.</a:t>
            </a:r>
          </a:p>
          <a:p>
            <a:pPr algn="l" rtl="0">
              <a:lnSpc>
                <a:spcPct val="150000"/>
              </a:lnSpc>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Das 3D-Design dieser Vorlage verleiht Präsentationen einen einzigartigen visuellen Reiz. Das Layout sorgt für einen natürlichen Ablauf, der das Publikum durch die gesamte Analyse führt, was es zu einem praktischen und dennoch ästhetisch ansprechenden Tool macht.</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9915"/>
            <a:ext cx="6820954" cy="382723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C4DFB1-8092-1024-8EE3-9D65C874DE6A}"/>
              </a:ext>
            </a:extLst>
          </p:cNvPr>
          <p:cNvSpPr/>
          <p:nvPr/>
        </p:nvSpPr>
        <p:spPr>
          <a:xfrm>
            <a:off x="2466920" y="4634711"/>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tx1"/>
                </a:solidFill>
                <a:latin typeface="Century Gothic" panose="020B0502020202020204" pitchFamily="34" charset="0"/>
              </a:rPr>
              <a:t>Text</a:t>
            </a:r>
          </a:p>
        </p:txBody>
      </p:sp>
      <p:sp>
        <p:nvSpPr>
          <p:cNvPr id="64" name="Rectangle 63">
            <a:extLst>
              <a:ext uri="{FF2B5EF4-FFF2-40B4-BE49-F238E27FC236}">
                <a16:creationId xmlns:a16="http://schemas.microsoft.com/office/drawing/2014/main" id="{7E1964E6-FCDE-EEEB-A6C3-C8FCCBCF810D}"/>
              </a:ext>
            </a:extLst>
          </p:cNvPr>
          <p:cNvSpPr/>
          <p:nvPr/>
        </p:nvSpPr>
        <p:spPr>
          <a:xfrm>
            <a:off x="4818720" y="421908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tx1"/>
                </a:solidFill>
                <a:latin typeface="Century Gothic" panose="020B0502020202020204" pitchFamily="34" charset="0"/>
              </a:rPr>
              <a:t>Text</a:t>
            </a:r>
          </a:p>
        </p:txBody>
      </p:sp>
      <p:sp>
        <p:nvSpPr>
          <p:cNvPr id="65" name="Rectangle 64">
            <a:extLst>
              <a:ext uri="{FF2B5EF4-FFF2-40B4-BE49-F238E27FC236}">
                <a16:creationId xmlns:a16="http://schemas.microsoft.com/office/drawing/2014/main" id="{7185A713-AC2B-86AB-98EC-2F6379F9D8EB}"/>
              </a:ext>
            </a:extLst>
          </p:cNvPr>
          <p:cNvSpPr/>
          <p:nvPr/>
        </p:nvSpPr>
        <p:spPr>
          <a:xfrm>
            <a:off x="7158163" y="371328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tx1"/>
                </a:solidFill>
                <a:latin typeface="Century Gothic" panose="020B0502020202020204" pitchFamily="34" charset="0"/>
              </a:rPr>
              <a:t>Text</a:t>
            </a:r>
          </a:p>
        </p:txBody>
      </p:sp>
      <p:sp>
        <p:nvSpPr>
          <p:cNvPr id="43" name="Rectangle 42">
            <a:extLst>
              <a:ext uri="{FF2B5EF4-FFF2-40B4-BE49-F238E27FC236}">
                <a16:creationId xmlns:a16="http://schemas.microsoft.com/office/drawing/2014/main" id="{28248125-334F-FEC3-CF81-E8F77B6C0808}"/>
              </a:ext>
            </a:extLst>
          </p:cNvPr>
          <p:cNvSpPr/>
          <p:nvPr/>
        </p:nvSpPr>
        <p:spPr>
          <a:xfrm>
            <a:off x="9214031" y="252243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392E3A0-735F-E4E8-98AC-8DE93746D4B9}"/>
              </a:ext>
            </a:extLst>
          </p:cNvPr>
          <p:cNvSpPr/>
          <p:nvPr/>
        </p:nvSpPr>
        <p:spPr>
          <a:xfrm>
            <a:off x="6862232" y="3020054"/>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24B5B53-AAFF-2E64-B5DD-00DD74AFEB71}"/>
              </a:ext>
            </a:extLst>
          </p:cNvPr>
          <p:cNvSpPr/>
          <p:nvPr/>
        </p:nvSpPr>
        <p:spPr>
          <a:xfrm>
            <a:off x="4510432" y="344536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Arrow 1">
            <a:extLst>
              <a:ext uri="{FF2B5EF4-FFF2-40B4-BE49-F238E27FC236}">
                <a16:creationId xmlns:a16="http://schemas.microsoft.com/office/drawing/2014/main" id="{0D4E95DB-49B6-093A-1F6B-C5DC367E5165}"/>
              </a:ext>
            </a:extLst>
          </p:cNvPr>
          <p:cNvSpPr/>
          <p:nvPr/>
        </p:nvSpPr>
        <p:spPr>
          <a:xfrm>
            <a:off x="554799" y="1321009"/>
            <a:ext cx="12172660" cy="3358725"/>
          </a:xfrm>
          <a:prstGeom prst="rightArrow">
            <a:avLst>
              <a:gd name="adj1" fmla="val 8276"/>
              <a:gd name="adj2" fmla="val 57357"/>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6">
            <a:extLst>
              <a:ext uri="{FF2B5EF4-FFF2-40B4-BE49-F238E27FC236}">
                <a16:creationId xmlns:a16="http://schemas.microsoft.com/office/drawing/2014/main" id="{7FF66AD7-5A9E-D062-8CAD-5E510FA71245}"/>
              </a:ext>
            </a:extLst>
          </p:cNvPr>
          <p:cNvSpPr/>
          <p:nvPr/>
        </p:nvSpPr>
        <p:spPr>
          <a:xfrm>
            <a:off x="174011" y="2659528"/>
            <a:ext cx="1626815" cy="2908982"/>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7936"/>
          </a:solidFill>
          <a:ln w="8096" cap="flat">
            <a:noFill/>
            <a:prstDash val="solid"/>
            <a:miter/>
          </a:ln>
          <a:scene3d>
            <a:camera prst="orthographicFront">
              <a:rot lat="1200000" lon="19800000" rev="0"/>
            </a:camera>
            <a:lightRig rig="threePt" dir="t"/>
          </a:scene3d>
          <a:sp3d prstMaterial="matte">
            <a:bevelB w="0" h="165100"/>
          </a:sp3d>
        </p:spPr>
        <p:txBody>
          <a:bodyPr rtlCol="0" anchor="ctr"/>
          <a:lstStyle/>
          <a:p>
            <a:endParaRPr lang="en-US"/>
          </a:p>
        </p:txBody>
      </p:sp>
      <p:sp>
        <p:nvSpPr>
          <p:cNvPr id="32" name="Graphic 6">
            <a:extLst>
              <a:ext uri="{FF2B5EF4-FFF2-40B4-BE49-F238E27FC236}">
                <a16:creationId xmlns:a16="http://schemas.microsoft.com/office/drawing/2014/main" id="{91C4B07C-F397-419A-AD7C-EF6FC9D94F9E}"/>
              </a:ext>
            </a:extLst>
          </p:cNvPr>
          <p:cNvSpPr/>
          <p:nvPr/>
        </p:nvSpPr>
        <p:spPr>
          <a:xfrm>
            <a:off x="10315273" y="860048"/>
            <a:ext cx="1466353" cy="259491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1F22"/>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4" name="Graphic 6">
            <a:extLst>
              <a:ext uri="{FF2B5EF4-FFF2-40B4-BE49-F238E27FC236}">
                <a16:creationId xmlns:a16="http://schemas.microsoft.com/office/drawing/2014/main" id="{E43E4965-A2C5-C506-6866-D68ED2335A0F}"/>
              </a:ext>
            </a:extLst>
          </p:cNvPr>
          <p:cNvSpPr/>
          <p:nvPr/>
        </p:nvSpPr>
        <p:spPr>
          <a:xfrm>
            <a:off x="369443" y="3008989"/>
            <a:ext cx="1235950" cy="221005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8" name="Rectangle 37">
            <a:extLst>
              <a:ext uri="{FF2B5EF4-FFF2-40B4-BE49-F238E27FC236}">
                <a16:creationId xmlns:a16="http://schemas.microsoft.com/office/drawing/2014/main" id="{256B7F1A-C0C6-01F3-EE64-7847D69E1021}"/>
              </a:ext>
            </a:extLst>
          </p:cNvPr>
          <p:cNvSpPr/>
          <p:nvPr/>
        </p:nvSpPr>
        <p:spPr>
          <a:xfrm>
            <a:off x="3346889" y="2439507"/>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C777ED0-6545-E18C-0758-AB35E06D3DB3}"/>
              </a:ext>
            </a:extLst>
          </p:cNvPr>
          <p:cNvSpPr/>
          <p:nvPr/>
        </p:nvSpPr>
        <p:spPr>
          <a:xfrm>
            <a:off x="5686332" y="197379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F6C1F2D-1050-8D69-2419-F33811E67632}"/>
              </a:ext>
            </a:extLst>
          </p:cNvPr>
          <p:cNvSpPr/>
          <p:nvPr/>
        </p:nvSpPr>
        <p:spPr>
          <a:xfrm>
            <a:off x="8038132" y="150715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8D3758E2-DF94-5A04-CC43-E26F45052A2B}"/>
              </a:ext>
            </a:extLst>
          </p:cNvPr>
          <p:cNvSpPr/>
          <p:nvPr/>
        </p:nvSpPr>
        <p:spPr>
          <a:xfrm>
            <a:off x="1300559" y="982866"/>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tx1"/>
                </a:solidFill>
                <a:latin typeface="Century Gothic" panose="020B0502020202020204" pitchFamily="34" charset="0"/>
              </a:rPr>
              <a:t>Text</a:t>
            </a:r>
          </a:p>
        </p:txBody>
      </p:sp>
      <p:sp>
        <p:nvSpPr>
          <p:cNvPr id="61" name="Rectangle 60">
            <a:extLst>
              <a:ext uri="{FF2B5EF4-FFF2-40B4-BE49-F238E27FC236}">
                <a16:creationId xmlns:a16="http://schemas.microsoft.com/office/drawing/2014/main" id="{FB5EB53D-406C-217D-D4CA-05B4A3F5AAF7}"/>
              </a:ext>
            </a:extLst>
          </p:cNvPr>
          <p:cNvSpPr/>
          <p:nvPr/>
        </p:nvSpPr>
        <p:spPr>
          <a:xfrm>
            <a:off x="3640002" y="44529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tx1"/>
                </a:solidFill>
                <a:latin typeface="Century Gothic" panose="020B0502020202020204" pitchFamily="34" charset="0"/>
              </a:rPr>
              <a:t>Text</a:t>
            </a:r>
          </a:p>
        </p:txBody>
      </p:sp>
      <p:sp>
        <p:nvSpPr>
          <p:cNvPr id="62" name="Rectangle 61">
            <a:extLst>
              <a:ext uri="{FF2B5EF4-FFF2-40B4-BE49-F238E27FC236}">
                <a16:creationId xmlns:a16="http://schemas.microsoft.com/office/drawing/2014/main" id="{6A50F951-63F8-292B-8FB9-7A0BA70E7D2F}"/>
              </a:ext>
            </a:extLst>
          </p:cNvPr>
          <p:cNvSpPr/>
          <p:nvPr/>
        </p:nvSpPr>
        <p:spPr>
          <a:xfrm>
            <a:off x="5991802" y="-2471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3200">
                <a:solidFill>
                  <a:schemeClr val="tx1"/>
                </a:solidFill>
                <a:latin typeface="Century Gothic" panose="020B0502020202020204" pitchFamily="34" charset="0"/>
              </a:rPr>
              <a:t>Text</a:t>
            </a:r>
          </a:p>
        </p:txBody>
      </p:sp>
    </p:spTree>
    <p:extLst>
      <p:ext uri="{BB962C8B-B14F-4D97-AF65-F5344CB8AC3E}">
        <p14:creationId xmlns:p14="http://schemas.microsoft.com/office/powerpoint/2010/main" val="292988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12514</TotalTime>
  <Words>227</Words>
  <Application>Microsoft Office PowerPoint</Application>
  <PresentationFormat>Widescreen</PresentationFormat>
  <Paragraphs>16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180</cp:revision>
  <cp:lastPrinted>2024-02-20T23:48:17Z</cp:lastPrinted>
  <dcterms:created xsi:type="dcterms:W3CDTF">2021-07-07T23:54:57Z</dcterms:created>
  <dcterms:modified xsi:type="dcterms:W3CDTF">2024-11-10T09:31:51Z</dcterms:modified>
</cp:coreProperties>
</file>