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autoAdjust="0"/>
    <p:restoredTop sz="96058"/>
  </p:normalViewPr>
  <p:slideViewPr>
    <p:cSldViewPr snapToGrid="0" snapToObjects="1">
      <p:cViewPr varScale="1">
        <p:scale>
          <a:sx n="102" d="100"/>
          <a:sy n="102" d="100"/>
        </p:scale>
        <p:origin x="642"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3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8068807"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EINE ZUSAMMENFASSUNG MIT EINER FOLIE – BEISPIEL</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402389" y="322031"/>
            <a:ext cx="3600000" cy="716020"/>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5020624" cy="4895956"/>
          </a:xfrm>
          <a:prstGeom prst="rect">
            <a:avLst/>
          </a:prstGeom>
          <a:noFill/>
        </p:spPr>
        <p:txBody>
          <a:bodyPr wrap="square" rtlCol="0">
            <a:spAutoFit/>
          </a:bodyPr>
          <a:lstStyle/>
          <a:p>
            <a:pPr rtl="0">
              <a:lnSpc>
                <a:spcPct val="150000"/>
              </a:lnSpc>
            </a:pPr>
            <a:r>
              <a:rPr lang="de-DE"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Diese Vorlage für eine Zusammenfassung mit einer Folie ist ein vielseitiges Instrument, um die wichtigsten Projektinformationen in einer einzigen, visuell ansprechenden Folie zu vermitteln. Sie können Ihre Projektinformationen in die leere Vorlage eingeben oder die Beispielversion zur weiteren Orientierung herunterladen. Geben Sie in jedem Abschnitt relevante Details ein, z. B. einen Überblick über Ihr Projekt und die nächsten Schritte. Die Vorlage ermöglicht Benutzer*innen, eigene Texte, Grafiken und Daten einzufügen. Kopieren Sie die ausgefüllte Folie in eine längere Präsentation oder verwenden Sie sie als visuelle Ergänzung einer Präsentation für Stakeholder*innen.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318454" y="6247756"/>
            <a:ext cx="3780945" cy="494494"/>
            <a:chOff x="7524552" y="6247564"/>
            <a:chExt cx="4667448"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524552" y="6247564"/>
              <a:ext cx="4667448"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524552" y="6286060"/>
              <a:ext cx="4573347" cy="531915"/>
            </a:xfrm>
            <a:prstGeom prst="rect">
              <a:avLst/>
            </a:prstGeom>
            <a:noFill/>
          </p:spPr>
          <p:txBody>
            <a:bodyPr wrap="square" rtlCol="0">
              <a:spAutoFit/>
            </a:bodyPr>
            <a:lstStyle/>
            <a:p>
              <a:pPr algn="ctr" rtl="0"/>
              <a:r>
                <a:rPr lang="de-DE" sz="2200" spc="300" dirty="0">
                  <a:latin typeface="Century Gothic" panose="020B0502020202020204" pitchFamily="34" charset="0"/>
                </a:rPr>
                <a:t>ZUSAMMENFASSUNG</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4930"/>
            <a:ext cx="6620527" cy="37309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600352"/>
            <a:ext cx="2926080" cy="200055"/>
          </a:xfrm>
          <a:prstGeom prst="rect">
            <a:avLst/>
          </a:prstGeom>
          <a:solidFill>
            <a:schemeClr val="bg1"/>
          </a:solidFill>
        </p:spPr>
        <p:txBody>
          <a:bodyPr wrap="square" tIns="0" bIns="0" rtlCol="0" anchor="ctr" anchorCtr="0">
            <a:spAutoFit/>
          </a:bodyPr>
          <a:lstStyle/>
          <a:p>
            <a:pPr rtl="0"/>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23220"/>
          </a:xfrm>
          <a:prstGeom prst="rect">
            <a:avLst/>
          </a:prstGeom>
          <a:noFill/>
        </p:spPr>
        <p:txBody>
          <a:bodyPr wrap="square" rtlCol="0">
            <a:spAutoFit/>
          </a:bodyPr>
          <a:lstStyle/>
          <a:p>
            <a:pPr rtl="0"/>
            <a:r>
              <a:rPr lang="de-DE"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Geben Sie eine kurze Einführung in das Thema oder Projekt.</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Überblick</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de-DE" sz="1600">
                <a:solidFill>
                  <a:schemeClr val="bg1"/>
                </a:solidFill>
                <a:latin typeface="Courier" pitchFamily="2" charset="0"/>
              </a:rPr>
              <a:t>Verfassen Sie Ihre Handlungsaufforderung.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619611" cy="1708160"/>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Fügen Sie Aufzählungspunkte ein, um wichtige Erfolge </a:t>
            </a:r>
            <a:b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b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und Verkaufsargumente hervorzuheben, oder fügen Sie eine dynamische Grafik oder ein Diagramm ein, um wichtige Daten darzustellen.</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2" y="3639023"/>
            <a:ext cx="3597261"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Wichtige Highlights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Aktueller Status</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68015"/>
            <a:ext cx="2834640" cy="200055"/>
          </a:xfrm>
          <a:prstGeom prst="rect">
            <a:avLst/>
          </a:prstGeom>
          <a:solidFill>
            <a:schemeClr val="bg1"/>
          </a:solidFill>
        </p:spPr>
        <p:txBody>
          <a:bodyPr wrap="square" tIns="0" bIns="0" rtlCol="0" anchor="ctr" anchorCtr="0">
            <a:spAutoFit/>
          </a:bodyPr>
          <a:lstStyle/>
          <a:p>
            <a:pPr rtl="0"/>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68015"/>
            <a:ext cx="3085118" cy="200055"/>
          </a:xfrm>
          <a:prstGeom prst="rect">
            <a:avLst/>
          </a:prstGeom>
          <a:solidFill>
            <a:schemeClr val="bg1"/>
          </a:solidFill>
        </p:spPr>
        <p:txBody>
          <a:bodyPr wrap="square" tIns="0" bIns="0" rtlCol="0" anchor="ctr" anchorCtr="0">
            <a:spAutoFit/>
          </a:bodyPr>
          <a:lstStyle/>
          <a:p>
            <a:pPr rtl="0"/>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6430127"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Herausforderungen und Lösungen</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292388"/>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Was sind Ihre kurz- und langfristigen Ziele?</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4" y="4615974"/>
            <a:ext cx="3117629"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Nächste Schritte</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44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Herausforderung</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332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Lösung</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935029" y="2675021"/>
            <a:ext cx="586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Skizzieren Sie kurz alle größeren Herausforderungen und die entsprechenden Lösungen.</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6066363" y="3051427"/>
            <a:ext cx="5976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Text</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44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Herausforderung</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332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ourier" pitchFamily="2" charset="0"/>
                <a:cs typeface="Times New Roman" panose="02020603050405020304" pitchFamily="18" charset="0"/>
              </a:rPr>
              <a:t>Lösung</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935029" y="3559986"/>
            <a:ext cx="586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entury Gothic" panose="020B0502020202020204" pitchFamily="34" charset="0"/>
                <a:cs typeface="Times New Roman" panose="02020603050405020304" pitchFamily="18" charset="0"/>
              </a:rPr>
              <a:t>Text</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6066363" y="3936392"/>
            <a:ext cx="5976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entury Gothic" panose="020B0502020202020204" pitchFamily="34" charset="0"/>
                <a:cs typeface="Times New Roman" panose="02020603050405020304" pitchFamily="18" charset="0"/>
              </a:rPr>
              <a:t>Text</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2" y="66854"/>
            <a:ext cx="3807923"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2800" dirty="0">
                <a:solidFill>
                  <a:schemeClr val="tx1"/>
                </a:solidFill>
                <a:latin typeface="Courier" pitchFamily="2" charset="0"/>
                <a:cs typeface="Times New Roman" panose="02020603050405020304" pitchFamily="18" charset="0"/>
              </a:rPr>
              <a:t>Projekt-, Geschäfts- oder Initiativenname</a:t>
            </a:r>
          </a:p>
        </p:txBody>
      </p:sp>
      <p:sp>
        <p:nvSpPr>
          <p:cNvPr id="14" name="TextBox 13">
            <a:extLst>
              <a:ext uri="{FF2B5EF4-FFF2-40B4-BE49-F238E27FC236}">
                <a16:creationId xmlns:a16="http://schemas.microsoft.com/office/drawing/2014/main" id="{36761572-A624-80F6-320D-0779328EA6F8}"/>
              </a:ext>
            </a:extLst>
          </p:cNvPr>
          <p:cNvSpPr txBox="1"/>
          <p:nvPr/>
        </p:nvSpPr>
        <p:spPr>
          <a:xfrm>
            <a:off x="8934394" y="190837"/>
            <a:ext cx="3024034" cy="715196"/>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de-DE" sz="900" i="1" dirty="0">
                <a:effectLst/>
                <a:latin typeface="Century Gothic" panose="020B0502020202020204" pitchFamily="34" charset="0"/>
                <a:ea typeface="Arial" panose="020B0604020202020204" pitchFamily="34" charset="0"/>
              </a:rPr>
              <a:t>Fügen Sie kurze Aufzählungspunkte ein, um aktuelle Entwicklungen hervorzuheben, oder fügen Sie einen Fortschrittsbalken oder ein Diagramm ein, um den Status des Projekts darzustellen.</a:t>
            </a:r>
          </a:p>
        </p:txBody>
      </p:sp>
      <p:grpSp>
        <p:nvGrpSpPr>
          <p:cNvPr id="3" name="Group 2">
            <a:extLst>
              <a:ext uri="{FF2B5EF4-FFF2-40B4-BE49-F238E27FC236}">
                <a16:creationId xmlns:a16="http://schemas.microsoft.com/office/drawing/2014/main" id="{17594967-0406-9A11-9EEE-A4E296609EB4}"/>
              </a:ext>
            </a:extLst>
          </p:cNvPr>
          <p:cNvGrpSpPr/>
          <p:nvPr/>
        </p:nvGrpSpPr>
        <p:grpSpPr>
          <a:xfrm>
            <a:off x="8318454" y="6247756"/>
            <a:ext cx="3780945" cy="494494"/>
            <a:chOff x="7524552" y="6247564"/>
            <a:chExt cx="4667448" cy="610436"/>
          </a:xfrm>
        </p:grpSpPr>
        <p:sp>
          <p:nvSpPr>
            <p:cNvPr id="15" name="Rounded Rectangle 6">
              <a:extLst>
                <a:ext uri="{FF2B5EF4-FFF2-40B4-BE49-F238E27FC236}">
                  <a16:creationId xmlns:a16="http://schemas.microsoft.com/office/drawing/2014/main" id="{CCDD4A61-EC5D-8E87-5D1E-F6379135FB8B}"/>
                </a:ext>
              </a:extLst>
            </p:cNvPr>
            <p:cNvSpPr/>
            <p:nvPr/>
          </p:nvSpPr>
          <p:spPr>
            <a:xfrm>
              <a:off x="7524552" y="6247564"/>
              <a:ext cx="4667448"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0848DA0-1100-8E47-E3F2-647D7C5E309D}"/>
                </a:ext>
              </a:extLst>
            </p:cNvPr>
            <p:cNvSpPr txBox="1"/>
            <p:nvPr/>
          </p:nvSpPr>
          <p:spPr>
            <a:xfrm>
              <a:off x="7524552" y="6286060"/>
              <a:ext cx="4573347" cy="531915"/>
            </a:xfrm>
            <a:prstGeom prst="rect">
              <a:avLst/>
            </a:prstGeom>
            <a:noFill/>
          </p:spPr>
          <p:txBody>
            <a:bodyPr wrap="square" rtlCol="0">
              <a:spAutoFit/>
            </a:bodyPr>
            <a:lstStyle/>
            <a:p>
              <a:pPr algn="ctr" rtl="0"/>
              <a:r>
                <a:rPr lang="de-DE" sz="2200" spc="300" dirty="0">
                  <a:latin typeface="Century Gothic" panose="020B0502020202020204" pitchFamily="34" charset="0"/>
                </a:rPr>
                <a:t>ZUSAMMENFASSUNG</a:t>
              </a:r>
            </a:p>
          </p:txBody>
        </p:sp>
        <p:grpSp>
          <p:nvGrpSpPr>
            <p:cNvPr id="17" name="Group 16">
              <a:extLst>
                <a:ext uri="{FF2B5EF4-FFF2-40B4-BE49-F238E27FC236}">
                  <a16:creationId xmlns:a16="http://schemas.microsoft.com/office/drawing/2014/main" id="{C92D6E06-A90F-C326-7A53-CA65D8E9924B}"/>
                </a:ext>
              </a:extLst>
            </p:cNvPr>
            <p:cNvGrpSpPr/>
            <p:nvPr/>
          </p:nvGrpSpPr>
          <p:grpSpPr>
            <a:xfrm>
              <a:off x="12017976" y="6386741"/>
              <a:ext cx="79923" cy="327464"/>
              <a:chOff x="12052701" y="6447749"/>
              <a:chExt cx="79923" cy="327464"/>
            </a:xfrm>
            <a:solidFill>
              <a:schemeClr val="bg1"/>
            </a:solidFill>
          </p:grpSpPr>
          <p:sp>
            <p:nvSpPr>
              <p:cNvPr id="18" name="Freeform 9">
                <a:extLst>
                  <a:ext uri="{FF2B5EF4-FFF2-40B4-BE49-F238E27FC236}">
                    <a16:creationId xmlns:a16="http://schemas.microsoft.com/office/drawing/2014/main" id="{8032334C-6D5B-84F6-DB36-1F8C02FADA03}"/>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 name="Freeform 10">
                <a:extLst>
                  <a:ext uri="{FF2B5EF4-FFF2-40B4-BE49-F238E27FC236}">
                    <a16:creationId xmlns:a16="http://schemas.microsoft.com/office/drawing/2014/main" id="{E0B22BF2-3EA0-1750-FCF5-3E4A654C01C5}"/>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 name="Freeform 13">
                <a:extLst>
                  <a:ext uri="{FF2B5EF4-FFF2-40B4-BE49-F238E27FC236}">
                    <a16:creationId xmlns:a16="http://schemas.microsoft.com/office/drawing/2014/main" id="{A59E819B-B842-E4F4-53AD-0E788BA7FD6E}"/>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8640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336</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Courier</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152</cp:revision>
  <cp:lastPrinted>2024-02-20T23:48:17Z</cp:lastPrinted>
  <dcterms:created xsi:type="dcterms:W3CDTF">2021-07-07T23:54:57Z</dcterms:created>
  <dcterms:modified xsi:type="dcterms:W3CDTF">2024-10-07T13:28:19Z</dcterms:modified>
</cp:coreProperties>
</file>