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5F5"/>
    <a:srgbClr val="FF7ABB"/>
    <a:srgbClr val="C0DAEB"/>
    <a:srgbClr val="4ECDC5"/>
    <a:srgbClr val="EFEFEF"/>
    <a:srgbClr val="F59C00"/>
    <a:srgbClr val="E0E0E0"/>
    <a:srgbClr val="838383"/>
    <a:srgbClr val="C8BE27"/>
    <a:srgbClr val="F9F9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97" autoAdjust="0"/>
    <p:restoredTop sz="96058"/>
  </p:normalViewPr>
  <p:slideViewPr>
    <p:cSldViewPr snapToGrid="0" snapToObjects="1">
      <p:cViewPr varScale="1">
        <p:scale>
          <a:sx n="102" d="100"/>
          <a:sy n="102" d="100"/>
        </p:scale>
        <p:origin x="642" y="108"/>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10/7/2024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42213079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10/7/2024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50034"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79" name="Group 478">
            <a:extLst>
              <a:ext uri="{FF2B5EF4-FFF2-40B4-BE49-F238E27FC236}">
                <a16:creationId xmlns:a16="http://schemas.microsoft.com/office/drawing/2014/main" id="{15AC4688-794A-805B-9D51-32019E2C8546}"/>
              </a:ext>
            </a:extLst>
          </p:cNvPr>
          <p:cNvGrpSpPr/>
          <p:nvPr/>
        </p:nvGrpSpPr>
        <p:grpSpPr>
          <a:xfrm rot="10800000">
            <a:off x="101958" y="4347963"/>
            <a:ext cx="2531424" cy="2387288"/>
            <a:chOff x="4301836" y="1542184"/>
            <a:chExt cx="4242954" cy="4001365"/>
          </a:xfrm>
          <a:solidFill>
            <a:srgbClr val="F5F5F5"/>
          </a:solidFill>
        </p:grpSpPr>
        <p:sp>
          <p:nvSpPr>
            <p:cNvPr id="480" name="Freeform 479">
              <a:extLst>
                <a:ext uri="{FF2B5EF4-FFF2-40B4-BE49-F238E27FC236}">
                  <a16:creationId xmlns:a16="http://schemas.microsoft.com/office/drawing/2014/main" id="{5DDA4B7B-43B3-D978-9CE2-5E3DAB349871}"/>
                </a:ext>
              </a:extLst>
            </p:cNvPr>
            <p:cNvSpPr/>
            <p:nvPr/>
          </p:nvSpPr>
          <p:spPr>
            <a:xfrm>
              <a:off x="4301836"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1" name="Freeform 480">
              <a:extLst>
                <a:ext uri="{FF2B5EF4-FFF2-40B4-BE49-F238E27FC236}">
                  <a16:creationId xmlns:a16="http://schemas.microsoft.com/office/drawing/2014/main" id="{3ABB4425-05A7-9FBA-0BFA-E3C073C965BF}"/>
                </a:ext>
              </a:extLst>
            </p:cNvPr>
            <p:cNvSpPr/>
            <p:nvPr/>
          </p:nvSpPr>
          <p:spPr>
            <a:xfrm>
              <a:off x="459104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2" name="Freeform 481">
              <a:extLst>
                <a:ext uri="{FF2B5EF4-FFF2-40B4-BE49-F238E27FC236}">
                  <a16:creationId xmlns:a16="http://schemas.microsoft.com/office/drawing/2014/main" id="{15B37EBB-B64F-7779-B207-5DC98A66CA24}"/>
                </a:ext>
              </a:extLst>
            </p:cNvPr>
            <p:cNvSpPr/>
            <p:nvPr/>
          </p:nvSpPr>
          <p:spPr>
            <a:xfrm>
              <a:off x="488112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3" name="Freeform 482">
              <a:extLst>
                <a:ext uri="{FF2B5EF4-FFF2-40B4-BE49-F238E27FC236}">
                  <a16:creationId xmlns:a16="http://schemas.microsoft.com/office/drawing/2014/main" id="{8A672EE4-BE93-3EF4-C7CC-574B2D603755}"/>
                </a:ext>
              </a:extLst>
            </p:cNvPr>
            <p:cNvSpPr/>
            <p:nvPr/>
          </p:nvSpPr>
          <p:spPr>
            <a:xfrm>
              <a:off x="517120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4" name="Freeform 483">
              <a:extLst>
                <a:ext uri="{FF2B5EF4-FFF2-40B4-BE49-F238E27FC236}">
                  <a16:creationId xmlns:a16="http://schemas.microsoft.com/office/drawing/2014/main" id="{7EF3AF29-0BCE-496F-A27A-B63CCD08F899}"/>
                </a:ext>
              </a:extLst>
            </p:cNvPr>
            <p:cNvSpPr/>
            <p:nvPr/>
          </p:nvSpPr>
          <p:spPr>
            <a:xfrm>
              <a:off x="546042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5" name="Freeform 484">
              <a:extLst>
                <a:ext uri="{FF2B5EF4-FFF2-40B4-BE49-F238E27FC236}">
                  <a16:creationId xmlns:a16="http://schemas.microsoft.com/office/drawing/2014/main" id="{EAA34AC0-3463-62F8-ED01-F2F9202EA2FB}"/>
                </a:ext>
              </a:extLst>
            </p:cNvPr>
            <p:cNvSpPr/>
            <p:nvPr/>
          </p:nvSpPr>
          <p:spPr>
            <a:xfrm>
              <a:off x="575050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6" name="Freeform 485">
              <a:extLst>
                <a:ext uri="{FF2B5EF4-FFF2-40B4-BE49-F238E27FC236}">
                  <a16:creationId xmlns:a16="http://schemas.microsoft.com/office/drawing/2014/main" id="{F498A419-62D8-D54F-2D62-BFA13027A009}"/>
                </a:ext>
              </a:extLst>
            </p:cNvPr>
            <p:cNvSpPr/>
            <p:nvPr/>
          </p:nvSpPr>
          <p:spPr>
            <a:xfrm>
              <a:off x="603971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7" name="Freeform 486">
              <a:extLst>
                <a:ext uri="{FF2B5EF4-FFF2-40B4-BE49-F238E27FC236}">
                  <a16:creationId xmlns:a16="http://schemas.microsoft.com/office/drawing/2014/main" id="{2706032B-0A11-634A-2F74-F830ABB6F081}"/>
                </a:ext>
              </a:extLst>
            </p:cNvPr>
            <p:cNvSpPr/>
            <p:nvPr/>
          </p:nvSpPr>
          <p:spPr>
            <a:xfrm>
              <a:off x="632979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8" name="Freeform 487">
              <a:extLst>
                <a:ext uri="{FF2B5EF4-FFF2-40B4-BE49-F238E27FC236}">
                  <a16:creationId xmlns:a16="http://schemas.microsoft.com/office/drawing/2014/main" id="{26F266DB-5441-B96E-DAF6-6CD68EE50113}"/>
                </a:ext>
              </a:extLst>
            </p:cNvPr>
            <p:cNvSpPr/>
            <p:nvPr/>
          </p:nvSpPr>
          <p:spPr>
            <a:xfrm>
              <a:off x="661987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9" name="Freeform 488">
              <a:extLst>
                <a:ext uri="{FF2B5EF4-FFF2-40B4-BE49-F238E27FC236}">
                  <a16:creationId xmlns:a16="http://schemas.microsoft.com/office/drawing/2014/main" id="{86AEFA7F-5611-181C-D50B-678248BAEA24}"/>
                </a:ext>
              </a:extLst>
            </p:cNvPr>
            <p:cNvSpPr/>
            <p:nvPr/>
          </p:nvSpPr>
          <p:spPr>
            <a:xfrm>
              <a:off x="690908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0" name="Freeform 489">
              <a:extLst>
                <a:ext uri="{FF2B5EF4-FFF2-40B4-BE49-F238E27FC236}">
                  <a16:creationId xmlns:a16="http://schemas.microsoft.com/office/drawing/2014/main" id="{5CD2B344-0E57-048A-B482-DE423ABB681F}"/>
                </a:ext>
              </a:extLst>
            </p:cNvPr>
            <p:cNvSpPr/>
            <p:nvPr/>
          </p:nvSpPr>
          <p:spPr>
            <a:xfrm>
              <a:off x="719916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1" name="Freeform 490">
              <a:extLst>
                <a:ext uri="{FF2B5EF4-FFF2-40B4-BE49-F238E27FC236}">
                  <a16:creationId xmlns:a16="http://schemas.microsoft.com/office/drawing/2014/main" id="{E996A5D7-F78C-F9D3-76D0-B06D18E67678}"/>
                </a:ext>
              </a:extLst>
            </p:cNvPr>
            <p:cNvSpPr/>
            <p:nvPr/>
          </p:nvSpPr>
          <p:spPr>
            <a:xfrm>
              <a:off x="7489247"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2" name="Freeform 491">
              <a:extLst>
                <a:ext uri="{FF2B5EF4-FFF2-40B4-BE49-F238E27FC236}">
                  <a16:creationId xmlns:a16="http://schemas.microsoft.com/office/drawing/2014/main" id="{11B2324B-8190-0733-1D7C-C878E8C33787}"/>
                </a:ext>
              </a:extLst>
            </p:cNvPr>
            <p:cNvSpPr/>
            <p:nvPr/>
          </p:nvSpPr>
          <p:spPr>
            <a:xfrm>
              <a:off x="777846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493" name="Freeform 492">
              <a:extLst>
                <a:ext uri="{FF2B5EF4-FFF2-40B4-BE49-F238E27FC236}">
                  <a16:creationId xmlns:a16="http://schemas.microsoft.com/office/drawing/2014/main" id="{0C2267F8-A013-27A0-A2FA-3D5ABDD49870}"/>
                </a:ext>
              </a:extLst>
            </p:cNvPr>
            <p:cNvSpPr/>
            <p:nvPr/>
          </p:nvSpPr>
          <p:spPr>
            <a:xfrm>
              <a:off x="806854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494" name="Freeform 493">
              <a:extLst>
                <a:ext uri="{FF2B5EF4-FFF2-40B4-BE49-F238E27FC236}">
                  <a16:creationId xmlns:a16="http://schemas.microsoft.com/office/drawing/2014/main" id="{074C698E-6568-C365-7916-3965CE2CAB5F}"/>
                </a:ext>
              </a:extLst>
            </p:cNvPr>
            <p:cNvSpPr/>
            <p:nvPr/>
          </p:nvSpPr>
          <p:spPr>
            <a:xfrm>
              <a:off x="8357754"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5" name="Freeform 494">
              <a:extLst>
                <a:ext uri="{FF2B5EF4-FFF2-40B4-BE49-F238E27FC236}">
                  <a16:creationId xmlns:a16="http://schemas.microsoft.com/office/drawing/2014/main" id="{7F146833-75D7-B592-9498-4A7B24EFC49C}"/>
                </a:ext>
              </a:extLst>
            </p:cNvPr>
            <p:cNvSpPr/>
            <p:nvPr/>
          </p:nvSpPr>
          <p:spPr>
            <a:xfrm>
              <a:off x="459104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6" name="Freeform 495">
              <a:extLst>
                <a:ext uri="{FF2B5EF4-FFF2-40B4-BE49-F238E27FC236}">
                  <a16:creationId xmlns:a16="http://schemas.microsoft.com/office/drawing/2014/main" id="{582394BE-2E44-9020-DC94-5246D04D2315}"/>
                </a:ext>
              </a:extLst>
            </p:cNvPr>
            <p:cNvSpPr/>
            <p:nvPr/>
          </p:nvSpPr>
          <p:spPr>
            <a:xfrm>
              <a:off x="488112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7" name="Freeform 496">
              <a:extLst>
                <a:ext uri="{FF2B5EF4-FFF2-40B4-BE49-F238E27FC236}">
                  <a16:creationId xmlns:a16="http://schemas.microsoft.com/office/drawing/2014/main" id="{1309710A-F3A9-0DAC-6EB7-C9517D4C8F9E}"/>
                </a:ext>
              </a:extLst>
            </p:cNvPr>
            <p:cNvSpPr/>
            <p:nvPr/>
          </p:nvSpPr>
          <p:spPr>
            <a:xfrm>
              <a:off x="517120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8" name="Freeform 497">
              <a:extLst>
                <a:ext uri="{FF2B5EF4-FFF2-40B4-BE49-F238E27FC236}">
                  <a16:creationId xmlns:a16="http://schemas.microsoft.com/office/drawing/2014/main" id="{BCD9E22C-66F0-B3B7-21E2-681A85572A08}"/>
                </a:ext>
              </a:extLst>
            </p:cNvPr>
            <p:cNvSpPr/>
            <p:nvPr/>
          </p:nvSpPr>
          <p:spPr>
            <a:xfrm>
              <a:off x="546042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9" name="Freeform 498">
              <a:extLst>
                <a:ext uri="{FF2B5EF4-FFF2-40B4-BE49-F238E27FC236}">
                  <a16:creationId xmlns:a16="http://schemas.microsoft.com/office/drawing/2014/main" id="{583D716B-E80B-12E6-3DCB-93A8578040B2}"/>
                </a:ext>
              </a:extLst>
            </p:cNvPr>
            <p:cNvSpPr/>
            <p:nvPr/>
          </p:nvSpPr>
          <p:spPr>
            <a:xfrm>
              <a:off x="575050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0" name="Freeform 499">
              <a:extLst>
                <a:ext uri="{FF2B5EF4-FFF2-40B4-BE49-F238E27FC236}">
                  <a16:creationId xmlns:a16="http://schemas.microsoft.com/office/drawing/2014/main" id="{0CC80CA8-2D9F-4E0D-8132-C1F0BF8A7725}"/>
                </a:ext>
              </a:extLst>
            </p:cNvPr>
            <p:cNvSpPr/>
            <p:nvPr/>
          </p:nvSpPr>
          <p:spPr>
            <a:xfrm>
              <a:off x="603971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1" name="Freeform 500">
              <a:extLst>
                <a:ext uri="{FF2B5EF4-FFF2-40B4-BE49-F238E27FC236}">
                  <a16:creationId xmlns:a16="http://schemas.microsoft.com/office/drawing/2014/main" id="{B3323BCB-3405-724D-E2C0-255028F31D62}"/>
                </a:ext>
              </a:extLst>
            </p:cNvPr>
            <p:cNvSpPr/>
            <p:nvPr/>
          </p:nvSpPr>
          <p:spPr>
            <a:xfrm>
              <a:off x="632979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2" name="Freeform 501">
              <a:extLst>
                <a:ext uri="{FF2B5EF4-FFF2-40B4-BE49-F238E27FC236}">
                  <a16:creationId xmlns:a16="http://schemas.microsoft.com/office/drawing/2014/main" id="{B3EC28B7-ACC9-0D30-4548-6CB314C7618A}"/>
                </a:ext>
              </a:extLst>
            </p:cNvPr>
            <p:cNvSpPr/>
            <p:nvPr/>
          </p:nvSpPr>
          <p:spPr>
            <a:xfrm>
              <a:off x="661987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3" name="Freeform 502">
              <a:extLst>
                <a:ext uri="{FF2B5EF4-FFF2-40B4-BE49-F238E27FC236}">
                  <a16:creationId xmlns:a16="http://schemas.microsoft.com/office/drawing/2014/main" id="{94F32BD4-BE8E-2305-6EA3-D58FF8660C50}"/>
                </a:ext>
              </a:extLst>
            </p:cNvPr>
            <p:cNvSpPr/>
            <p:nvPr/>
          </p:nvSpPr>
          <p:spPr>
            <a:xfrm>
              <a:off x="690908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4" name="Freeform 503">
              <a:extLst>
                <a:ext uri="{FF2B5EF4-FFF2-40B4-BE49-F238E27FC236}">
                  <a16:creationId xmlns:a16="http://schemas.microsoft.com/office/drawing/2014/main" id="{6D183A71-60D1-C099-ED77-639EAC371AB3}"/>
                </a:ext>
              </a:extLst>
            </p:cNvPr>
            <p:cNvSpPr/>
            <p:nvPr/>
          </p:nvSpPr>
          <p:spPr>
            <a:xfrm>
              <a:off x="719916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5" name="Freeform 504">
              <a:extLst>
                <a:ext uri="{FF2B5EF4-FFF2-40B4-BE49-F238E27FC236}">
                  <a16:creationId xmlns:a16="http://schemas.microsoft.com/office/drawing/2014/main" id="{972AF7A1-3B1F-7176-9507-DE02C5658EA1}"/>
                </a:ext>
              </a:extLst>
            </p:cNvPr>
            <p:cNvSpPr/>
            <p:nvPr/>
          </p:nvSpPr>
          <p:spPr>
            <a:xfrm>
              <a:off x="7489247"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6" name="Freeform 505">
              <a:extLst>
                <a:ext uri="{FF2B5EF4-FFF2-40B4-BE49-F238E27FC236}">
                  <a16:creationId xmlns:a16="http://schemas.microsoft.com/office/drawing/2014/main" id="{15620576-383E-1E91-5B4A-44BC111B42E4}"/>
                </a:ext>
              </a:extLst>
            </p:cNvPr>
            <p:cNvSpPr/>
            <p:nvPr/>
          </p:nvSpPr>
          <p:spPr>
            <a:xfrm>
              <a:off x="777846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507" name="Freeform 506">
              <a:extLst>
                <a:ext uri="{FF2B5EF4-FFF2-40B4-BE49-F238E27FC236}">
                  <a16:creationId xmlns:a16="http://schemas.microsoft.com/office/drawing/2014/main" id="{FB4D26D0-452F-E26A-CD3B-8725B742B6AE}"/>
                </a:ext>
              </a:extLst>
            </p:cNvPr>
            <p:cNvSpPr/>
            <p:nvPr/>
          </p:nvSpPr>
          <p:spPr>
            <a:xfrm>
              <a:off x="806854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508" name="Freeform 507">
              <a:extLst>
                <a:ext uri="{FF2B5EF4-FFF2-40B4-BE49-F238E27FC236}">
                  <a16:creationId xmlns:a16="http://schemas.microsoft.com/office/drawing/2014/main" id="{0400CDD2-4E20-4714-110D-004F494C916B}"/>
                </a:ext>
              </a:extLst>
            </p:cNvPr>
            <p:cNvSpPr/>
            <p:nvPr/>
          </p:nvSpPr>
          <p:spPr>
            <a:xfrm>
              <a:off x="8357754"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9" name="Freeform 508">
              <a:extLst>
                <a:ext uri="{FF2B5EF4-FFF2-40B4-BE49-F238E27FC236}">
                  <a16:creationId xmlns:a16="http://schemas.microsoft.com/office/drawing/2014/main" id="{54F3A635-52E9-6949-14CA-54908322D3D6}"/>
                </a:ext>
              </a:extLst>
            </p:cNvPr>
            <p:cNvSpPr/>
            <p:nvPr/>
          </p:nvSpPr>
          <p:spPr>
            <a:xfrm>
              <a:off x="488112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0" name="Freeform 509">
              <a:extLst>
                <a:ext uri="{FF2B5EF4-FFF2-40B4-BE49-F238E27FC236}">
                  <a16:creationId xmlns:a16="http://schemas.microsoft.com/office/drawing/2014/main" id="{6E6C9E84-819D-0B0D-6883-E6D25FF823A6}"/>
                </a:ext>
              </a:extLst>
            </p:cNvPr>
            <p:cNvSpPr/>
            <p:nvPr/>
          </p:nvSpPr>
          <p:spPr>
            <a:xfrm>
              <a:off x="517120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1" name="Freeform 510">
              <a:extLst>
                <a:ext uri="{FF2B5EF4-FFF2-40B4-BE49-F238E27FC236}">
                  <a16:creationId xmlns:a16="http://schemas.microsoft.com/office/drawing/2014/main" id="{870D976B-2030-A56E-1822-554047117C50}"/>
                </a:ext>
              </a:extLst>
            </p:cNvPr>
            <p:cNvSpPr/>
            <p:nvPr/>
          </p:nvSpPr>
          <p:spPr>
            <a:xfrm>
              <a:off x="546042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2" name="Freeform 511">
              <a:extLst>
                <a:ext uri="{FF2B5EF4-FFF2-40B4-BE49-F238E27FC236}">
                  <a16:creationId xmlns:a16="http://schemas.microsoft.com/office/drawing/2014/main" id="{391E0606-0EF3-09DA-86CD-222931CB6174}"/>
                </a:ext>
              </a:extLst>
            </p:cNvPr>
            <p:cNvSpPr/>
            <p:nvPr/>
          </p:nvSpPr>
          <p:spPr>
            <a:xfrm>
              <a:off x="575050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3" name="Freeform 512">
              <a:extLst>
                <a:ext uri="{FF2B5EF4-FFF2-40B4-BE49-F238E27FC236}">
                  <a16:creationId xmlns:a16="http://schemas.microsoft.com/office/drawing/2014/main" id="{4907557E-AD18-A449-0918-5C27D80CCA03}"/>
                </a:ext>
              </a:extLst>
            </p:cNvPr>
            <p:cNvSpPr/>
            <p:nvPr/>
          </p:nvSpPr>
          <p:spPr>
            <a:xfrm>
              <a:off x="603971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4" name="Freeform 513">
              <a:extLst>
                <a:ext uri="{FF2B5EF4-FFF2-40B4-BE49-F238E27FC236}">
                  <a16:creationId xmlns:a16="http://schemas.microsoft.com/office/drawing/2014/main" id="{A1448170-BD86-2A8C-9495-6DA6CA9A0ACB}"/>
                </a:ext>
              </a:extLst>
            </p:cNvPr>
            <p:cNvSpPr/>
            <p:nvPr/>
          </p:nvSpPr>
          <p:spPr>
            <a:xfrm>
              <a:off x="632979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5" name="Freeform 514">
              <a:extLst>
                <a:ext uri="{FF2B5EF4-FFF2-40B4-BE49-F238E27FC236}">
                  <a16:creationId xmlns:a16="http://schemas.microsoft.com/office/drawing/2014/main" id="{EABD5EAB-A3FB-A4D9-38F1-1FB4BEAC8E91}"/>
                </a:ext>
              </a:extLst>
            </p:cNvPr>
            <p:cNvSpPr/>
            <p:nvPr/>
          </p:nvSpPr>
          <p:spPr>
            <a:xfrm>
              <a:off x="661987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6" name="Freeform 515">
              <a:extLst>
                <a:ext uri="{FF2B5EF4-FFF2-40B4-BE49-F238E27FC236}">
                  <a16:creationId xmlns:a16="http://schemas.microsoft.com/office/drawing/2014/main" id="{76245B6A-07E7-B528-102C-0736DE62C8BC}"/>
                </a:ext>
              </a:extLst>
            </p:cNvPr>
            <p:cNvSpPr/>
            <p:nvPr/>
          </p:nvSpPr>
          <p:spPr>
            <a:xfrm>
              <a:off x="690908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7" name="Freeform 516">
              <a:extLst>
                <a:ext uri="{FF2B5EF4-FFF2-40B4-BE49-F238E27FC236}">
                  <a16:creationId xmlns:a16="http://schemas.microsoft.com/office/drawing/2014/main" id="{603F8B18-059B-AE0E-8631-CBF92E9BF0DC}"/>
                </a:ext>
              </a:extLst>
            </p:cNvPr>
            <p:cNvSpPr/>
            <p:nvPr/>
          </p:nvSpPr>
          <p:spPr>
            <a:xfrm>
              <a:off x="719916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8" name="Freeform 517">
              <a:extLst>
                <a:ext uri="{FF2B5EF4-FFF2-40B4-BE49-F238E27FC236}">
                  <a16:creationId xmlns:a16="http://schemas.microsoft.com/office/drawing/2014/main" id="{195731AA-3980-AAAF-47BA-48854DA20A4E}"/>
                </a:ext>
              </a:extLst>
            </p:cNvPr>
            <p:cNvSpPr/>
            <p:nvPr/>
          </p:nvSpPr>
          <p:spPr>
            <a:xfrm>
              <a:off x="7489247"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9" name="Freeform 518">
              <a:extLst>
                <a:ext uri="{FF2B5EF4-FFF2-40B4-BE49-F238E27FC236}">
                  <a16:creationId xmlns:a16="http://schemas.microsoft.com/office/drawing/2014/main" id="{F68A2C51-E66F-1119-DB1A-2A0A5222BB92}"/>
                </a:ext>
              </a:extLst>
            </p:cNvPr>
            <p:cNvSpPr/>
            <p:nvPr/>
          </p:nvSpPr>
          <p:spPr>
            <a:xfrm>
              <a:off x="777846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20" name="Freeform 519">
              <a:extLst>
                <a:ext uri="{FF2B5EF4-FFF2-40B4-BE49-F238E27FC236}">
                  <a16:creationId xmlns:a16="http://schemas.microsoft.com/office/drawing/2014/main" id="{A4D8124B-2715-8988-E7F1-21CF60074A8E}"/>
                </a:ext>
              </a:extLst>
            </p:cNvPr>
            <p:cNvSpPr/>
            <p:nvPr/>
          </p:nvSpPr>
          <p:spPr>
            <a:xfrm>
              <a:off x="806854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21" name="Freeform 520">
              <a:extLst>
                <a:ext uri="{FF2B5EF4-FFF2-40B4-BE49-F238E27FC236}">
                  <a16:creationId xmlns:a16="http://schemas.microsoft.com/office/drawing/2014/main" id="{D9B82B78-9EA7-D5DD-D900-CD93F8C7A8FE}"/>
                </a:ext>
              </a:extLst>
            </p:cNvPr>
            <p:cNvSpPr/>
            <p:nvPr/>
          </p:nvSpPr>
          <p:spPr>
            <a:xfrm>
              <a:off x="8357754"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2" name="Freeform 521">
              <a:extLst>
                <a:ext uri="{FF2B5EF4-FFF2-40B4-BE49-F238E27FC236}">
                  <a16:creationId xmlns:a16="http://schemas.microsoft.com/office/drawing/2014/main" id="{03E9D1D1-07A6-DBB8-3C55-3A2502CA05C6}"/>
                </a:ext>
              </a:extLst>
            </p:cNvPr>
            <p:cNvSpPr/>
            <p:nvPr/>
          </p:nvSpPr>
          <p:spPr>
            <a:xfrm>
              <a:off x="5171209"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3" name="Freeform 522">
              <a:extLst>
                <a:ext uri="{FF2B5EF4-FFF2-40B4-BE49-F238E27FC236}">
                  <a16:creationId xmlns:a16="http://schemas.microsoft.com/office/drawing/2014/main" id="{4BD85C7C-5927-332E-F21D-4F15D2046CCD}"/>
                </a:ext>
              </a:extLst>
            </p:cNvPr>
            <p:cNvSpPr/>
            <p:nvPr/>
          </p:nvSpPr>
          <p:spPr>
            <a:xfrm>
              <a:off x="546042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4" name="Freeform 523">
              <a:extLst>
                <a:ext uri="{FF2B5EF4-FFF2-40B4-BE49-F238E27FC236}">
                  <a16:creationId xmlns:a16="http://schemas.microsoft.com/office/drawing/2014/main" id="{7B2A5731-751E-1781-D4A9-7E89BFB3E7D5}"/>
                </a:ext>
              </a:extLst>
            </p:cNvPr>
            <p:cNvSpPr/>
            <p:nvPr/>
          </p:nvSpPr>
          <p:spPr>
            <a:xfrm>
              <a:off x="575050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5" name="Freeform 524">
              <a:extLst>
                <a:ext uri="{FF2B5EF4-FFF2-40B4-BE49-F238E27FC236}">
                  <a16:creationId xmlns:a16="http://schemas.microsoft.com/office/drawing/2014/main" id="{8E742A54-AD6A-7143-DD8D-CD48DEC631CB}"/>
                </a:ext>
              </a:extLst>
            </p:cNvPr>
            <p:cNvSpPr/>
            <p:nvPr/>
          </p:nvSpPr>
          <p:spPr>
            <a:xfrm>
              <a:off x="603971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6" name="Freeform 525">
              <a:extLst>
                <a:ext uri="{FF2B5EF4-FFF2-40B4-BE49-F238E27FC236}">
                  <a16:creationId xmlns:a16="http://schemas.microsoft.com/office/drawing/2014/main" id="{0B57A05E-FC7B-6722-FFE5-C9313920F323}"/>
                </a:ext>
              </a:extLst>
            </p:cNvPr>
            <p:cNvSpPr/>
            <p:nvPr/>
          </p:nvSpPr>
          <p:spPr>
            <a:xfrm>
              <a:off x="632979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7" name="Freeform 526">
              <a:extLst>
                <a:ext uri="{FF2B5EF4-FFF2-40B4-BE49-F238E27FC236}">
                  <a16:creationId xmlns:a16="http://schemas.microsoft.com/office/drawing/2014/main" id="{F5777616-AC65-B988-CD9A-C401897904C3}"/>
                </a:ext>
              </a:extLst>
            </p:cNvPr>
            <p:cNvSpPr/>
            <p:nvPr/>
          </p:nvSpPr>
          <p:spPr>
            <a:xfrm>
              <a:off x="661987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8" name="Freeform 527">
              <a:extLst>
                <a:ext uri="{FF2B5EF4-FFF2-40B4-BE49-F238E27FC236}">
                  <a16:creationId xmlns:a16="http://schemas.microsoft.com/office/drawing/2014/main" id="{40CBA1D9-BD7A-294A-E761-477D1ED53424}"/>
                </a:ext>
              </a:extLst>
            </p:cNvPr>
            <p:cNvSpPr/>
            <p:nvPr/>
          </p:nvSpPr>
          <p:spPr>
            <a:xfrm>
              <a:off x="690908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9" name="Freeform 528">
              <a:extLst>
                <a:ext uri="{FF2B5EF4-FFF2-40B4-BE49-F238E27FC236}">
                  <a16:creationId xmlns:a16="http://schemas.microsoft.com/office/drawing/2014/main" id="{0DF6A728-6D4E-F825-8467-AE8AC80A83FA}"/>
                </a:ext>
              </a:extLst>
            </p:cNvPr>
            <p:cNvSpPr/>
            <p:nvPr/>
          </p:nvSpPr>
          <p:spPr>
            <a:xfrm>
              <a:off x="719916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0" name="Freeform 529">
              <a:extLst>
                <a:ext uri="{FF2B5EF4-FFF2-40B4-BE49-F238E27FC236}">
                  <a16:creationId xmlns:a16="http://schemas.microsoft.com/office/drawing/2014/main" id="{EEA093E0-439B-A8D8-AE9C-6280A20BA6BC}"/>
                </a:ext>
              </a:extLst>
            </p:cNvPr>
            <p:cNvSpPr/>
            <p:nvPr/>
          </p:nvSpPr>
          <p:spPr>
            <a:xfrm>
              <a:off x="7489247"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1" name="Freeform 530">
              <a:extLst>
                <a:ext uri="{FF2B5EF4-FFF2-40B4-BE49-F238E27FC236}">
                  <a16:creationId xmlns:a16="http://schemas.microsoft.com/office/drawing/2014/main" id="{D5F5BB4E-DC54-2118-0620-18393008600A}"/>
                </a:ext>
              </a:extLst>
            </p:cNvPr>
            <p:cNvSpPr/>
            <p:nvPr/>
          </p:nvSpPr>
          <p:spPr>
            <a:xfrm>
              <a:off x="777846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32" name="Freeform 531">
              <a:extLst>
                <a:ext uri="{FF2B5EF4-FFF2-40B4-BE49-F238E27FC236}">
                  <a16:creationId xmlns:a16="http://schemas.microsoft.com/office/drawing/2014/main" id="{33E2DC08-7C2D-2672-C453-35B8F3BE97A4}"/>
                </a:ext>
              </a:extLst>
            </p:cNvPr>
            <p:cNvSpPr/>
            <p:nvPr/>
          </p:nvSpPr>
          <p:spPr>
            <a:xfrm>
              <a:off x="806854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33" name="Freeform 532">
              <a:extLst>
                <a:ext uri="{FF2B5EF4-FFF2-40B4-BE49-F238E27FC236}">
                  <a16:creationId xmlns:a16="http://schemas.microsoft.com/office/drawing/2014/main" id="{9EA84934-01FE-2B54-D54E-63CDC75631AC}"/>
                </a:ext>
              </a:extLst>
            </p:cNvPr>
            <p:cNvSpPr/>
            <p:nvPr/>
          </p:nvSpPr>
          <p:spPr>
            <a:xfrm>
              <a:off x="8357754"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4" name="Freeform 533">
              <a:extLst>
                <a:ext uri="{FF2B5EF4-FFF2-40B4-BE49-F238E27FC236}">
                  <a16:creationId xmlns:a16="http://schemas.microsoft.com/office/drawing/2014/main" id="{2CC3729D-A398-2598-D26F-724D503438FD}"/>
                </a:ext>
              </a:extLst>
            </p:cNvPr>
            <p:cNvSpPr/>
            <p:nvPr/>
          </p:nvSpPr>
          <p:spPr>
            <a:xfrm>
              <a:off x="546042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5" name="Freeform 534">
              <a:extLst>
                <a:ext uri="{FF2B5EF4-FFF2-40B4-BE49-F238E27FC236}">
                  <a16:creationId xmlns:a16="http://schemas.microsoft.com/office/drawing/2014/main" id="{1C55D904-ABDA-DA17-2541-8D68CA1E806E}"/>
                </a:ext>
              </a:extLst>
            </p:cNvPr>
            <p:cNvSpPr/>
            <p:nvPr/>
          </p:nvSpPr>
          <p:spPr>
            <a:xfrm>
              <a:off x="575050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6" name="Freeform 535">
              <a:extLst>
                <a:ext uri="{FF2B5EF4-FFF2-40B4-BE49-F238E27FC236}">
                  <a16:creationId xmlns:a16="http://schemas.microsoft.com/office/drawing/2014/main" id="{88A55F3A-DCDE-11D1-7E65-C32C8FFA1EA0}"/>
                </a:ext>
              </a:extLst>
            </p:cNvPr>
            <p:cNvSpPr/>
            <p:nvPr/>
          </p:nvSpPr>
          <p:spPr>
            <a:xfrm>
              <a:off x="603971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7" name="Freeform 536">
              <a:extLst>
                <a:ext uri="{FF2B5EF4-FFF2-40B4-BE49-F238E27FC236}">
                  <a16:creationId xmlns:a16="http://schemas.microsoft.com/office/drawing/2014/main" id="{F8C4209A-AC38-8810-AD11-985C08F4FA4E}"/>
                </a:ext>
              </a:extLst>
            </p:cNvPr>
            <p:cNvSpPr/>
            <p:nvPr/>
          </p:nvSpPr>
          <p:spPr>
            <a:xfrm>
              <a:off x="632979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8" name="Freeform 537">
              <a:extLst>
                <a:ext uri="{FF2B5EF4-FFF2-40B4-BE49-F238E27FC236}">
                  <a16:creationId xmlns:a16="http://schemas.microsoft.com/office/drawing/2014/main" id="{3002BA02-387B-7A73-1702-0AB484732891}"/>
                </a:ext>
              </a:extLst>
            </p:cNvPr>
            <p:cNvSpPr/>
            <p:nvPr/>
          </p:nvSpPr>
          <p:spPr>
            <a:xfrm>
              <a:off x="661987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9" name="Freeform 538">
              <a:extLst>
                <a:ext uri="{FF2B5EF4-FFF2-40B4-BE49-F238E27FC236}">
                  <a16:creationId xmlns:a16="http://schemas.microsoft.com/office/drawing/2014/main" id="{B70D35BE-F64D-0F5B-C2A7-1AD1734AEFC5}"/>
                </a:ext>
              </a:extLst>
            </p:cNvPr>
            <p:cNvSpPr/>
            <p:nvPr/>
          </p:nvSpPr>
          <p:spPr>
            <a:xfrm>
              <a:off x="690908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0" name="Freeform 539">
              <a:extLst>
                <a:ext uri="{FF2B5EF4-FFF2-40B4-BE49-F238E27FC236}">
                  <a16:creationId xmlns:a16="http://schemas.microsoft.com/office/drawing/2014/main" id="{90A16DC8-30E6-CB63-C772-B20404051374}"/>
                </a:ext>
              </a:extLst>
            </p:cNvPr>
            <p:cNvSpPr/>
            <p:nvPr/>
          </p:nvSpPr>
          <p:spPr>
            <a:xfrm>
              <a:off x="719916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1" name="Freeform 540">
              <a:extLst>
                <a:ext uri="{FF2B5EF4-FFF2-40B4-BE49-F238E27FC236}">
                  <a16:creationId xmlns:a16="http://schemas.microsoft.com/office/drawing/2014/main" id="{BFC20124-DBC1-EF0E-E21F-689F1EE518C2}"/>
                </a:ext>
              </a:extLst>
            </p:cNvPr>
            <p:cNvSpPr/>
            <p:nvPr/>
          </p:nvSpPr>
          <p:spPr>
            <a:xfrm>
              <a:off x="7489247"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2" name="Freeform 541">
              <a:extLst>
                <a:ext uri="{FF2B5EF4-FFF2-40B4-BE49-F238E27FC236}">
                  <a16:creationId xmlns:a16="http://schemas.microsoft.com/office/drawing/2014/main" id="{5AB0F6A1-C339-E7CF-87D3-887D3C6BA030}"/>
                </a:ext>
              </a:extLst>
            </p:cNvPr>
            <p:cNvSpPr/>
            <p:nvPr/>
          </p:nvSpPr>
          <p:spPr>
            <a:xfrm>
              <a:off x="777846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43" name="Freeform 542">
              <a:extLst>
                <a:ext uri="{FF2B5EF4-FFF2-40B4-BE49-F238E27FC236}">
                  <a16:creationId xmlns:a16="http://schemas.microsoft.com/office/drawing/2014/main" id="{F50F8246-853E-1597-64FA-39776F46ED1F}"/>
                </a:ext>
              </a:extLst>
            </p:cNvPr>
            <p:cNvSpPr/>
            <p:nvPr/>
          </p:nvSpPr>
          <p:spPr>
            <a:xfrm>
              <a:off x="806854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44" name="Freeform 543">
              <a:extLst>
                <a:ext uri="{FF2B5EF4-FFF2-40B4-BE49-F238E27FC236}">
                  <a16:creationId xmlns:a16="http://schemas.microsoft.com/office/drawing/2014/main" id="{3000671A-3855-CACC-8F49-B689EB0FF25C}"/>
                </a:ext>
              </a:extLst>
            </p:cNvPr>
            <p:cNvSpPr/>
            <p:nvPr/>
          </p:nvSpPr>
          <p:spPr>
            <a:xfrm>
              <a:off x="8357754"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5" name="Freeform 544">
              <a:extLst>
                <a:ext uri="{FF2B5EF4-FFF2-40B4-BE49-F238E27FC236}">
                  <a16:creationId xmlns:a16="http://schemas.microsoft.com/office/drawing/2014/main" id="{52BBB6E5-27FC-D720-0BB7-9B4843BED1E6}"/>
                </a:ext>
              </a:extLst>
            </p:cNvPr>
            <p:cNvSpPr/>
            <p:nvPr/>
          </p:nvSpPr>
          <p:spPr>
            <a:xfrm>
              <a:off x="5750502"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6" name="Freeform 545">
              <a:extLst>
                <a:ext uri="{FF2B5EF4-FFF2-40B4-BE49-F238E27FC236}">
                  <a16:creationId xmlns:a16="http://schemas.microsoft.com/office/drawing/2014/main" id="{DC17EE62-CBA3-A194-AF66-0B95E44AE568}"/>
                </a:ext>
              </a:extLst>
            </p:cNvPr>
            <p:cNvSpPr/>
            <p:nvPr/>
          </p:nvSpPr>
          <p:spPr>
            <a:xfrm>
              <a:off x="603971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7" name="Freeform 546">
              <a:extLst>
                <a:ext uri="{FF2B5EF4-FFF2-40B4-BE49-F238E27FC236}">
                  <a16:creationId xmlns:a16="http://schemas.microsoft.com/office/drawing/2014/main" id="{963E02D8-7952-A7CD-EF72-793E5FC0C03A}"/>
                </a:ext>
              </a:extLst>
            </p:cNvPr>
            <p:cNvSpPr/>
            <p:nvPr/>
          </p:nvSpPr>
          <p:spPr>
            <a:xfrm>
              <a:off x="632979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8" name="Freeform 547">
              <a:extLst>
                <a:ext uri="{FF2B5EF4-FFF2-40B4-BE49-F238E27FC236}">
                  <a16:creationId xmlns:a16="http://schemas.microsoft.com/office/drawing/2014/main" id="{B2980465-DF05-0DE2-7156-58DEBB5B2F07}"/>
                </a:ext>
              </a:extLst>
            </p:cNvPr>
            <p:cNvSpPr/>
            <p:nvPr/>
          </p:nvSpPr>
          <p:spPr>
            <a:xfrm>
              <a:off x="661987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9" name="Freeform 548">
              <a:extLst>
                <a:ext uri="{FF2B5EF4-FFF2-40B4-BE49-F238E27FC236}">
                  <a16:creationId xmlns:a16="http://schemas.microsoft.com/office/drawing/2014/main" id="{CE41626B-46F1-7AF2-9FAD-5906E73E3A92}"/>
                </a:ext>
              </a:extLst>
            </p:cNvPr>
            <p:cNvSpPr/>
            <p:nvPr/>
          </p:nvSpPr>
          <p:spPr>
            <a:xfrm>
              <a:off x="690908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0" name="Freeform 549">
              <a:extLst>
                <a:ext uri="{FF2B5EF4-FFF2-40B4-BE49-F238E27FC236}">
                  <a16:creationId xmlns:a16="http://schemas.microsoft.com/office/drawing/2014/main" id="{72B51541-414D-A9BC-1FFB-7050916F8446}"/>
                </a:ext>
              </a:extLst>
            </p:cNvPr>
            <p:cNvSpPr/>
            <p:nvPr/>
          </p:nvSpPr>
          <p:spPr>
            <a:xfrm>
              <a:off x="719916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1" name="Freeform 550">
              <a:extLst>
                <a:ext uri="{FF2B5EF4-FFF2-40B4-BE49-F238E27FC236}">
                  <a16:creationId xmlns:a16="http://schemas.microsoft.com/office/drawing/2014/main" id="{8FFD9620-23F4-1381-1F08-95657B05EA39}"/>
                </a:ext>
              </a:extLst>
            </p:cNvPr>
            <p:cNvSpPr/>
            <p:nvPr/>
          </p:nvSpPr>
          <p:spPr>
            <a:xfrm>
              <a:off x="7489247"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2" name="Freeform 551">
              <a:extLst>
                <a:ext uri="{FF2B5EF4-FFF2-40B4-BE49-F238E27FC236}">
                  <a16:creationId xmlns:a16="http://schemas.microsoft.com/office/drawing/2014/main" id="{28C6C448-131D-A11F-0345-CECF8D10E457}"/>
                </a:ext>
              </a:extLst>
            </p:cNvPr>
            <p:cNvSpPr/>
            <p:nvPr/>
          </p:nvSpPr>
          <p:spPr>
            <a:xfrm>
              <a:off x="777846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53" name="Freeform 552">
              <a:extLst>
                <a:ext uri="{FF2B5EF4-FFF2-40B4-BE49-F238E27FC236}">
                  <a16:creationId xmlns:a16="http://schemas.microsoft.com/office/drawing/2014/main" id="{CF8842EA-7555-E7DA-8C02-54E946892A6E}"/>
                </a:ext>
              </a:extLst>
            </p:cNvPr>
            <p:cNvSpPr/>
            <p:nvPr/>
          </p:nvSpPr>
          <p:spPr>
            <a:xfrm>
              <a:off x="806854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54" name="Freeform 553">
              <a:extLst>
                <a:ext uri="{FF2B5EF4-FFF2-40B4-BE49-F238E27FC236}">
                  <a16:creationId xmlns:a16="http://schemas.microsoft.com/office/drawing/2014/main" id="{6801C52A-991C-7AFC-C512-36544D042B26}"/>
                </a:ext>
              </a:extLst>
            </p:cNvPr>
            <p:cNvSpPr/>
            <p:nvPr/>
          </p:nvSpPr>
          <p:spPr>
            <a:xfrm>
              <a:off x="8357754"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5" name="Freeform 554">
              <a:extLst>
                <a:ext uri="{FF2B5EF4-FFF2-40B4-BE49-F238E27FC236}">
                  <a16:creationId xmlns:a16="http://schemas.microsoft.com/office/drawing/2014/main" id="{FEF99556-B9BE-B492-F076-841DA2947B5E}"/>
                </a:ext>
              </a:extLst>
            </p:cNvPr>
            <p:cNvSpPr/>
            <p:nvPr/>
          </p:nvSpPr>
          <p:spPr>
            <a:xfrm>
              <a:off x="603971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6" name="Freeform 555">
              <a:extLst>
                <a:ext uri="{FF2B5EF4-FFF2-40B4-BE49-F238E27FC236}">
                  <a16:creationId xmlns:a16="http://schemas.microsoft.com/office/drawing/2014/main" id="{582E31CA-3442-9A10-9D3A-513F1A73791F}"/>
                </a:ext>
              </a:extLst>
            </p:cNvPr>
            <p:cNvSpPr/>
            <p:nvPr/>
          </p:nvSpPr>
          <p:spPr>
            <a:xfrm>
              <a:off x="632979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7" name="Freeform 556">
              <a:extLst>
                <a:ext uri="{FF2B5EF4-FFF2-40B4-BE49-F238E27FC236}">
                  <a16:creationId xmlns:a16="http://schemas.microsoft.com/office/drawing/2014/main" id="{CEB1700E-9D3E-4A9E-A70B-F9EFDD8724EB}"/>
                </a:ext>
              </a:extLst>
            </p:cNvPr>
            <p:cNvSpPr/>
            <p:nvPr/>
          </p:nvSpPr>
          <p:spPr>
            <a:xfrm>
              <a:off x="661987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8" name="Freeform 557">
              <a:extLst>
                <a:ext uri="{FF2B5EF4-FFF2-40B4-BE49-F238E27FC236}">
                  <a16:creationId xmlns:a16="http://schemas.microsoft.com/office/drawing/2014/main" id="{DD89DBD5-7895-0FCB-7C6F-BD8CC4E2CEF6}"/>
                </a:ext>
              </a:extLst>
            </p:cNvPr>
            <p:cNvSpPr/>
            <p:nvPr/>
          </p:nvSpPr>
          <p:spPr>
            <a:xfrm>
              <a:off x="690908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9" name="Freeform 558">
              <a:extLst>
                <a:ext uri="{FF2B5EF4-FFF2-40B4-BE49-F238E27FC236}">
                  <a16:creationId xmlns:a16="http://schemas.microsoft.com/office/drawing/2014/main" id="{ADE7A3FD-850D-D189-8D6A-808FDB96EE88}"/>
                </a:ext>
              </a:extLst>
            </p:cNvPr>
            <p:cNvSpPr/>
            <p:nvPr/>
          </p:nvSpPr>
          <p:spPr>
            <a:xfrm>
              <a:off x="719916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0" name="Freeform 559">
              <a:extLst>
                <a:ext uri="{FF2B5EF4-FFF2-40B4-BE49-F238E27FC236}">
                  <a16:creationId xmlns:a16="http://schemas.microsoft.com/office/drawing/2014/main" id="{3B79A217-DAE8-9CA6-F8E9-FCB83F05D7E2}"/>
                </a:ext>
              </a:extLst>
            </p:cNvPr>
            <p:cNvSpPr/>
            <p:nvPr/>
          </p:nvSpPr>
          <p:spPr>
            <a:xfrm>
              <a:off x="7489247"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1" name="Freeform 560">
              <a:extLst>
                <a:ext uri="{FF2B5EF4-FFF2-40B4-BE49-F238E27FC236}">
                  <a16:creationId xmlns:a16="http://schemas.microsoft.com/office/drawing/2014/main" id="{B232D5A7-990B-69EB-06FB-EAEE894B3563}"/>
                </a:ext>
              </a:extLst>
            </p:cNvPr>
            <p:cNvSpPr/>
            <p:nvPr/>
          </p:nvSpPr>
          <p:spPr>
            <a:xfrm>
              <a:off x="777846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62" name="Freeform 561">
              <a:extLst>
                <a:ext uri="{FF2B5EF4-FFF2-40B4-BE49-F238E27FC236}">
                  <a16:creationId xmlns:a16="http://schemas.microsoft.com/office/drawing/2014/main" id="{DD2CDEE2-AEE3-0785-D2A8-55FD46FE83B0}"/>
                </a:ext>
              </a:extLst>
            </p:cNvPr>
            <p:cNvSpPr/>
            <p:nvPr/>
          </p:nvSpPr>
          <p:spPr>
            <a:xfrm>
              <a:off x="806854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63" name="Freeform 562">
              <a:extLst>
                <a:ext uri="{FF2B5EF4-FFF2-40B4-BE49-F238E27FC236}">
                  <a16:creationId xmlns:a16="http://schemas.microsoft.com/office/drawing/2014/main" id="{D4DB8D2C-9EF6-35C9-E74F-D0E33D350608}"/>
                </a:ext>
              </a:extLst>
            </p:cNvPr>
            <p:cNvSpPr/>
            <p:nvPr/>
          </p:nvSpPr>
          <p:spPr>
            <a:xfrm>
              <a:off x="8357754"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4" name="Freeform 563">
              <a:extLst>
                <a:ext uri="{FF2B5EF4-FFF2-40B4-BE49-F238E27FC236}">
                  <a16:creationId xmlns:a16="http://schemas.microsoft.com/office/drawing/2014/main" id="{929C7CDB-F6B8-D879-C071-E55DC945AEC7}"/>
                </a:ext>
              </a:extLst>
            </p:cNvPr>
            <p:cNvSpPr/>
            <p:nvPr/>
          </p:nvSpPr>
          <p:spPr>
            <a:xfrm>
              <a:off x="632979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5" name="Freeform 564">
              <a:extLst>
                <a:ext uri="{FF2B5EF4-FFF2-40B4-BE49-F238E27FC236}">
                  <a16:creationId xmlns:a16="http://schemas.microsoft.com/office/drawing/2014/main" id="{24F4CEDD-4122-7D3F-B1FC-49727D1E628E}"/>
                </a:ext>
              </a:extLst>
            </p:cNvPr>
            <p:cNvSpPr/>
            <p:nvPr/>
          </p:nvSpPr>
          <p:spPr>
            <a:xfrm>
              <a:off x="661987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6" name="Freeform 565">
              <a:extLst>
                <a:ext uri="{FF2B5EF4-FFF2-40B4-BE49-F238E27FC236}">
                  <a16:creationId xmlns:a16="http://schemas.microsoft.com/office/drawing/2014/main" id="{BC29FA68-5A04-DBC0-0D3F-B196369C5A8A}"/>
                </a:ext>
              </a:extLst>
            </p:cNvPr>
            <p:cNvSpPr/>
            <p:nvPr/>
          </p:nvSpPr>
          <p:spPr>
            <a:xfrm>
              <a:off x="690908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7" name="Freeform 566">
              <a:extLst>
                <a:ext uri="{FF2B5EF4-FFF2-40B4-BE49-F238E27FC236}">
                  <a16:creationId xmlns:a16="http://schemas.microsoft.com/office/drawing/2014/main" id="{72B2FB24-3BEC-3444-FCE9-E50082B09ABF}"/>
                </a:ext>
              </a:extLst>
            </p:cNvPr>
            <p:cNvSpPr/>
            <p:nvPr/>
          </p:nvSpPr>
          <p:spPr>
            <a:xfrm>
              <a:off x="719916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8" name="Freeform 567">
              <a:extLst>
                <a:ext uri="{FF2B5EF4-FFF2-40B4-BE49-F238E27FC236}">
                  <a16:creationId xmlns:a16="http://schemas.microsoft.com/office/drawing/2014/main" id="{A720D055-9F08-3D42-EC18-896030752DDE}"/>
                </a:ext>
              </a:extLst>
            </p:cNvPr>
            <p:cNvSpPr/>
            <p:nvPr/>
          </p:nvSpPr>
          <p:spPr>
            <a:xfrm>
              <a:off x="7489247"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9" name="Freeform 568">
              <a:extLst>
                <a:ext uri="{FF2B5EF4-FFF2-40B4-BE49-F238E27FC236}">
                  <a16:creationId xmlns:a16="http://schemas.microsoft.com/office/drawing/2014/main" id="{B1B9A486-ECC7-CCD8-7B47-46C71849919B}"/>
                </a:ext>
              </a:extLst>
            </p:cNvPr>
            <p:cNvSpPr/>
            <p:nvPr/>
          </p:nvSpPr>
          <p:spPr>
            <a:xfrm>
              <a:off x="777846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70" name="Freeform 569">
              <a:extLst>
                <a:ext uri="{FF2B5EF4-FFF2-40B4-BE49-F238E27FC236}">
                  <a16:creationId xmlns:a16="http://schemas.microsoft.com/office/drawing/2014/main" id="{FBB6C00C-3090-BB2C-730F-3BFCCE6957CA}"/>
                </a:ext>
              </a:extLst>
            </p:cNvPr>
            <p:cNvSpPr/>
            <p:nvPr/>
          </p:nvSpPr>
          <p:spPr>
            <a:xfrm>
              <a:off x="806854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71" name="Freeform 570">
              <a:extLst>
                <a:ext uri="{FF2B5EF4-FFF2-40B4-BE49-F238E27FC236}">
                  <a16:creationId xmlns:a16="http://schemas.microsoft.com/office/drawing/2014/main" id="{9C1CEAC7-C5FA-3EA8-CE27-85AC1506D92D}"/>
                </a:ext>
              </a:extLst>
            </p:cNvPr>
            <p:cNvSpPr/>
            <p:nvPr/>
          </p:nvSpPr>
          <p:spPr>
            <a:xfrm>
              <a:off x="8357754"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2" name="Freeform 571">
              <a:extLst>
                <a:ext uri="{FF2B5EF4-FFF2-40B4-BE49-F238E27FC236}">
                  <a16:creationId xmlns:a16="http://schemas.microsoft.com/office/drawing/2014/main" id="{4BF47AB5-F5FA-4200-9559-95657DC9B109}"/>
                </a:ext>
              </a:extLst>
            </p:cNvPr>
            <p:cNvSpPr/>
            <p:nvPr/>
          </p:nvSpPr>
          <p:spPr>
            <a:xfrm>
              <a:off x="6619875"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3" name="Freeform 572">
              <a:extLst>
                <a:ext uri="{FF2B5EF4-FFF2-40B4-BE49-F238E27FC236}">
                  <a16:creationId xmlns:a16="http://schemas.microsoft.com/office/drawing/2014/main" id="{D480D7B1-D862-8280-CE2C-B90D9426D958}"/>
                </a:ext>
              </a:extLst>
            </p:cNvPr>
            <p:cNvSpPr/>
            <p:nvPr/>
          </p:nvSpPr>
          <p:spPr>
            <a:xfrm>
              <a:off x="690908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4" name="Freeform 573">
              <a:extLst>
                <a:ext uri="{FF2B5EF4-FFF2-40B4-BE49-F238E27FC236}">
                  <a16:creationId xmlns:a16="http://schemas.microsoft.com/office/drawing/2014/main" id="{6DBFFFF4-C82C-D32D-058F-60CC4FD98120}"/>
                </a:ext>
              </a:extLst>
            </p:cNvPr>
            <p:cNvSpPr/>
            <p:nvPr/>
          </p:nvSpPr>
          <p:spPr>
            <a:xfrm>
              <a:off x="719916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5" name="Freeform 574">
              <a:extLst>
                <a:ext uri="{FF2B5EF4-FFF2-40B4-BE49-F238E27FC236}">
                  <a16:creationId xmlns:a16="http://schemas.microsoft.com/office/drawing/2014/main" id="{F0DD5CEA-1763-552D-751F-AAB0D5B481BD}"/>
                </a:ext>
              </a:extLst>
            </p:cNvPr>
            <p:cNvSpPr/>
            <p:nvPr/>
          </p:nvSpPr>
          <p:spPr>
            <a:xfrm>
              <a:off x="7489247"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6" name="Freeform 575">
              <a:extLst>
                <a:ext uri="{FF2B5EF4-FFF2-40B4-BE49-F238E27FC236}">
                  <a16:creationId xmlns:a16="http://schemas.microsoft.com/office/drawing/2014/main" id="{DC04C0F9-B334-64B3-B64B-C5B0641A3493}"/>
                </a:ext>
              </a:extLst>
            </p:cNvPr>
            <p:cNvSpPr/>
            <p:nvPr/>
          </p:nvSpPr>
          <p:spPr>
            <a:xfrm>
              <a:off x="777846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77" name="Freeform 576">
              <a:extLst>
                <a:ext uri="{FF2B5EF4-FFF2-40B4-BE49-F238E27FC236}">
                  <a16:creationId xmlns:a16="http://schemas.microsoft.com/office/drawing/2014/main" id="{2BD125E2-3A1F-BEBB-E59A-C8321E4AF5D8}"/>
                </a:ext>
              </a:extLst>
            </p:cNvPr>
            <p:cNvSpPr/>
            <p:nvPr/>
          </p:nvSpPr>
          <p:spPr>
            <a:xfrm>
              <a:off x="806854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78" name="Freeform 577">
              <a:extLst>
                <a:ext uri="{FF2B5EF4-FFF2-40B4-BE49-F238E27FC236}">
                  <a16:creationId xmlns:a16="http://schemas.microsoft.com/office/drawing/2014/main" id="{F3B16177-3ABC-D4B5-FFB8-D287D92A6B5B}"/>
                </a:ext>
              </a:extLst>
            </p:cNvPr>
            <p:cNvSpPr/>
            <p:nvPr/>
          </p:nvSpPr>
          <p:spPr>
            <a:xfrm>
              <a:off x="8357754"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9" name="Freeform 578">
              <a:extLst>
                <a:ext uri="{FF2B5EF4-FFF2-40B4-BE49-F238E27FC236}">
                  <a16:creationId xmlns:a16="http://schemas.microsoft.com/office/drawing/2014/main" id="{8C479231-9205-148D-D0A2-82894C0AFFA0}"/>
                </a:ext>
              </a:extLst>
            </p:cNvPr>
            <p:cNvSpPr/>
            <p:nvPr/>
          </p:nvSpPr>
          <p:spPr>
            <a:xfrm>
              <a:off x="690908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0" name="Freeform 579">
              <a:extLst>
                <a:ext uri="{FF2B5EF4-FFF2-40B4-BE49-F238E27FC236}">
                  <a16:creationId xmlns:a16="http://schemas.microsoft.com/office/drawing/2014/main" id="{944ED069-E464-535E-0351-C1F7D1E1A46E}"/>
                </a:ext>
              </a:extLst>
            </p:cNvPr>
            <p:cNvSpPr/>
            <p:nvPr/>
          </p:nvSpPr>
          <p:spPr>
            <a:xfrm>
              <a:off x="719916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1" name="Freeform 580">
              <a:extLst>
                <a:ext uri="{FF2B5EF4-FFF2-40B4-BE49-F238E27FC236}">
                  <a16:creationId xmlns:a16="http://schemas.microsoft.com/office/drawing/2014/main" id="{EC62556F-EAB7-01E8-DC9E-362A28A2E2D6}"/>
                </a:ext>
              </a:extLst>
            </p:cNvPr>
            <p:cNvSpPr/>
            <p:nvPr/>
          </p:nvSpPr>
          <p:spPr>
            <a:xfrm>
              <a:off x="7489247"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2" name="Freeform 581">
              <a:extLst>
                <a:ext uri="{FF2B5EF4-FFF2-40B4-BE49-F238E27FC236}">
                  <a16:creationId xmlns:a16="http://schemas.microsoft.com/office/drawing/2014/main" id="{46F44827-B0A9-352C-15B3-05055614BAF2}"/>
                </a:ext>
              </a:extLst>
            </p:cNvPr>
            <p:cNvSpPr/>
            <p:nvPr/>
          </p:nvSpPr>
          <p:spPr>
            <a:xfrm>
              <a:off x="777846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83" name="Freeform 582">
              <a:extLst>
                <a:ext uri="{FF2B5EF4-FFF2-40B4-BE49-F238E27FC236}">
                  <a16:creationId xmlns:a16="http://schemas.microsoft.com/office/drawing/2014/main" id="{EB2BC182-6FBA-83E8-6221-8A0C6B068277}"/>
                </a:ext>
              </a:extLst>
            </p:cNvPr>
            <p:cNvSpPr/>
            <p:nvPr/>
          </p:nvSpPr>
          <p:spPr>
            <a:xfrm>
              <a:off x="806854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84" name="Freeform 583">
              <a:extLst>
                <a:ext uri="{FF2B5EF4-FFF2-40B4-BE49-F238E27FC236}">
                  <a16:creationId xmlns:a16="http://schemas.microsoft.com/office/drawing/2014/main" id="{9291149F-10E1-A171-B341-476DA9A4EAE9}"/>
                </a:ext>
              </a:extLst>
            </p:cNvPr>
            <p:cNvSpPr/>
            <p:nvPr/>
          </p:nvSpPr>
          <p:spPr>
            <a:xfrm>
              <a:off x="8357754"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5" name="Freeform 584">
              <a:extLst>
                <a:ext uri="{FF2B5EF4-FFF2-40B4-BE49-F238E27FC236}">
                  <a16:creationId xmlns:a16="http://schemas.microsoft.com/office/drawing/2014/main" id="{0859EA00-4442-651C-9CB3-AF4A30FC39D4}"/>
                </a:ext>
              </a:extLst>
            </p:cNvPr>
            <p:cNvSpPr/>
            <p:nvPr/>
          </p:nvSpPr>
          <p:spPr>
            <a:xfrm>
              <a:off x="7199168"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6" name="Freeform 585">
              <a:extLst>
                <a:ext uri="{FF2B5EF4-FFF2-40B4-BE49-F238E27FC236}">
                  <a16:creationId xmlns:a16="http://schemas.microsoft.com/office/drawing/2014/main" id="{BFC421FE-F96A-F649-5E03-7EE416570F10}"/>
                </a:ext>
              </a:extLst>
            </p:cNvPr>
            <p:cNvSpPr/>
            <p:nvPr/>
          </p:nvSpPr>
          <p:spPr>
            <a:xfrm>
              <a:off x="7489247"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7" name="Freeform 586">
              <a:extLst>
                <a:ext uri="{FF2B5EF4-FFF2-40B4-BE49-F238E27FC236}">
                  <a16:creationId xmlns:a16="http://schemas.microsoft.com/office/drawing/2014/main" id="{7904E719-A6E6-D730-7775-F74C5B365359}"/>
                </a:ext>
              </a:extLst>
            </p:cNvPr>
            <p:cNvSpPr/>
            <p:nvPr/>
          </p:nvSpPr>
          <p:spPr>
            <a:xfrm>
              <a:off x="777846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88" name="Freeform 587">
              <a:extLst>
                <a:ext uri="{FF2B5EF4-FFF2-40B4-BE49-F238E27FC236}">
                  <a16:creationId xmlns:a16="http://schemas.microsoft.com/office/drawing/2014/main" id="{55A56D03-A6A8-55BA-9F1B-5F9EAC82C386}"/>
                </a:ext>
              </a:extLst>
            </p:cNvPr>
            <p:cNvSpPr/>
            <p:nvPr/>
          </p:nvSpPr>
          <p:spPr>
            <a:xfrm>
              <a:off x="806854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89" name="Freeform 588">
              <a:extLst>
                <a:ext uri="{FF2B5EF4-FFF2-40B4-BE49-F238E27FC236}">
                  <a16:creationId xmlns:a16="http://schemas.microsoft.com/office/drawing/2014/main" id="{88B3E9E2-5908-7861-2510-771B605530C9}"/>
                </a:ext>
              </a:extLst>
            </p:cNvPr>
            <p:cNvSpPr/>
            <p:nvPr/>
          </p:nvSpPr>
          <p:spPr>
            <a:xfrm>
              <a:off x="8357754"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90" name="Freeform 589">
              <a:extLst>
                <a:ext uri="{FF2B5EF4-FFF2-40B4-BE49-F238E27FC236}">
                  <a16:creationId xmlns:a16="http://schemas.microsoft.com/office/drawing/2014/main" id="{B936FF37-E15B-0E96-B988-DAAD650B621D}"/>
                </a:ext>
              </a:extLst>
            </p:cNvPr>
            <p:cNvSpPr/>
            <p:nvPr/>
          </p:nvSpPr>
          <p:spPr>
            <a:xfrm>
              <a:off x="7489247"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91" name="Freeform 590">
              <a:extLst>
                <a:ext uri="{FF2B5EF4-FFF2-40B4-BE49-F238E27FC236}">
                  <a16:creationId xmlns:a16="http://schemas.microsoft.com/office/drawing/2014/main" id="{0009DC66-92BE-5DED-1C76-10D73DA5E472}"/>
                </a:ext>
              </a:extLst>
            </p:cNvPr>
            <p:cNvSpPr/>
            <p:nvPr/>
          </p:nvSpPr>
          <p:spPr>
            <a:xfrm>
              <a:off x="777846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92" name="Freeform 591">
              <a:extLst>
                <a:ext uri="{FF2B5EF4-FFF2-40B4-BE49-F238E27FC236}">
                  <a16:creationId xmlns:a16="http://schemas.microsoft.com/office/drawing/2014/main" id="{A8151A8B-0B40-A575-30E0-F0BAC46E565A}"/>
                </a:ext>
              </a:extLst>
            </p:cNvPr>
            <p:cNvSpPr/>
            <p:nvPr/>
          </p:nvSpPr>
          <p:spPr>
            <a:xfrm>
              <a:off x="806854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93" name="Freeform 592">
              <a:extLst>
                <a:ext uri="{FF2B5EF4-FFF2-40B4-BE49-F238E27FC236}">
                  <a16:creationId xmlns:a16="http://schemas.microsoft.com/office/drawing/2014/main" id="{11D6515E-6E9B-688A-6FB6-3EF1C02BB052}"/>
                </a:ext>
              </a:extLst>
            </p:cNvPr>
            <p:cNvSpPr/>
            <p:nvPr/>
          </p:nvSpPr>
          <p:spPr>
            <a:xfrm>
              <a:off x="8357754"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94" name="Freeform 593">
              <a:extLst>
                <a:ext uri="{FF2B5EF4-FFF2-40B4-BE49-F238E27FC236}">
                  <a16:creationId xmlns:a16="http://schemas.microsoft.com/office/drawing/2014/main" id="{5DA0263A-0939-4492-3F18-37C95FB2E509}"/>
                </a:ext>
              </a:extLst>
            </p:cNvPr>
            <p:cNvSpPr/>
            <p:nvPr/>
          </p:nvSpPr>
          <p:spPr>
            <a:xfrm>
              <a:off x="777846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95" name="Freeform 594">
              <a:extLst>
                <a:ext uri="{FF2B5EF4-FFF2-40B4-BE49-F238E27FC236}">
                  <a16:creationId xmlns:a16="http://schemas.microsoft.com/office/drawing/2014/main" id="{9A2346FE-D17B-40E8-035B-77CD340DB754}"/>
                </a:ext>
              </a:extLst>
            </p:cNvPr>
            <p:cNvSpPr/>
            <p:nvPr/>
          </p:nvSpPr>
          <p:spPr>
            <a:xfrm>
              <a:off x="806854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96" name="Freeform 595">
              <a:extLst>
                <a:ext uri="{FF2B5EF4-FFF2-40B4-BE49-F238E27FC236}">
                  <a16:creationId xmlns:a16="http://schemas.microsoft.com/office/drawing/2014/main" id="{DB34C1A7-D8D2-F539-62B3-CA4D2D65FDB4}"/>
                </a:ext>
              </a:extLst>
            </p:cNvPr>
            <p:cNvSpPr/>
            <p:nvPr/>
          </p:nvSpPr>
          <p:spPr>
            <a:xfrm>
              <a:off x="8357754" y="4811856"/>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97" name="Freeform 596">
              <a:extLst>
                <a:ext uri="{FF2B5EF4-FFF2-40B4-BE49-F238E27FC236}">
                  <a16:creationId xmlns:a16="http://schemas.microsoft.com/office/drawing/2014/main" id="{5CBEA5C0-2042-6279-C1F8-EA7D97812EA8}"/>
                </a:ext>
              </a:extLst>
            </p:cNvPr>
            <p:cNvSpPr/>
            <p:nvPr/>
          </p:nvSpPr>
          <p:spPr>
            <a:xfrm>
              <a:off x="8068541" y="508461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98" name="Freeform 597">
              <a:extLst>
                <a:ext uri="{FF2B5EF4-FFF2-40B4-BE49-F238E27FC236}">
                  <a16:creationId xmlns:a16="http://schemas.microsoft.com/office/drawing/2014/main" id="{495D8E0D-2A07-6ACA-3FEB-082820F4F332}"/>
                </a:ext>
              </a:extLst>
            </p:cNvPr>
            <p:cNvSpPr/>
            <p:nvPr/>
          </p:nvSpPr>
          <p:spPr>
            <a:xfrm>
              <a:off x="8357754" y="508461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99" name="Freeform 598">
              <a:extLst>
                <a:ext uri="{FF2B5EF4-FFF2-40B4-BE49-F238E27FC236}">
                  <a16:creationId xmlns:a16="http://schemas.microsoft.com/office/drawing/2014/main" id="{6F77A066-39F3-B4A5-2E6F-E66BC5BBB160}"/>
                </a:ext>
              </a:extLst>
            </p:cNvPr>
            <p:cNvSpPr/>
            <p:nvPr/>
          </p:nvSpPr>
          <p:spPr>
            <a:xfrm>
              <a:off x="8357754" y="535651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grpSp>
      <p:grpSp>
        <p:nvGrpSpPr>
          <p:cNvPr id="177" name="Group 176">
            <a:extLst>
              <a:ext uri="{FF2B5EF4-FFF2-40B4-BE49-F238E27FC236}">
                <a16:creationId xmlns:a16="http://schemas.microsoft.com/office/drawing/2014/main" id="{9F51DCFA-DED4-7971-1718-49F680971DE4}"/>
              </a:ext>
            </a:extLst>
          </p:cNvPr>
          <p:cNvGrpSpPr/>
          <p:nvPr/>
        </p:nvGrpSpPr>
        <p:grpSpPr>
          <a:xfrm>
            <a:off x="9554900" y="122557"/>
            <a:ext cx="2531424" cy="2387288"/>
            <a:chOff x="4301836" y="1542184"/>
            <a:chExt cx="4242954" cy="4001365"/>
          </a:xfrm>
          <a:solidFill>
            <a:schemeClr val="accent4">
              <a:lumMod val="20000"/>
              <a:lumOff val="80000"/>
            </a:schemeClr>
          </a:solidFill>
        </p:grpSpPr>
        <p:sp>
          <p:nvSpPr>
            <p:cNvPr id="178" name="Freeform 177">
              <a:extLst>
                <a:ext uri="{FF2B5EF4-FFF2-40B4-BE49-F238E27FC236}">
                  <a16:creationId xmlns:a16="http://schemas.microsoft.com/office/drawing/2014/main" id="{E4F930A6-8776-A46B-9B3F-2D467D5617BF}"/>
                </a:ext>
              </a:extLst>
            </p:cNvPr>
            <p:cNvSpPr/>
            <p:nvPr/>
          </p:nvSpPr>
          <p:spPr>
            <a:xfrm>
              <a:off x="4301836"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79" name="Freeform 178">
              <a:extLst>
                <a:ext uri="{FF2B5EF4-FFF2-40B4-BE49-F238E27FC236}">
                  <a16:creationId xmlns:a16="http://schemas.microsoft.com/office/drawing/2014/main" id="{73879201-FD09-5EAB-C2BB-531359608608}"/>
                </a:ext>
              </a:extLst>
            </p:cNvPr>
            <p:cNvSpPr/>
            <p:nvPr/>
          </p:nvSpPr>
          <p:spPr>
            <a:xfrm>
              <a:off x="459104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0" name="Freeform 179">
              <a:extLst>
                <a:ext uri="{FF2B5EF4-FFF2-40B4-BE49-F238E27FC236}">
                  <a16:creationId xmlns:a16="http://schemas.microsoft.com/office/drawing/2014/main" id="{55A30DF1-08F4-C971-B91D-699168F7082B}"/>
                </a:ext>
              </a:extLst>
            </p:cNvPr>
            <p:cNvSpPr/>
            <p:nvPr/>
          </p:nvSpPr>
          <p:spPr>
            <a:xfrm>
              <a:off x="488112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1" name="Freeform 180">
              <a:extLst>
                <a:ext uri="{FF2B5EF4-FFF2-40B4-BE49-F238E27FC236}">
                  <a16:creationId xmlns:a16="http://schemas.microsoft.com/office/drawing/2014/main" id="{34293AB8-85B9-3745-348B-1BA77BB909B3}"/>
                </a:ext>
              </a:extLst>
            </p:cNvPr>
            <p:cNvSpPr/>
            <p:nvPr/>
          </p:nvSpPr>
          <p:spPr>
            <a:xfrm>
              <a:off x="517120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2" name="Freeform 181">
              <a:extLst>
                <a:ext uri="{FF2B5EF4-FFF2-40B4-BE49-F238E27FC236}">
                  <a16:creationId xmlns:a16="http://schemas.microsoft.com/office/drawing/2014/main" id="{13349E85-431D-31BF-98FC-E789914872DF}"/>
                </a:ext>
              </a:extLst>
            </p:cNvPr>
            <p:cNvSpPr/>
            <p:nvPr/>
          </p:nvSpPr>
          <p:spPr>
            <a:xfrm>
              <a:off x="546042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3" name="Freeform 182">
              <a:extLst>
                <a:ext uri="{FF2B5EF4-FFF2-40B4-BE49-F238E27FC236}">
                  <a16:creationId xmlns:a16="http://schemas.microsoft.com/office/drawing/2014/main" id="{F6E615D4-9FCE-961F-46DF-5C1BCEB79A3C}"/>
                </a:ext>
              </a:extLst>
            </p:cNvPr>
            <p:cNvSpPr/>
            <p:nvPr/>
          </p:nvSpPr>
          <p:spPr>
            <a:xfrm>
              <a:off x="575050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4" name="Freeform 183">
              <a:extLst>
                <a:ext uri="{FF2B5EF4-FFF2-40B4-BE49-F238E27FC236}">
                  <a16:creationId xmlns:a16="http://schemas.microsoft.com/office/drawing/2014/main" id="{AE034B19-799F-636B-F716-9099F67DD3EE}"/>
                </a:ext>
              </a:extLst>
            </p:cNvPr>
            <p:cNvSpPr/>
            <p:nvPr/>
          </p:nvSpPr>
          <p:spPr>
            <a:xfrm>
              <a:off x="603971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5" name="Freeform 184">
              <a:extLst>
                <a:ext uri="{FF2B5EF4-FFF2-40B4-BE49-F238E27FC236}">
                  <a16:creationId xmlns:a16="http://schemas.microsoft.com/office/drawing/2014/main" id="{8C99C33B-2769-37DC-482D-C42A10E44287}"/>
                </a:ext>
              </a:extLst>
            </p:cNvPr>
            <p:cNvSpPr/>
            <p:nvPr/>
          </p:nvSpPr>
          <p:spPr>
            <a:xfrm>
              <a:off x="632979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6" name="Freeform 185">
              <a:extLst>
                <a:ext uri="{FF2B5EF4-FFF2-40B4-BE49-F238E27FC236}">
                  <a16:creationId xmlns:a16="http://schemas.microsoft.com/office/drawing/2014/main" id="{EE9D4E12-903A-6EB3-7055-34E5B5AB34AB}"/>
                </a:ext>
              </a:extLst>
            </p:cNvPr>
            <p:cNvSpPr/>
            <p:nvPr/>
          </p:nvSpPr>
          <p:spPr>
            <a:xfrm>
              <a:off x="661987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7" name="Freeform 186">
              <a:extLst>
                <a:ext uri="{FF2B5EF4-FFF2-40B4-BE49-F238E27FC236}">
                  <a16:creationId xmlns:a16="http://schemas.microsoft.com/office/drawing/2014/main" id="{073713D8-55F1-E680-055D-D46DCD9004EF}"/>
                </a:ext>
              </a:extLst>
            </p:cNvPr>
            <p:cNvSpPr/>
            <p:nvPr/>
          </p:nvSpPr>
          <p:spPr>
            <a:xfrm>
              <a:off x="690908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8" name="Freeform 187">
              <a:extLst>
                <a:ext uri="{FF2B5EF4-FFF2-40B4-BE49-F238E27FC236}">
                  <a16:creationId xmlns:a16="http://schemas.microsoft.com/office/drawing/2014/main" id="{A714D65F-4B28-10CE-7BFE-6FB5D203DFC2}"/>
                </a:ext>
              </a:extLst>
            </p:cNvPr>
            <p:cNvSpPr/>
            <p:nvPr/>
          </p:nvSpPr>
          <p:spPr>
            <a:xfrm>
              <a:off x="719916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9" name="Freeform 188">
              <a:extLst>
                <a:ext uri="{FF2B5EF4-FFF2-40B4-BE49-F238E27FC236}">
                  <a16:creationId xmlns:a16="http://schemas.microsoft.com/office/drawing/2014/main" id="{22518B31-CBFB-205D-24AA-F857D756BBC6}"/>
                </a:ext>
              </a:extLst>
            </p:cNvPr>
            <p:cNvSpPr/>
            <p:nvPr/>
          </p:nvSpPr>
          <p:spPr>
            <a:xfrm>
              <a:off x="7489247"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0" name="Freeform 189">
              <a:extLst>
                <a:ext uri="{FF2B5EF4-FFF2-40B4-BE49-F238E27FC236}">
                  <a16:creationId xmlns:a16="http://schemas.microsoft.com/office/drawing/2014/main" id="{DF35A879-D7F3-A3B7-7076-FB523F36FFE0}"/>
                </a:ext>
              </a:extLst>
            </p:cNvPr>
            <p:cNvSpPr/>
            <p:nvPr/>
          </p:nvSpPr>
          <p:spPr>
            <a:xfrm>
              <a:off x="777846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91" name="Freeform 190">
              <a:extLst>
                <a:ext uri="{FF2B5EF4-FFF2-40B4-BE49-F238E27FC236}">
                  <a16:creationId xmlns:a16="http://schemas.microsoft.com/office/drawing/2014/main" id="{4BF598B8-2423-4D12-580E-A0C9687FE332}"/>
                </a:ext>
              </a:extLst>
            </p:cNvPr>
            <p:cNvSpPr/>
            <p:nvPr/>
          </p:nvSpPr>
          <p:spPr>
            <a:xfrm>
              <a:off x="806854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92" name="Freeform 191">
              <a:extLst>
                <a:ext uri="{FF2B5EF4-FFF2-40B4-BE49-F238E27FC236}">
                  <a16:creationId xmlns:a16="http://schemas.microsoft.com/office/drawing/2014/main" id="{52484ADA-9484-7E36-A6EA-27562EE2D441}"/>
                </a:ext>
              </a:extLst>
            </p:cNvPr>
            <p:cNvSpPr/>
            <p:nvPr/>
          </p:nvSpPr>
          <p:spPr>
            <a:xfrm>
              <a:off x="8357754"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3" name="Freeform 192">
              <a:extLst>
                <a:ext uri="{FF2B5EF4-FFF2-40B4-BE49-F238E27FC236}">
                  <a16:creationId xmlns:a16="http://schemas.microsoft.com/office/drawing/2014/main" id="{7E860E7C-9DA4-CBCA-CFEE-F478E0FBA9B3}"/>
                </a:ext>
              </a:extLst>
            </p:cNvPr>
            <p:cNvSpPr/>
            <p:nvPr/>
          </p:nvSpPr>
          <p:spPr>
            <a:xfrm>
              <a:off x="459104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4" name="Freeform 193">
              <a:extLst>
                <a:ext uri="{FF2B5EF4-FFF2-40B4-BE49-F238E27FC236}">
                  <a16:creationId xmlns:a16="http://schemas.microsoft.com/office/drawing/2014/main" id="{55BFD6F3-BD90-E459-FA38-800E39614894}"/>
                </a:ext>
              </a:extLst>
            </p:cNvPr>
            <p:cNvSpPr/>
            <p:nvPr/>
          </p:nvSpPr>
          <p:spPr>
            <a:xfrm>
              <a:off x="488112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5" name="Freeform 194">
              <a:extLst>
                <a:ext uri="{FF2B5EF4-FFF2-40B4-BE49-F238E27FC236}">
                  <a16:creationId xmlns:a16="http://schemas.microsoft.com/office/drawing/2014/main" id="{131B814E-977D-17F5-97CC-73C9E735E3F3}"/>
                </a:ext>
              </a:extLst>
            </p:cNvPr>
            <p:cNvSpPr/>
            <p:nvPr/>
          </p:nvSpPr>
          <p:spPr>
            <a:xfrm>
              <a:off x="517120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6" name="Freeform 195">
              <a:extLst>
                <a:ext uri="{FF2B5EF4-FFF2-40B4-BE49-F238E27FC236}">
                  <a16:creationId xmlns:a16="http://schemas.microsoft.com/office/drawing/2014/main" id="{15E75FC5-ABF4-4618-417A-BEF4E32730F8}"/>
                </a:ext>
              </a:extLst>
            </p:cNvPr>
            <p:cNvSpPr/>
            <p:nvPr/>
          </p:nvSpPr>
          <p:spPr>
            <a:xfrm>
              <a:off x="546042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7" name="Freeform 196">
              <a:extLst>
                <a:ext uri="{FF2B5EF4-FFF2-40B4-BE49-F238E27FC236}">
                  <a16:creationId xmlns:a16="http://schemas.microsoft.com/office/drawing/2014/main" id="{824F93CE-6613-E497-19D8-5FE65B968F25}"/>
                </a:ext>
              </a:extLst>
            </p:cNvPr>
            <p:cNvSpPr/>
            <p:nvPr/>
          </p:nvSpPr>
          <p:spPr>
            <a:xfrm>
              <a:off x="575050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8" name="Freeform 197">
              <a:extLst>
                <a:ext uri="{FF2B5EF4-FFF2-40B4-BE49-F238E27FC236}">
                  <a16:creationId xmlns:a16="http://schemas.microsoft.com/office/drawing/2014/main" id="{2BEE66E8-ED51-5738-AE64-3521A15502C1}"/>
                </a:ext>
              </a:extLst>
            </p:cNvPr>
            <p:cNvSpPr/>
            <p:nvPr/>
          </p:nvSpPr>
          <p:spPr>
            <a:xfrm>
              <a:off x="603971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9" name="Freeform 198">
              <a:extLst>
                <a:ext uri="{FF2B5EF4-FFF2-40B4-BE49-F238E27FC236}">
                  <a16:creationId xmlns:a16="http://schemas.microsoft.com/office/drawing/2014/main" id="{1DD0B656-08E5-F20D-F5E6-3D06250F5FA5}"/>
                </a:ext>
              </a:extLst>
            </p:cNvPr>
            <p:cNvSpPr/>
            <p:nvPr/>
          </p:nvSpPr>
          <p:spPr>
            <a:xfrm>
              <a:off x="632979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0" name="Freeform 199">
              <a:extLst>
                <a:ext uri="{FF2B5EF4-FFF2-40B4-BE49-F238E27FC236}">
                  <a16:creationId xmlns:a16="http://schemas.microsoft.com/office/drawing/2014/main" id="{32C69CF0-D01B-7994-9ADF-BBAA474C673C}"/>
                </a:ext>
              </a:extLst>
            </p:cNvPr>
            <p:cNvSpPr/>
            <p:nvPr/>
          </p:nvSpPr>
          <p:spPr>
            <a:xfrm>
              <a:off x="661987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1" name="Freeform 200">
              <a:extLst>
                <a:ext uri="{FF2B5EF4-FFF2-40B4-BE49-F238E27FC236}">
                  <a16:creationId xmlns:a16="http://schemas.microsoft.com/office/drawing/2014/main" id="{9F97B5DC-4121-4052-6488-8DCEFAE21A73}"/>
                </a:ext>
              </a:extLst>
            </p:cNvPr>
            <p:cNvSpPr/>
            <p:nvPr/>
          </p:nvSpPr>
          <p:spPr>
            <a:xfrm>
              <a:off x="690908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2" name="Freeform 201">
              <a:extLst>
                <a:ext uri="{FF2B5EF4-FFF2-40B4-BE49-F238E27FC236}">
                  <a16:creationId xmlns:a16="http://schemas.microsoft.com/office/drawing/2014/main" id="{9D7427AC-3CDF-C97E-ACF5-9B0743825F3D}"/>
                </a:ext>
              </a:extLst>
            </p:cNvPr>
            <p:cNvSpPr/>
            <p:nvPr/>
          </p:nvSpPr>
          <p:spPr>
            <a:xfrm>
              <a:off x="719916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3" name="Freeform 202">
              <a:extLst>
                <a:ext uri="{FF2B5EF4-FFF2-40B4-BE49-F238E27FC236}">
                  <a16:creationId xmlns:a16="http://schemas.microsoft.com/office/drawing/2014/main" id="{EB167399-1B1A-113D-26DD-6219E4986C0D}"/>
                </a:ext>
              </a:extLst>
            </p:cNvPr>
            <p:cNvSpPr/>
            <p:nvPr/>
          </p:nvSpPr>
          <p:spPr>
            <a:xfrm>
              <a:off x="7489247"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4" name="Freeform 203">
              <a:extLst>
                <a:ext uri="{FF2B5EF4-FFF2-40B4-BE49-F238E27FC236}">
                  <a16:creationId xmlns:a16="http://schemas.microsoft.com/office/drawing/2014/main" id="{8D44685B-A6D6-84BF-6D46-D333D12EF628}"/>
                </a:ext>
              </a:extLst>
            </p:cNvPr>
            <p:cNvSpPr/>
            <p:nvPr/>
          </p:nvSpPr>
          <p:spPr>
            <a:xfrm>
              <a:off x="777846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205" name="Freeform 204">
              <a:extLst>
                <a:ext uri="{FF2B5EF4-FFF2-40B4-BE49-F238E27FC236}">
                  <a16:creationId xmlns:a16="http://schemas.microsoft.com/office/drawing/2014/main" id="{4763DA71-5E9E-041D-B1FB-7136010A7701}"/>
                </a:ext>
              </a:extLst>
            </p:cNvPr>
            <p:cNvSpPr/>
            <p:nvPr/>
          </p:nvSpPr>
          <p:spPr>
            <a:xfrm>
              <a:off x="806854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206" name="Freeform 205">
              <a:extLst>
                <a:ext uri="{FF2B5EF4-FFF2-40B4-BE49-F238E27FC236}">
                  <a16:creationId xmlns:a16="http://schemas.microsoft.com/office/drawing/2014/main" id="{63193F25-BAD7-B058-6B7E-DFB102E278F5}"/>
                </a:ext>
              </a:extLst>
            </p:cNvPr>
            <p:cNvSpPr/>
            <p:nvPr/>
          </p:nvSpPr>
          <p:spPr>
            <a:xfrm>
              <a:off x="8357754"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7" name="Freeform 206">
              <a:extLst>
                <a:ext uri="{FF2B5EF4-FFF2-40B4-BE49-F238E27FC236}">
                  <a16:creationId xmlns:a16="http://schemas.microsoft.com/office/drawing/2014/main" id="{376BF983-0904-D0AA-2BEC-18F6686ED1C3}"/>
                </a:ext>
              </a:extLst>
            </p:cNvPr>
            <p:cNvSpPr/>
            <p:nvPr/>
          </p:nvSpPr>
          <p:spPr>
            <a:xfrm>
              <a:off x="488112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08" name="Freeform 207">
              <a:extLst>
                <a:ext uri="{FF2B5EF4-FFF2-40B4-BE49-F238E27FC236}">
                  <a16:creationId xmlns:a16="http://schemas.microsoft.com/office/drawing/2014/main" id="{0B63B0E7-825E-B1AE-C079-788F6337CF93}"/>
                </a:ext>
              </a:extLst>
            </p:cNvPr>
            <p:cNvSpPr/>
            <p:nvPr/>
          </p:nvSpPr>
          <p:spPr>
            <a:xfrm>
              <a:off x="517120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09" name="Freeform 208">
              <a:extLst>
                <a:ext uri="{FF2B5EF4-FFF2-40B4-BE49-F238E27FC236}">
                  <a16:creationId xmlns:a16="http://schemas.microsoft.com/office/drawing/2014/main" id="{2B13646B-57A3-46E7-3FEC-9C65C6FC32D8}"/>
                </a:ext>
              </a:extLst>
            </p:cNvPr>
            <p:cNvSpPr/>
            <p:nvPr/>
          </p:nvSpPr>
          <p:spPr>
            <a:xfrm>
              <a:off x="546042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0" name="Freeform 209">
              <a:extLst>
                <a:ext uri="{FF2B5EF4-FFF2-40B4-BE49-F238E27FC236}">
                  <a16:creationId xmlns:a16="http://schemas.microsoft.com/office/drawing/2014/main" id="{C5DA3235-BFC0-CBAE-9CFF-B0E597133919}"/>
                </a:ext>
              </a:extLst>
            </p:cNvPr>
            <p:cNvSpPr/>
            <p:nvPr/>
          </p:nvSpPr>
          <p:spPr>
            <a:xfrm>
              <a:off x="575050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1" name="Freeform 210">
              <a:extLst>
                <a:ext uri="{FF2B5EF4-FFF2-40B4-BE49-F238E27FC236}">
                  <a16:creationId xmlns:a16="http://schemas.microsoft.com/office/drawing/2014/main" id="{78BFB6F1-CCA9-4E35-3660-F94DEB99816E}"/>
                </a:ext>
              </a:extLst>
            </p:cNvPr>
            <p:cNvSpPr/>
            <p:nvPr/>
          </p:nvSpPr>
          <p:spPr>
            <a:xfrm>
              <a:off x="603971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2" name="Freeform 211">
              <a:extLst>
                <a:ext uri="{FF2B5EF4-FFF2-40B4-BE49-F238E27FC236}">
                  <a16:creationId xmlns:a16="http://schemas.microsoft.com/office/drawing/2014/main" id="{632AA6B4-21B9-E6C8-1371-3E2F088D0DFB}"/>
                </a:ext>
              </a:extLst>
            </p:cNvPr>
            <p:cNvSpPr/>
            <p:nvPr/>
          </p:nvSpPr>
          <p:spPr>
            <a:xfrm>
              <a:off x="632979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3" name="Freeform 212">
              <a:extLst>
                <a:ext uri="{FF2B5EF4-FFF2-40B4-BE49-F238E27FC236}">
                  <a16:creationId xmlns:a16="http://schemas.microsoft.com/office/drawing/2014/main" id="{F1165EA4-7181-44D9-7389-C0FC8B0C87C6}"/>
                </a:ext>
              </a:extLst>
            </p:cNvPr>
            <p:cNvSpPr/>
            <p:nvPr/>
          </p:nvSpPr>
          <p:spPr>
            <a:xfrm>
              <a:off x="661987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4" name="Freeform 213">
              <a:extLst>
                <a:ext uri="{FF2B5EF4-FFF2-40B4-BE49-F238E27FC236}">
                  <a16:creationId xmlns:a16="http://schemas.microsoft.com/office/drawing/2014/main" id="{A47BF64E-1789-FFF4-804F-E8CA66A7E6D7}"/>
                </a:ext>
              </a:extLst>
            </p:cNvPr>
            <p:cNvSpPr/>
            <p:nvPr/>
          </p:nvSpPr>
          <p:spPr>
            <a:xfrm>
              <a:off x="690908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5" name="Freeform 214">
              <a:extLst>
                <a:ext uri="{FF2B5EF4-FFF2-40B4-BE49-F238E27FC236}">
                  <a16:creationId xmlns:a16="http://schemas.microsoft.com/office/drawing/2014/main" id="{1E73EFA8-50EC-742B-DE43-40DA1CA5DB7B}"/>
                </a:ext>
              </a:extLst>
            </p:cNvPr>
            <p:cNvSpPr/>
            <p:nvPr/>
          </p:nvSpPr>
          <p:spPr>
            <a:xfrm>
              <a:off x="719916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6" name="Freeform 215">
              <a:extLst>
                <a:ext uri="{FF2B5EF4-FFF2-40B4-BE49-F238E27FC236}">
                  <a16:creationId xmlns:a16="http://schemas.microsoft.com/office/drawing/2014/main" id="{A1A7597C-2834-DB0F-AF26-493548752881}"/>
                </a:ext>
              </a:extLst>
            </p:cNvPr>
            <p:cNvSpPr/>
            <p:nvPr/>
          </p:nvSpPr>
          <p:spPr>
            <a:xfrm>
              <a:off x="7489247"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7" name="Freeform 216">
              <a:extLst>
                <a:ext uri="{FF2B5EF4-FFF2-40B4-BE49-F238E27FC236}">
                  <a16:creationId xmlns:a16="http://schemas.microsoft.com/office/drawing/2014/main" id="{BAE6CD26-103C-18B9-64C8-1150BD8EBA20}"/>
                </a:ext>
              </a:extLst>
            </p:cNvPr>
            <p:cNvSpPr/>
            <p:nvPr/>
          </p:nvSpPr>
          <p:spPr>
            <a:xfrm>
              <a:off x="777846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18" name="Freeform 217">
              <a:extLst>
                <a:ext uri="{FF2B5EF4-FFF2-40B4-BE49-F238E27FC236}">
                  <a16:creationId xmlns:a16="http://schemas.microsoft.com/office/drawing/2014/main" id="{6F11F28D-FD5D-0E97-0E9E-A52E578DD1CB}"/>
                </a:ext>
              </a:extLst>
            </p:cNvPr>
            <p:cNvSpPr/>
            <p:nvPr/>
          </p:nvSpPr>
          <p:spPr>
            <a:xfrm>
              <a:off x="806854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19" name="Freeform 218">
              <a:extLst>
                <a:ext uri="{FF2B5EF4-FFF2-40B4-BE49-F238E27FC236}">
                  <a16:creationId xmlns:a16="http://schemas.microsoft.com/office/drawing/2014/main" id="{F30B8235-F7B4-EAE7-CC00-3F396BC9BDFC}"/>
                </a:ext>
              </a:extLst>
            </p:cNvPr>
            <p:cNvSpPr/>
            <p:nvPr/>
          </p:nvSpPr>
          <p:spPr>
            <a:xfrm>
              <a:off x="8357754"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0" name="Freeform 219">
              <a:extLst>
                <a:ext uri="{FF2B5EF4-FFF2-40B4-BE49-F238E27FC236}">
                  <a16:creationId xmlns:a16="http://schemas.microsoft.com/office/drawing/2014/main" id="{66CDC43E-0DAE-7C60-CCCE-9FAF066696A3}"/>
                </a:ext>
              </a:extLst>
            </p:cNvPr>
            <p:cNvSpPr/>
            <p:nvPr/>
          </p:nvSpPr>
          <p:spPr>
            <a:xfrm>
              <a:off x="5171209"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1" name="Freeform 220">
              <a:extLst>
                <a:ext uri="{FF2B5EF4-FFF2-40B4-BE49-F238E27FC236}">
                  <a16:creationId xmlns:a16="http://schemas.microsoft.com/office/drawing/2014/main" id="{C5C34E7D-DBB9-8D62-DC6F-786E1E3B1906}"/>
                </a:ext>
              </a:extLst>
            </p:cNvPr>
            <p:cNvSpPr/>
            <p:nvPr/>
          </p:nvSpPr>
          <p:spPr>
            <a:xfrm>
              <a:off x="546042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2" name="Freeform 221">
              <a:extLst>
                <a:ext uri="{FF2B5EF4-FFF2-40B4-BE49-F238E27FC236}">
                  <a16:creationId xmlns:a16="http://schemas.microsoft.com/office/drawing/2014/main" id="{8B7E5845-E8A5-9093-C20D-DAFEC886733B}"/>
                </a:ext>
              </a:extLst>
            </p:cNvPr>
            <p:cNvSpPr/>
            <p:nvPr/>
          </p:nvSpPr>
          <p:spPr>
            <a:xfrm>
              <a:off x="575050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3" name="Freeform 222">
              <a:extLst>
                <a:ext uri="{FF2B5EF4-FFF2-40B4-BE49-F238E27FC236}">
                  <a16:creationId xmlns:a16="http://schemas.microsoft.com/office/drawing/2014/main" id="{B25286BF-9E42-5451-F371-A75084FD31A9}"/>
                </a:ext>
              </a:extLst>
            </p:cNvPr>
            <p:cNvSpPr/>
            <p:nvPr/>
          </p:nvSpPr>
          <p:spPr>
            <a:xfrm>
              <a:off x="603971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4" name="Freeform 223">
              <a:extLst>
                <a:ext uri="{FF2B5EF4-FFF2-40B4-BE49-F238E27FC236}">
                  <a16:creationId xmlns:a16="http://schemas.microsoft.com/office/drawing/2014/main" id="{1632E4F5-FDB0-2308-6767-11E42709E366}"/>
                </a:ext>
              </a:extLst>
            </p:cNvPr>
            <p:cNvSpPr/>
            <p:nvPr/>
          </p:nvSpPr>
          <p:spPr>
            <a:xfrm>
              <a:off x="632979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5" name="Freeform 224">
              <a:extLst>
                <a:ext uri="{FF2B5EF4-FFF2-40B4-BE49-F238E27FC236}">
                  <a16:creationId xmlns:a16="http://schemas.microsoft.com/office/drawing/2014/main" id="{889DD3F8-F298-80C0-AF77-0FE36EE11D04}"/>
                </a:ext>
              </a:extLst>
            </p:cNvPr>
            <p:cNvSpPr/>
            <p:nvPr/>
          </p:nvSpPr>
          <p:spPr>
            <a:xfrm>
              <a:off x="661987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6" name="Freeform 225">
              <a:extLst>
                <a:ext uri="{FF2B5EF4-FFF2-40B4-BE49-F238E27FC236}">
                  <a16:creationId xmlns:a16="http://schemas.microsoft.com/office/drawing/2014/main" id="{A4EEAB51-4D4F-342F-7F2D-44894B1C97D8}"/>
                </a:ext>
              </a:extLst>
            </p:cNvPr>
            <p:cNvSpPr/>
            <p:nvPr/>
          </p:nvSpPr>
          <p:spPr>
            <a:xfrm>
              <a:off x="690908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7" name="Freeform 226">
              <a:extLst>
                <a:ext uri="{FF2B5EF4-FFF2-40B4-BE49-F238E27FC236}">
                  <a16:creationId xmlns:a16="http://schemas.microsoft.com/office/drawing/2014/main" id="{8D2237C5-EEB8-D1BF-6837-395B2BAFDABD}"/>
                </a:ext>
              </a:extLst>
            </p:cNvPr>
            <p:cNvSpPr/>
            <p:nvPr/>
          </p:nvSpPr>
          <p:spPr>
            <a:xfrm>
              <a:off x="719916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8" name="Freeform 227">
              <a:extLst>
                <a:ext uri="{FF2B5EF4-FFF2-40B4-BE49-F238E27FC236}">
                  <a16:creationId xmlns:a16="http://schemas.microsoft.com/office/drawing/2014/main" id="{7016BE78-C261-683B-4665-72A4F0C29E48}"/>
                </a:ext>
              </a:extLst>
            </p:cNvPr>
            <p:cNvSpPr/>
            <p:nvPr/>
          </p:nvSpPr>
          <p:spPr>
            <a:xfrm>
              <a:off x="7489247"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9" name="Freeform 228">
              <a:extLst>
                <a:ext uri="{FF2B5EF4-FFF2-40B4-BE49-F238E27FC236}">
                  <a16:creationId xmlns:a16="http://schemas.microsoft.com/office/drawing/2014/main" id="{D6FE862A-B757-4A5F-F11B-AEF88B97AF78}"/>
                </a:ext>
              </a:extLst>
            </p:cNvPr>
            <p:cNvSpPr/>
            <p:nvPr/>
          </p:nvSpPr>
          <p:spPr>
            <a:xfrm>
              <a:off x="777846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30" name="Freeform 229">
              <a:extLst>
                <a:ext uri="{FF2B5EF4-FFF2-40B4-BE49-F238E27FC236}">
                  <a16:creationId xmlns:a16="http://schemas.microsoft.com/office/drawing/2014/main" id="{74EF7038-7986-B569-DC48-2BEA3D90C8C1}"/>
                </a:ext>
              </a:extLst>
            </p:cNvPr>
            <p:cNvSpPr/>
            <p:nvPr/>
          </p:nvSpPr>
          <p:spPr>
            <a:xfrm>
              <a:off x="806854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31" name="Freeform 230">
              <a:extLst>
                <a:ext uri="{FF2B5EF4-FFF2-40B4-BE49-F238E27FC236}">
                  <a16:creationId xmlns:a16="http://schemas.microsoft.com/office/drawing/2014/main" id="{5BA62533-6758-BDD0-1BCD-C7C9AD718518}"/>
                </a:ext>
              </a:extLst>
            </p:cNvPr>
            <p:cNvSpPr/>
            <p:nvPr/>
          </p:nvSpPr>
          <p:spPr>
            <a:xfrm>
              <a:off x="8357754"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2" name="Freeform 231">
              <a:extLst>
                <a:ext uri="{FF2B5EF4-FFF2-40B4-BE49-F238E27FC236}">
                  <a16:creationId xmlns:a16="http://schemas.microsoft.com/office/drawing/2014/main" id="{648C2463-A1A3-590F-6513-8A025BA3A1EF}"/>
                </a:ext>
              </a:extLst>
            </p:cNvPr>
            <p:cNvSpPr/>
            <p:nvPr/>
          </p:nvSpPr>
          <p:spPr>
            <a:xfrm>
              <a:off x="546042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3" name="Freeform 232">
              <a:extLst>
                <a:ext uri="{FF2B5EF4-FFF2-40B4-BE49-F238E27FC236}">
                  <a16:creationId xmlns:a16="http://schemas.microsoft.com/office/drawing/2014/main" id="{CB392916-7673-74FC-885C-15D1FA5C2F36}"/>
                </a:ext>
              </a:extLst>
            </p:cNvPr>
            <p:cNvSpPr/>
            <p:nvPr/>
          </p:nvSpPr>
          <p:spPr>
            <a:xfrm>
              <a:off x="575050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4" name="Freeform 233">
              <a:extLst>
                <a:ext uri="{FF2B5EF4-FFF2-40B4-BE49-F238E27FC236}">
                  <a16:creationId xmlns:a16="http://schemas.microsoft.com/office/drawing/2014/main" id="{6F882100-3FE0-389F-E08E-BF7E16414527}"/>
                </a:ext>
              </a:extLst>
            </p:cNvPr>
            <p:cNvSpPr/>
            <p:nvPr/>
          </p:nvSpPr>
          <p:spPr>
            <a:xfrm>
              <a:off x="603971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5" name="Freeform 234">
              <a:extLst>
                <a:ext uri="{FF2B5EF4-FFF2-40B4-BE49-F238E27FC236}">
                  <a16:creationId xmlns:a16="http://schemas.microsoft.com/office/drawing/2014/main" id="{BAA2523A-EADA-2B31-9D0A-73CA2D8E2EE3}"/>
                </a:ext>
              </a:extLst>
            </p:cNvPr>
            <p:cNvSpPr/>
            <p:nvPr/>
          </p:nvSpPr>
          <p:spPr>
            <a:xfrm>
              <a:off x="632979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6" name="Freeform 235">
              <a:extLst>
                <a:ext uri="{FF2B5EF4-FFF2-40B4-BE49-F238E27FC236}">
                  <a16:creationId xmlns:a16="http://schemas.microsoft.com/office/drawing/2014/main" id="{24217284-9697-18EC-C312-29BA53E8A9C6}"/>
                </a:ext>
              </a:extLst>
            </p:cNvPr>
            <p:cNvSpPr/>
            <p:nvPr/>
          </p:nvSpPr>
          <p:spPr>
            <a:xfrm>
              <a:off x="661987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7" name="Freeform 236">
              <a:extLst>
                <a:ext uri="{FF2B5EF4-FFF2-40B4-BE49-F238E27FC236}">
                  <a16:creationId xmlns:a16="http://schemas.microsoft.com/office/drawing/2014/main" id="{ACCC2F8F-A5DA-2851-59F7-3C665559DDDB}"/>
                </a:ext>
              </a:extLst>
            </p:cNvPr>
            <p:cNvSpPr/>
            <p:nvPr/>
          </p:nvSpPr>
          <p:spPr>
            <a:xfrm>
              <a:off x="690908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8" name="Freeform 237">
              <a:extLst>
                <a:ext uri="{FF2B5EF4-FFF2-40B4-BE49-F238E27FC236}">
                  <a16:creationId xmlns:a16="http://schemas.microsoft.com/office/drawing/2014/main" id="{DCC4CF53-C3A2-53F2-3291-CB40F9703F99}"/>
                </a:ext>
              </a:extLst>
            </p:cNvPr>
            <p:cNvSpPr/>
            <p:nvPr/>
          </p:nvSpPr>
          <p:spPr>
            <a:xfrm>
              <a:off x="719916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9" name="Freeform 238">
              <a:extLst>
                <a:ext uri="{FF2B5EF4-FFF2-40B4-BE49-F238E27FC236}">
                  <a16:creationId xmlns:a16="http://schemas.microsoft.com/office/drawing/2014/main" id="{E305458D-E6A7-0453-D21F-5B0937AC2F0C}"/>
                </a:ext>
              </a:extLst>
            </p:cNvPr>
            <p:cNvSpPr/>
            <p:nvPr/>
          </p:nvSpPr>
          <p:spPr>
            <a:xfrm>
              <a:off x="7489247"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0" name="Freeform 239">
              <a:extLst>
                <a:ext uri="{FF2B5EF4-FFF2-40B4-BE49-F238E27FC236}">
                  <a16:creationId xmlns:a16="http://schemas.microsoft.com/office/drawing/2014/main" id="{BB03332D-B3AA-0462-DD7D-8D45C0A5CA57}"/>
                </a:ext>
              </a:extLst>
            </p:cNvPr>
            <p:cNvSpPr/>
            <p:nvPr/>
          </p:nvSpPr>
          <p:spPr>
            <a:xfrm>
              <a:off x="777846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41" name="Freeform 240">
              <a:extLst>
                <a:ext uri="{FF2B5EF4-FFF2-40B4-BE49-F238E27FC236}">
                  <a16:creationId xmlns:a16="http://schemas.microsoft.com/office/drawing/2014/main" id="{27D6B24E-18A8-6259-B84F-1FA1EE67867E}"/>
                </a:ext>
              </a:extLst>
            </p:cNvPr>
            <p:cNvSpPr/>
            <p:nvPr/>
          </p:nvSpPr>
          <p:spPr>
            <a:xfrm>
              <a:off x="806854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42" name="Freeform 241">
              <a:extLst>
                <a:ext uri="{FF2B5EF4-FFF2-40B4-BE49-F238E27FC236}">
                  <a16:creationId xmlns:a16="http://schemas.microsoft.com/office/drawing/2014/main" id="{7D659062-70C5-D3BF-7D23-409B16D353FA}"/>
                </a:ext>
              </a:extLst>
            </p:cNvPr>
            <p:cNvSpPr/>
            <p:nvPr/>
          </p:nvSpPr>
          <p:spPr>
            <a:xfrm>
              <a:off x="8357754"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3" name="Freeform 242">
              <a:extLst>
                <a:ext uri="{FF2B5EF4-FFF2-40B4-BE49-F238E27FC236}">
                  <a16:creationId xmlns:a16="http://schemas.microsoft.com/office/drawing/2014/main" id="{5994D379-25FF-98E0-06B6-ACD3AF27DA09}"/>
                </a:ext>
              </a:extLst>
            </p:cNvPr>
            <p:cNvSpPr/>
            <p:nvPr/>
          </p:nvSpPr>
          <p:spPr>
            <a:xfrm>
              <a:off x="5750502"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4" name="Freeform 243">
              <a:extLst>
                <a:ext uri="{FF2B5EF4-FFF2-40B4-BE49-F238E27FC236}">
                  <a16:creationId xmlns:a16="http://schemas.microsoft.com/office/drawing/2014/main" id="{B94E1E0B-6D65-F794-93EC-0FDCD528174B}"/>
                </a:ext>
              </a:extLst>
            </p:cNvPr>
            <p:cNvSpPr/>
            <p:nvPr/>
          </p:nvSpPr>
          <p:spPr>
            <a:xfrm>
              <a:off x="603971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5" name="Freeform 244">
              <a:extLst>
                <a:ext uri="{FF2B5EF4-FFF2-40B4-BE49-F238E27FC236}">
                  <a16:creationId xmlns:a16="http://schemas.microsoft.com/office/drawing/2014/main" id="{2CCA038F-5DB1-8532-436C-5E09B709AC6A}"/>
                </a:ext>
              </a:extLst>
            </p:cNvPr>
            <p:cNvSpPr/>
            <p:nvPr/>
          </p:nvSpPr>
          <p:spPr>
            <a:xfrm>
              <a:off x="632979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6" name="Freeform 245">
              <a:extLst>
                <a:ext uri="{FF2B5EF4-FFF2-40B4-BE49-F238E27FC236}">
                  <a16:creationId xmlns:a16="http://schemas.microsoft.com/office/drawing/2014/main" id="{BB4F164B-BAC1-71D7-2F79-5997881474CC}"/>
                </a:ext>
              </a:extLst>
            </p:cNvPr>
            <p:cNvSpPr/>
            <p:nvPr/>
          </p:nvSpPr>
          <p:spPr>
            <a:xfrm>
              <a:off x="661987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7" name="Freeform 246">
              <a:extLst>
                <a:ext uri="{FF2B5EF4-FFF2-40B4-BE49-F238E27FC236}">
                  <a16:creationId xmlns:a16="http://schemas.microsoft.com/office/drawing/2014/main" id="{AF6F5DC2-739B-AC98-FCEE-244E2A8BF3B9}"/>
                </a:ext>
              </a:extLst>
            </p:cNvPr>
            <p:cNvSpPr/>
            <p:nvPr/>
          </p:nvSpPr>
          <p:spPr>
            <a:xfrm>
              <a:off x="690908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8" name="Freeform 247">
              <a:extLst>
                <a:ext uri="{FF2B5EF4-FFF2-40B4-BE49-F238E27FC236}">
                  <a16:creationId xmlns:a16="http://schemas.microsoft.com/office/drawing/2014/main" id="{BE330DBC-015E-2DBC-BD87-94E84DB3F009}"/>
                </a:ext>
              </a:extLst>
            </p:cNvPr>
            <p:cNvSpPr/>
            <p:nvPr/>
          </p:nvSpPr>
          <p:spPr>
            <a:xfrm>
              <a:off x="719916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9" name="Freeform 248">
              <a:extLst>
                <a:ext uri="{FF2B5EF4-FFF2-40B4-BE49-F238E27FC236}">
                  <a16:creationId xmlns:a16="http://schemas.microsoft.com/office/drawing/2014/main" id="{B69134F9-6598-99EB-75AC-0D8500CCA462}"/>
                </a:ext>
              </a:extLst>
            </p:cNvPr>
            <p:cNvSpPr/>
            <p:nvPr/>
          </p:nvSpPr>
          <p:spPr>
            <a:xfrm>
              <a:off x="7489247"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0" name="Freeform 249">
              <a:extLst>
                <a:ext uri="{FF2B5EF4-FFF2-40B4-BE49-F238E27FC236}">
                  <a16:creationId xmlns:a16="http://schemas.microsoft.com/office/drawing/2014/main" id="{C6D606DF-EA92-8CEC-FA6E-AED74E13B5EF}"/>
                </a:ext>
              </a:extLst>
            </p:cNvPr>
            <p:cNvSpPr/>
            <p:nvPr/>
          </p:nvSpPr>
          <p:spPr>
            <a:xfrm>
              <a:off x="777846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51" name="Freeform 250">
              <a:extLst>
                <a:ext uri="{FF2B5EF4-FFF2-40B4-BE49-F238E27FC236}">
                  <a16:creationId xmlns:a16="http://schemas.microsoft.com/office/drawing/2014/main" id="{D374B234-FB44-0268-66D4-E9D316BA210C}"/>
                </a:ext>
              </a:extLst>
            </p:cNvPr>
            <p:cNvSpPr/>
            <p:nvPr/>
          </p:nvSpPr>
          <p:spPr>
            <a:xfrm>
              <a:off x="806854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52" name="Freeform 251">
              <a:extLst>
                <a:ext uri="{FF2B5EF4-FFF2-40B4-BE49-F238E27FC236}">
                  <a16:creationId xmlns:a16="http://schemas.microsoft.com/office/drawing/2014/main" id="{4AD3DC6E-EF65-DB97-F342-D1A34AA7535A}"/>
                </a:ext>
              </a:extLst>
            </p:cNvPr>
            <p:cNvSpPr/>
            <p:nvPr/>
          </p:nvSpPr>
          <p:spPr>
            <a:xfrm>
              <a:off x="8357754"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3" name="Freeform 252">
              <a:extLst>
                <a:ext uri="{FF2B5EF4-FFF2-40B4-BE49-F238E27FC236}">
                  <a16:creationId xmlns:a16="http://schemas.microsoft.com/office/drawing/2014/main" id="{BD959CE7-2888-D0A8-D6F9-E5245E890771}"/>
                </a:ext>
              </a:extLst>
            </p:cNvPr>
            <p:cNvSpPr/>
            <p:nvPr/>
          </p:nvSpPr>
          <p:spPr>
            <a:xfrm>
              <a:off x="603971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4" name="Freeform 253">
              <a:extLst>
                <a:ext uri="{FF2B5EF4-FFF2-40B4-BE49-F238E27FC236}">
                  <a16:creationId xmlns:a16="http://schemas.microsoft.com/office/drawing/2014/main" id="{92F1E522-319D-6D46-42A0-881805F0DC26}"/>
                </a:ext>
              </a:extLst>
            </p:cNvPr>
            <p:cNvSpPr/>
            <p:nvPr/>
          </p:nvSpPr>
          <p:spPr>
            <a:xfrm>
              <a:off x="632979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5" name="Freeform 254">
              <a:extLst>
                <a:ext uri="{FF2B5EF4-FFF2-40B4-BE49-F238E27FC236}">
                  <a16:creationId xmlns:a16="http://schemas.microsoft.com/office/drawing/2014/main" id="{84EE535F-D3C9-F574-FFAD-4D4703381BC0}"/>
                </a:ext>
              </a:extLst>
            </p:cNvPr>
            <p:cNvSpPr/>
            <p:nvPr/>
          </p:nvSpPr>
          <p:spPr>
            <a:xfrm>
              <a:off x="661987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6" name="Freeform 255">
              <a:extLst>
                <a:ext uri="{FF2B5EF4-FFF2-40B4-BE49-F238E27FC236}">
                  <a16:creationId xmlns:a16="http://schemas.microsoft.com/office/drawing/2014/main" id="{6917450B-6C16-AB3F-86F0-434DD1612D76}"/>
                </a:ext>
              </a:extLst>
            </p:cNvPr>
            <p:cNvSpPr/>
            <p:nvPr/>
          </p:nvSpPr>
          <p:spPr>
            <a:xfrm>
              <a:off x="690908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7" name="Freeform 256">
              <a:extLst>
                <a:ext uri="{FF2B5EF4-FFF2-40B4-BE49-F238E27FC236}">
                  <a16:creationId xmlns:a16="http://schemas.microsoft.com/office/drawing/2014/main" id="{99FFAE86-7440-B37A-2C3F-49191CB93652}"/>
                </a:ext>
              </a:extLst>
            </p:cNvPr>
            <p:cNvSpPr/>
            <p:nvPr/>
          </p:nvSpPr>
          <p:spPr>
            <a:xfrm>
              <a:off x="719916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8" name="Freeform 257">
              <a:extLst>
                <a:ext uri="{FF2B5EF4-FFF2-40B4-BE49-F238E27FC236}">
                  <a16:creationId xmlns:a16="http://schemas.microsoft.com/office/drawing/2014/main" id="{F35FB0D0-234A-47D1-FF39-265D752C8554}"/>
                </a:ext>
              </a:extLst>
            </p:cNvPr>
            <p:cNvSpPr/>
            <p:nvPr/>
          </p:nvSpPr>
          <p:spPr>
            <a:xfrm>
              <a:off x="7489247"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9" name="Freeform 258">
              <a:extLst>
                <a:ext uri="{FF2B5EF4-FFF2-40B4-BE49-F238E27FC236}">
                  <a16:creationId xmlns:a16="http://schemas.microsoft.com/office/drawing/2014/main" id="{57632EA9-2428-ED65-46F2-7ABEDF3B2F24}"/>
                </a:ext>
              </a:extLst>
            </p:cNvPr>
            <p:cNvSpPr/>
            <p:nvPr/>
          </p:nvSpPr>
          <p:spPr>
            <a:xfrm>
              <a:off x="777846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60" name="Freeform 259">
              <a:extLst>
                <a:ext uri="{FF2B5EF4-FFF2-40B4-BE49-F238E27FC236}">
                  <a16:creationId xmlns:a16="http://schemas.microsoft.com/office/drawing/2014/main" id="{CC3974CA-DFB3-8DFF-AC82-A5574411849C}"/>
                </a:ext>
              </a:extLst>
            </p:cNvPr>
            <p:cNvSpPr/>
            <p:nvPr/>
          </p:nvSpPr>
          <p:spPr>
            <a:xfrm>
              <a:off x="806854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61" name="Freeform 260">
              <a:extLst>
                <a:ext uri="{FF2B5EF4-FFF2-40B4-BE49-F238E27FC236}">
                  <a16:creationId xmlns:a16="http://schemas.microsoft.com/office/drawing/2014/main" id="{696BEC58-D40D-227F-CE62-2AEF9C1A9EF9}"/>
                </a:ext>
              </a:extLst>
            </p:cNvPr>
            <p:cNvSpPr/>
            <p:nvPr/>
          </p:nvSpPr>
          <p:spPr>
            <a:xfrm>
              <a:off x="8357754"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2" name="Freeform 261">
              <a:extLst>
                <a:ext uri="{FF2B5EF4-FFF2-40B4-BE49-F238E27FC236}">
                  <a16:creationId xmlns:a16="http://schemas.microsoft.com/office/drawing/2014/main" id="{D2CFF0BE-F818-F497-3E1A-4E19EBC93EFD}"/>
                </a:ext>
              </a:extLst>
            </p:cNvPr>
            <p:cNvSpPr/>
            <p:nvPr/>
          </p:nvSpPr>
          <p:spPr>
            <a:xfrm>
              <a:off x="632979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3" name="Freeform 262">
              <a:extLst>
                <a:ext uri="{FF2B5EF4-FFF2-40B4-BE49-F238E27FC236}">
                  <a16:creationId xmlns:a16="http://schemas.microsoft.com/office/drawing/2014/main" id="{BE5E9C16-4F53-9BFF-4265-04FF9723C2AB}"/>
                </a:ext>
              </a:extLst>
            </p:cNvPr>
            <p:cNvSpPr/>
            <p:nvPr/>
          </p:nvSpPr>
          <p:spPr>
            <a:xfrm>
              <a:off x="661987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4" name="Freeform 263">
              <a:extLst>
                <a:ext uri="{FF2B5EF4-FFF2-40B4-BE49-F238E27FC236}">
                  <a16:creationId xmlns:a16="http://schemas.microsoft.com/office/drawing/2014/main" id="{43A33135-090A-4368-75CF-40D3C2E07DE6}"/>
                </a:ext>
              </a:extLst>
            </p:cNvPr>
            <p:cNvSpPr/>
            <p:nvPr/>
          </p:nvSpPr>
          <p:spPr>
            <a:xfrm>
              <a:off x="690908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5" name="Freeform 264">
              <a:extLst>
                <a:ext uri="{FF2B5EF4-FFF2-40B4-BE49-F238E27FC236}">
                  <a16:creationId xmlns:a16="http://schemas.microsoft.com/office/drawing/2014/main" id="{3E06B788-6802-871D-4109-F86D54545533}"/>
                </a:ext>
              </a:extLst>
            </p:cNvPr>
            <p:cNvSpPr/>
            <p:nvPr/>
          </p:nvSpPr>
          <p:spPr>
            <a:xfrm>
              <a:off x="719916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6" name="Freeform 265">
              <a:extLst>
                <a:ext uri="{FF2B5EF4-FFF2-40B4-BE49-F238E27FC236}">
                  <a16:creationId xmlns:a16="http://schemas.microsoft.com/office/drawing/2014/main" id="{E490CA07-DDF8-4D24-1957-91C3B2DA5D47}"/>
                </a:ext>
              </a:extLst>
            </p:cNvPr>
            <p:cNvSpPr/>
            <p:nvPr/>
          </p:nvSpPr>
          <p:spPr>
            <a:xfrm>
              <a:off x="7489247"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7" name="Freeform 266">
              <a:extLst>
                <a:ext uri="{FF2B5EF4-FFF2-40B4-BE49-F238E27FC236}">
                  <a16:creationId xmlns:a16="http://schemas.microsoft.com/office/drawing/2014/main" id="{8FF72127-B56F-6845-CCEB-90F93C83522D}"/>
                </a:ext>
              </a:extLst>
            </p:cNvPr>
            <p:cNvSpPr/>
            <p:nvPr/>
          </p:nvSpPr>
          <p:spPr>
            <a:xfrm>
              <a:off x="777846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68" name="Freeform 267">
              <a:extLst>
                <a:ext uri="{FF2B5EF4-FFF2-40B4-BE49-F238E27FC236}">
                  <a16:creationId xmlns:a16="http://schemas.microsoft.com/office/drawing/2014/main" id="{7003A3A7-A1FB-DCA3-FB36-382057A1257C}"/>
                </a:ext>
              </a:extLst>
            </p:cNvPr>
            <p:cNvSpPr/>
            <p:nvPr/>
          </p:nvSpPr>
          <p:spPr>
            <a:xfrm>
              <a:off x="806854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69" name="Freeform 268">
              <a:extLst>
                <a:ext uri="{FF2B5EF4-FFF2-40B4-BE49-F238E27FC236}">
                  <a16:creationId xmlns:a16="http://schemas.microsoft.com/office/drawing/2014/main" id="{4564BDA0-3CE3-3991-BD13-4723C29AC2BF}"/>
                </a:ext>
              </a:extLst>
            </p:cNvPr>
            <p:cNvSpPr/>
            <p:nvPr/>
          </p:nvSpPr>
          <p:spPr>
            <a:xfrm>
              <a:off x="8357754"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0" name="Freeform 269">
              <a:extLst>
                <a:ext uri="{FF2B5EF4-FFF2-40B4-BE49-F238E27FC236}">
                  <a16:creationId xmlns:a16="http://schemas.microsoft.com/office/drawing/2014/main" id="{3528000C-C52D-C681-7354-5E0C1C08F538}"/>
                </a:ext>
              </a:extLst>
            </p:cNvPr>
            <p:cNvSpPr/>
            <p:nvPr/>
          </p:nvSpPr>
          <p:spPr>
            <a:xfrm>
              <a:off x="6619875"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1" name="Freeform 270">
              <a:extLst>
                <a:ext uri="{FF2B5EF4-FFF2-40B4-BE49-F238E27FC236}">
                  <a16:creationId xmlns:a16="http://schemas.microsoft.com/office/drawing/2014/main" id="{404D2888-CA26-CE10-9306-CF10CFB5151A}"/>
                </a:ext>
              </a:extLst>
            </p:cNvPr>
            <p:cNvSpPr/>
            <p:nvPr/>
          </p:nvSpPr>
          <p:spPr>
            <a:xfrm>
              <a:off x="690908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2" name="Freeform 271">
              <a:extLst>
                <a:ext uri="{FF2B5EF4-FFF2-40B4-BE49-F238E27FC236}">
                  <a16:creationId xmlns:a16="http://schemas.microsoft.com/office/drawing/2014/main" id="{C6A18EB0-95E8-3A64-4162-5B0B9D6D328A}"/>
                </a:ext>
              </a:extLst>
            </p:cNvPr>
            <p:cNvSpPr/>
            <p:nvPr/>
          </p:nvSpPr>
          <p:spPr>
            <a:xfrm>
              <a:off x="719916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3" name="Freeform 272">
              <a:extLst>
                <a:ext uri="{FF2B5EF4-FFF2-40B4-BE49-F238E27FC236}">
                  <a16:creationId xmlns:a16="http://schemas.microsoft.com/office/drawing/2014/main" id="{5699DEC6-EF2D-C33B-803D-86AAD0F87D6C}"/>
                </a:ext>
              </a:extLst>
            </p:cNvPr>
            <p:cNvSpPr/>
            <p:nvPr/>
          </p:nvSpPr>
          <p:spPr>
            <a:xfrm>
              <a:off x="7489247"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4" name="Freeform 273">
              <a:extLst>
                <a:ext uri="{FF2B5EF4-FFF2-40B4-BE49-F238E27FC236}">
                  <a16:creationId xmlns:a16="http://schemas.microsoft.com/office/drawing/2014/main" id="{CEF0E7C7-B9BA-E7BE-AEE5-522987FCC35C}"/>
                </a:ext>
              </a:extLst>
            </p:cNvPr>
            <p:cNvSpPr/>
            <p:nvPr/>
          </p:nvSpPr>
          <p:spPr>
            <a:xfrm>
              <a:off x="777846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75" name="Freeform 274">
              <a:extLst>
                <a:ext uri="{FF2B5EF4-FFF2-40B4-BE49-F238E27FC236}">
                  <a16:creationId xmlns:a16="http://schemas.microsoft.com/office/drawing/2014/main" id="{C028DC98-5DB5-FD13-0592-03086329D744}"/>
                </a:ext>
              </a:extLst>
            </p:cNvPr>
            <p:cNvSpPr/>
            <p:nvPr/>
          </p:nvSpPr>
          <p:spPr>
            <a:xfrm>
              <a:off x="806854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76" name="Freeform 275">
              <a:extLst>
                <a:ext uri="{FF2B5EF4-FFF2-40B4-BE49-F238E27FC236}">
                  <a16:creationId xmlns:a16="http://schemas.microsoft.com/office/drawing/2014/main" id="{7FC8578C-4D23-BB47-72BC-A380EF32EC5E}"/>
                </a:ext>
              </a:extLst>
            </p:cNvPr>
            <p:cNvSpPr/>
            <p:nvPr/>
          </p:nvSpPr>
          <p:spPr>
            <a:xfrm>
              <a:off x="8357754"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7" name="Freeform 276">
              <a:extLst>
                <a:ext uri="{FF2B5EF4-FFF2-40B4-BE49-F238E27FC236}">
                  <a16:creationId xmlns:a16="http://schemas.microsoft.com/office/drawing/2014/main" id="{D7FA7A27-C6A4-6817-E399-AE3CFB343428}"/>
                </a:ext>
              </a:extLst>
            </p:cNvPr>
            <p:cNvSpPr/>
            <p:nvPr/>
          </p:nvSpPr>
          <p:spPr>
            <a:xfrm>
              <a:off x="690908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8" name="Freeform 277">
              <a:extLst>
                <a:ext uri="{FF2B5EF4-FFF2-40B4-BE49-F238E27FC236}">
                  <a16:creationId xmlns:a16="http://schemas.microsoft.com/office/drawing/2014/main" id="{1CDF6FFD-74E4-ACAE-D473-BA4A6D897195}"/>
                </a:ext>
              </a:extLst>
            </p:cNvPr>
            <p:cNvSpPr/>
            <p:nvPr/>
          </p:nvSpPr>
          <p:spPr>
            <a:xfrm>
              <a:off x="719916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9" name="Freeform 278">
              <a:extLst>
                <a:ext uri="{FF2B5EF4-FFF2-40B4-BE49-F238E27FC236}">
                  <a16:creationId xmlns:a16="http://schemas.microsoft.com/office/drawing/2014/main" id="{0F938FC2-77EE-C5B6-F7EC-A760E4EDD41C}"/>
                </a:ext>
              </a:extLst>
            </p:cNvPr>
            <p:cNvSpPr/>
            <p:nvPr/>
          </p:nvSpPr>
          <p:spPr>
            <a:xfrm>
              <a:off x="7489247"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0" name="Freeform 279">
              <a:extLst>
                <a:ext uri="{FF2B5EF4-FFF2-40B4-BE49-F238E27FC236}">
                  <a16:creationId xmlns:a16="http://schemas.microsoft.com/office/drawing/2014/main" id="{EE83CCF2-0158-4871-52ED-13464CEF774A}"/>
                </a:ext>
              </a:extLst>
            </p:cNvPr>
            <p:cNvSpPr/>
            <p:nvPr/>
          </p:nvSpPr>
          <p:spPr>
            <a:xfrm>
              <a:off x="777846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81" name="Freeform 280">
              <a:extLst>
                <a:ext uri="{FF2B5EF4-FFF2-40B4-BE49-F238E27FC236}">
                  <a16:creationId xmlns:a16="http://schemas.microsoft.com/office/drawing/2014/main" id="{2E361E83-669B-D88C-82D1-9A455E4CDB64}"/>
                </a:ext>
              </a:extLst>
            </p:cNvPr>
            <p:cNvSpPr/>
            <p:nvPr/>
          </p:nvSpPr>
          <p:spPr>
            <a:xfrm>
              <a:off x="806854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82" name="Freeform 281">
              <a:extLst>
                <a:ext uri="{FF2B5EF4-FFF2-40B4-BE49-F238E27FC236}">
                  <a16:creationId xmlns:a16="http://schemas.microsoft.com/office/drawing/2014/main" id="{E93BEC57-90BE-EBAD-C3B8-5A5B8C9CA044}"/>
                </a:ext>
              </a:extLst>
            </p:cNvPr>
            <p:cNvSpPr/>
            <p:nvPr/>
          </p:nvSpPr>
          <p:spPr>
            <a:xfrm>
              <a:off x="8357754"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3" name="Freeform 282">
              <a:extLst>
                <a:ext uri="{FF2B5EF4-FFF2-40B4-BE49-F238E27FC236}">
                  <a16:creationId xmlns:a16="http://schemas.microsoft.com/office/drawing/2014/main" id="{67A7841B-1A8F-50EA-20A4-CCA64CC90E54}"/>
                </a:ext>
              </a:extLst>
            </p:cNvPr>
            <p:cNvSpPr/>
            <p:nvPr/>
          </p:nvSpPr>
          <p:spPr>
            <a:xfrm>
              <a:off x="7199168"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4" name="Freeform 283">
              <a:extLst>
                <a:ext uri="{FF2B5EF4-FFF2-40B4-BE49-F238E27FC236}">
                  <a16:creationId xmlns:a16="http://schemas.microsoft.com/office/drawing/2014/main" id="{EA415D39-B1D1-8122-0F1B-AD660978E53F}"/>
                </a:ext>
              </a:extLst>
            </p:cNvPr>
            <p:cNvSpPr/>
            <p:nvPr/>
          </p:nvSpPr>
          <p:spPr>
            <a:xfrm>
              <a:off x="7489247"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5" name="Freeform 284">
              <a:extLst>
                <a:ext uri="{FF2B5EF4-FFF2-40B4-BE49-F238E27FC236}">
                  <a16:creationId xmlns:a16="http://schemas.microsoft.com/office/drawing/2014/main" id="{1847931E-DC27-F3E1-FB66-CC296E27C6F5}"/>
                </a:ext>
              </a:extLst>
            </p:cNvPr>
            <p:cNvSpPr/>
            <p:nvPr/>
          </p:nvSpPr>
          <p:spPr>
            <a:xfrm>
              <a:off x="777846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86" name="Freeform 285">
              <a:extLst>
                <a:ext uri="{FF2B5EF4-FFF2-40B4-BE49-F238E27FC236}">
                  <a16:creationId xmlns:a16="http://schemas.microsoft.com/office/drawing/2014/main" id="{A988B645-A1D6-CD01-D799-5B6A7DD647C3}"/>
                </a:ext>
              </a:extLst>
            </p:cNvPr>
            <p:cNvSpPr/>
            <p:nvPr/>
          </p:nvSpPr>
          <p:spPr>
            <a:xfrm>
              <a:off x="806854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87" name="Freeform 286">
              <a:extLst>
                <a:ext uri="{FF2B5EF4-FFF2-40B4-BE49-F238E27FC236}">
                  <a16:creationId xmlns:a16="http://schemas.microsoft.com/office/drawing/2014/main" id="{06291B1B-345E-23C3-C0F8-EDDA34DD3C9E}"/>
                </a:ext>
              </a:extLst>
            </p:cNvPr>
            <p:cNvSpPr/>
            <p:nvPr/>
          </p:nvSpPr>
          <p:spPr>
            <a:xfrm>
              <a:off x="8357754"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8" name="Freeform 287">
              <a:extLst>
                <a:ext uri="{FF2B5EF4-FFF2-40B4-BE49-F238E27FC236}">
                  <a16:creationId xmlns:a16="http://schemas.microsoft.com/office/drawing/2014/main" id="{2544CAE3-8C68-7AE3-FF82-53DA025462FC}"/>
                </a:ext>
              </a:extLst>
            </p:cNvPr>
            <p:cNvSpPr/>
            <p:nvPr/>
          </p:nvSpPr>
          <p:spPr>
            <a:xfrm>
              <a:off x="7489247"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9" name="Freeform 288">
              <a:extLst>
                <a:ext uri="{FF2B5EF4-FFF2-40B4-BE49-F238E27FC236}">
                  <a16:creationId xmlns:a16="http://schemas.microsoft.com/office/drawing/2014/main" id="{961FFE8E-6A02-80E9-030C-0362821C0EC9}"/>
                </a:ext>
              </a:extLst>
            </p:cNvPr>
            <p:cNvSpPr/>
            <p:nvPr/>
          </p:nvSpPr>
          <p:spPr>
            <a:xfrm>
              <a:off x="777846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0" name="Freeform 289">
              <a:extLst>
                <a:ext uri="{FF2B5EF4-FFF2-40B4-BE49-F238E27FC236}">
                  <a16:creationId xmlns:a16="http://schemas.microsoft.com/office/drawing/2014/main" id="{25463BBF-4C22-3D72-8AEC-AEBB685912CF}"/>
                </a:ext>
              </a:extLst>
            </p:cNvPr>
            <p:cNvSpPr/>
            <p:nvPr/>
          </p:nvSpPr>
          <p:spPr>
            <a:xfrm>
              <a:off x="806854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1" name="Freeform 290">
              <a:extLst>
                <a:ext uri="{FF2B5EF4-FFF2-40B4-BE49-F238E27FC236}">
                  <a16:creationId xmlns:a16="http://schemas.microsoft.com/office/drawing/2014/main" id="{0462DD35-2FAE-ED07-21F3-F7C5E8631937}"/>
                </a:ext>
              </a:extLst>
            </p:cNvPr>
            <p:cNvSpPr/>
            <p:nvPr/>
          </p:nvSpPr>
          <p:spPr>
            <a:xfrm>
              <a:off x="8357754"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2" name="Freeform 291">
              <a:extLst>
                <a:ext uri="{FF2B5EF4-FFF2-40B4-BE49-F238E27FC236}">
                  <a16:creationId xmlns:a16="http://schemas.microsoft.com/office/drawing/2014/main" id="{A7FC4D47-21C0-B79A-3D6D-42F8C69494C0}"/>
                </a:ext>
              </a:extLst>
            </p:cNvPr>
            <p:cNvSpPr/>
            <p:nvPr/>
          </p:nvSpPr>
          <p:spPr>
            <a:xfrm>
              <a:off x="777846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3" name="Freeform 292">
              <a:extLst>
                <a:ext uri="{FF2B5EF4-FFF2-40B4-BE49-F238E27FC236}">
                  <a16:creationId xmlns:a16="http://schemas.microsoft.com/office/drawing/2014/main" id="{54FD9BD9-6579-B955-8A18-F37B9ED2880F}"/>
                </a:ext>
              </a:extLst>
            </p:cNvPr>
            <p:cNvSpPr/>
            <p:nvPr/>
          </p:nvSpPr>
          <p:spPr>
            <a:xfrm>
              <a:off x="806854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4" name="Freeform 293">
              <a:extLst>
                <a:ext uri="{FF2B5EF4-FFF2-40B4-BE49-F238E27FC236}">
                  <a16:creationId xmlns:a16="http://schemas.microsoft.com/office/drawing/2014/main" id="{6263AE0A-BFBC-DA23-6EFE-E0F3BFBC8251}"/>
                </a:ext>
              </a:extLst>
            </p:cNvPr>
            <p:cNvSpPr/>
            <p:nvPr/>
          </p:nvSpPr>
          <p:spPr>
            <a:xfrm>
              <a:off x="8357754" y="4811856"/>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5" name="Freeform 294">
              <a:extLst>
                <a:ext uri="{FF2B5EF4-FFF2-40B4-BE49-F238E27FC236}">
                  <a16:creationId xmlns:a16="http://schemas.microsoft.com/office/drawing/2014/main" id="{79758646-3646-7CA7-2556-01F6A7A89EFE}"/>
                </a:ext>
              </a:extLst>
            </p:cNvPr>
            <p:cNvSpPr/>
            <p:nvPr/>
          </p:nvSpPr>
          <p:spPr>
            <a:xfrm>
              <a:off x="8068541" y="508461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6" name="Freeform 295">
              <a:extLst>
                <a:ext uri="{FF2B5EF4-FFF2-40B4-BE49-F238E27FC236}">
                  <a16:creationId xmlns:a16="http://schemas.microsoft.com/office/drawing/2014/main" id="{D1354923-DEA4-D658-A118-A48385DBBA6E}"/>
                </a:ext>
              </a:extLst>
            </p:cNvPr>
            <p:cNvSpPr/>
            <p:nvPr/>
          </p:nvSpPr>
          <p:spPr>
            <a:xfrm>
              <a:off x="8357754" y="508461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7" name="Freeform 296">
              <a:extLst>
                <a:ext uri="{FF2B5EF4-FFF2-40B4-BE49-F238E27FC236}">
                  <a16:creationId xmlns:a16="http://schemas.microsoft.com/office/drawing/2014/main" id="{B4CD4F0B-ABF5-AFFD-115D-6BF1C0509B1A}"/>
                </a:ext>
              </a:extLst>
            </p:cNvPr>
            <p:cNvSpPr/>
            <p:nvPr/>
          </p:nvSpPr>
          <p:spPr>
            <a:xfrm>
              <a:off x="8357754" y="535651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grpSp>
      <p:sp>
        <p:nvSpPr>
          <p:cNvPr id="4" name="TextBox 3">
            <a:extLst>
              <a:ext uri="{FF2B5EF4-FFF2-40B4-BE49-F238E27FC236}">
                <a16:creationId xmlns:a16="http://schemas.microsoft.com/office/drawing/2014/main" id="{3893F1B0-D8E0-1318-EACD-C96140D00B6F}"/>
              </a:ext>
            </a:extLst>
          </p:cNvPr>
          <p:cNvSpPr txBox="1"/>
          <p:nvPr/>
        </p:nvSpPr>
        <p:spPr>
          <a:xfrm>
            <a:off x="249647" y="328833"/>
            <a:ext cx="8068807" cy="1077218"/>
          </a:xfrm>
          <a:prstGeom prst="rect">
            <a:avLst/>
          </a:prstGeom>
          <a:noFill/>
          <a:effectLst/>
        </p:spPr>
        <p:txBody>
          <a:bodyPr wrap="square" rtlCol="0">
            <a:spAutoFit/>
          </a:bodyPr>
          <a:lstStyle/>
          <a:p>
            <a:pPr rtl="0"/>
            <a:r>
              <a:rPr lang="de-DE" sz="3200" b="1" dirty="0">
                <a:solidFill>
                  <a:schemeClr val="tx1">
                    <a:lumMod val="65000"/>
                    <a:lumOff val="35000"/>
                  </a:schemeClr>
                </a:solidFill>
                <a:latin typeface="Century Gothic" panose="020B0502020202020204" pitchFamily="34" charset="0"/>
              </a:rPr>
              <a:t>VORLAGE FÜR EINE ZUSAMMENFASSUNG MIT EINER FOLIE – BEISPIEL</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a:srcRect/>
          <a:stretch/>
        </p:blipFill>
        <p:spPr>
          <a:xfrm>
            <a:off x="8402389" y="322031"/>
            <a:ext cx="3600000" cy="716020"/>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188687" y="1473715"/>
            <a:ext cx="5020624" cy="4895956"/>
          </a:xfrm>
          <a:prstGeom prst="rect">
            <a:avLst/>
          </a:prstGeom>
          <a:noFill/>
        </p:spPr>
        <p:txBody>
          <a:bodyPr wrap="square" rtlCol="0">
            <a:spAutoFit/>
          </a:bodyPr>
          <a:lstStyle/>
          <a:p>
            <a:pPr rtl="0">
              <a:lnSpc>
                <a:spcPct val="150000"/>
              </a:lnSpc>
            </a:pPr>
            <a:r>
              <a:rPr lang="de-DE" sz="15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Diese Vorlage für eine Zusammenfassung mit einer Folie ist ein vielseitiges Instrument, um die wichtigsten Projektinformationen in einer einzigen, visuell ansprechenden Folie zu vermitteln. Sie können Ihre Projektinformationen in die leere Vorlage eingeben oder die Beispielversion zur weiteren Orientierung herunterladen. Geben Sie in jedem Abschnitt relevante Details ein, z. B. einen Überblick über Ihr Projekt und die nächsten Schritte. Die Vorlage ermöglicht Benutzer*innen, eigene Texte, Grafiken und Daten einzufügen. Kopieren Sie die ausgefüllte Folie in eine längere Präsentation oder verwenden Sie sie als visuelle Ergänzung einer Präsentation für Stakeholder*innen. </a:t>
            </a:r>
          </a:p>
        </p:txBody>
      </p:sp>
      <p:grpSp>
        <p:nvGrpSpPr>
          <p:cNvPr id="6" name="Group 5">
            <a:extLst>
              <a:ext uri="{FF2B5EF4-FFF2-40B4-BE49-F238E27FC236}">
                <a16:creationId xmlns:a16="http://schemas.microsoft.com/office/drawing/2014/main" id="{2256FB8C-F0A6-698F-CCD4-3AB7257A59C7}"/>
              </a:ext>
            </a:extLst>
          </p:cNvPr>
          <p:cNvGrpSpPr/>
          <p:nvPr/>
        </p:nvGrpSpPr>
        <p:grpSpPr>
          <a:xfrm>
            <a:off x="8318454" y="6247756"/>
            <a:ext cx="3780945" cy="494494"/>
            <a:chOff x="7524552" y="6247564"/>
            <a:chExt cx="4667448" cy="610436"/>
          </a:xfrm>
        </p:grpSpPr>
        <p:sp>
          <p:nvSpPr>
            <p:cNvPr id="7" name="Rounded Rectangle 6">
              <a:extLst>
                <a:ext uri="{FF2B5EF4-FFF2-40B4-BE49-F238E27FC236}">
                  <a16:creationId xmlns:a16="http://schemas.microsoft.com/office/drawing/2014/main" id="{779085A3-473D-44EE-8D55-214A9C2564CF}"/>
                </a:ext>
              </a:extLst>
            </p:cNvPr>
            <p:cNvSpPr/>
            <p:nvPr/>
          </p:nvSpPr>
          <p:spPr>
            <a:xfrm>
              <a:off x="7524552" y="6247564"/>
              <a:ext cx="4667448" cy="610436"/>
            </a:xfrm>
            <a:prstGeom prst="roundRect">
              <a:avLst>
                <a:gd name="adj" fmla="val 22131"/>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AD05C5B6-DA2E-6C15-8949-1A6FCFE3E3E7}"/>
                </a:ext>
              </a:extLst>
            </p:cNvPr>
            <p:cNvSpPr txBox="1"/>
            <p:nvPr/>
          </p:nvSpPr>
          <p:spPr>
            <a:xfrm>
              <a:off x="7524552" y="6286060"/>
              <a:ext cx="4573347" cy="531915"/>
            </a:xfrm>
            <a:prstGeom prst="rect">
              <a:avLst/>
            </a:prstGeom>
            <a:noFill/>
          </p:spPr>
          <p:txBody>
            <a:bodyPr wrap="square" rtlCol="0">
              <a:spAutoFit/>
            </a:bodyPr>
            <a:lstStyle/>
            <a:p>
              <a:pPr algn="ctr" rtl="0"/>
              <a:r>
                <a:rPr lang="de-DE" sz="2200" spc="300" dirty="0">
                  <a:latin typeface="Century Gothic" panose="020B0502020202020204" pitchFamily="34" charset="0"/>
                </a:rPr>
                <a:t>ZUSAMMENFASSUNG</a:t>
              </a:r>
            </a:p>
          </p:txBody>
        </p:sp>
        <p:grpSp>
          <p:nvGrpSpPr>
            <p:cNvPr id="9" name="Group 8">
              <a:extLst>
                <a:ext uri="{FF2B5EF4-FFF2-40B4-BE49-F238E27FC236}">
                  <a16:creationId xmlns:a16="http://schemas.microsoft.com/office/drawing/2014/main" id="{E692D8A8-8673-B721-906C-FB7FDDDFD971}"/>
                </a:ext>
              </a:extLst>
            </p:cNvPr>
            <p:cNvGrpSpPr/>
            <p:nvPr/>
          </p:nvGrpSpPr>
          <p:grpSpPr>
            <a:xfrm>
              <a:off x="12017976" y="6386741"/>
              <a:ext cx="79923" cy="327464"/>
              <a:chOff x="12052701" y="6447749"/>
              <a:chExt cx="79923" cy="327464"/>
            </a:xfrm>
            <a:solidFill>
              <a:schemeClr val="bg1"/>
            </a:solidFill>
          </p:grpSpPr>
          <p:sp>
            <p:nvSpPr>
              <p:cNvPr id="10" name="Freeform 9">
                <a:extLst>
                  <a:ext uri="{FF2B5EF4-FFF2-40B4-BE49-F238E27FC236}">
                    <a16:creationId xmlns:a16="http://schemas.microsoft.com/office/drawing/2014/main" id="{13CD5897-242A-80F5-F494-1E9354D18AFC}"/>
                  </a:ext>
                </a:extLst>
              </p:cNvPr>
              <p:cNvSpPr/>
              <p:nvPr/>
            </p:nvSpPr>
            <p:spPr>
              <a:xfrm rot="5400000">
                <a:off x="12052701" y="6447749"/>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F10419AB-80B8-8B5D-DD66-54815FEDC143}"/>
                  </a:ext>
                </a:extLst>
              </p:cNvPr>
              <p:cNvSpPr/>
              <p:nvPr/>
            </p:nvSpPr>
            <p:spPr>
              <a:xfrm rot="5400000">
                <a:off x="12052701" y="6571705"/>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CC10DA67-F796-C2C6-8A71-BE5BCA2534C0}"/>
                  </a:ext>
                </a:extLst>
              </p:cNvPr>
              <p:cNvSpPr/>
              <p:nvPr/>
            </p:nvSpPr>
            <p:spPr>
              <a:xfrm rot="5400000">
                <a:off x="12052701" y="6695290"/>
                <a:ext cx="79923" cy="79923"/>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grpSp>
      </p:grpSp>
      <p:pic>
        <p:nvPicPr>
          <p:cNvPr id="16" name="Picture 15">
            <a:extLst>
              <a:ext uri="{FF2B5EF4-FFF2-40B4-BE49-F238E27FC236}">
                <a16:creationId xmlns:a16="http://schemas.microsoft.com/office/drawing/2014/main" id="{E12AB975-3B32-D3DC-70C2-E3DF26CEF9B8}"/>
              </a:ext>
            </a:extLst>
          </p:cNvPr>
          <p:cNvPicPr>
            <a:picLocks noChangeAspect="1"/>
          </p:cNvPicPr>
          <p:nvPr/>
        </p:nvPicPr>
        <p:blipFill>
          <a:blip r:embed="rId5"/>
          <a:srcRect/>
          <a:stretch/>
        </p:blipFill>
        <p:spPr>
          <a:xfrm>
            <a:off x="5381862" y="1624930"/>
            <a:ext cx="6620527" cy="3730942"/>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1" name="Round Same Side Corner Rectangle 530">
            <a:extLst>
              <a:ext uri="{FF2B5EF4-FFF2-40B4-BE49-F238E27FC236}">
                <a16:creationId xmlns:a16="http://schemas.microsoft.com/office/drawing/2014/main" id="{24578CEC-66DD-593C-D967-AB7AEFA7F2BB}"/>
              </a:ext>
            </a:extLst>
          </p:cNvPr>
          <p:cNvSpPr/>
          <p:nvPr/>
        </p:nvSpPr>
        <p:spPr>
          <a:xfrm rot="16200000">
            <a:off x="7111678" y="-670371"/>
            <a:ext cx="2210501" cy="7950146"/>
          </a:xfrm>
          <a:prstGeom prst="round2SameRect">
            <a:avLst>
              <a:gd name="adj1" fmla="val 5375"/>
              <a:gd name="adj2" fmla="val 0"/>
            </a:avLst>
          </a:prstGeom>
          <a:solidFill>
            <a:srgbClr val="EFEFEF"/>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14" name="Rounded Rectangle 513">
            <a:extLst>
              <a:ext uri="{FF2B5EF4-FFF2-40B4-BE49-F238E27FC236}">
                <a16:creationId xmlns:a16="http://schemas.microsoft.com/office/drawing/2014/main" id="{9D117FEF-564C-080C-276F-CC901723C625}"/>
              </a:ext>
            </a:extLst>
          </p:cNvPr>
          <p:cNvSpPr/>
          <p:nvPr/>
        </p:nvSpPr>
        <p:spPr>
          <a:xfrm>
            <a:off x="4241855" y="427869"/>
            <a:ext cx="7773876" cy="1467139"/>
          </a:xfrm>
          <a:prstGeom prst="roundRect">
            <a:avLst>
              <a:gd name="adj" fmla="val 7850"/>
            </a:avLst>
          </a:prstGeom>
          <a:solidFill>
            <a:srgbClr val="E0E0E0"/>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549" name="Straight Connector 548">
            <a:extLst>
              <a:ext uri="{FF2B5EF4-FFF2-40B4-BE49-F238E27FC236}">
                <a16:creationId xmlns:a16="http://schemas.microsoft.com/office/drawing/2014/main" id="{5F0A6B88-6F3A-F2B7-F4FE-4CCC5C187D84}"/>
              </a:ext>
            </a:extLst>
          </p:cNvPr>
          <p:cNvCxnSpPr>
            <a:cxnSpLocks/>
          </p:cNvCxnSpPr>
          <p:nvPr/>
        </p:nvCxnSpPr>
        <p:spPr>
          <a:xfrm flipH="1" flipV="1">
            <a:off x="11353562" y="1179643"/>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48" name="Straight Connector 547">
            <a:extLst>
              <a:ext uri="{FF2B5EF4-FFF2-40B4-BE49-F238E27FC236}">
                <a16:creationId xmlns:a16="http://schemas.microsoft.com/office/drawing/2014/main" id="{5319A881-118F-548A-D971-3C947873AA03}"/>
              </a:ext>
            </a:extLst>
          </p:cNvPr>
          <p:cNvCxnSpPr>
            <a:cxnSpLocks/>
          </p:cNvCxnSpPr>
          <p:nvPr/>
        </p:nvCxnSpPr>
        <p:spPr>
          <a:xfrm flipV="1">
            <a:off x="7488248" y="1386063"/>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46" name="Straight Connector 545">
            <a:extLst>
              <a:ext uri="{FF2B5EF4-FFF2-40B4-BE49-F238E27FC236}">
                <a16:creationId xmlns:a16="http://schemas.microsoft.com/office/drawing/2014/main" id="{A97096EA-3ABB-B0F3-F5E3-6374FB3A8168}"/>
              </a:ext>
            </a:extLst>
          </p:cNvPr>
          <p:cNvCxnSpPr>
            <a:cxnSpLocks/>
          </p:cNvCxnSpPr>
          <p:nvPr/>
        </p:nvCxnSpPr>
        <p:spPr>
          <a:xfrm flipV="1">
            <a:off x="4455114" y="1175765"/>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27" name="TextBox 526">
            <a:extLst>
              <a:ext uri="{FF2B5EF4-FFF2-40B4-BE49-F238E27FC236}">
                <a16:creationId xmlns:a16="http://schemas.microsoft.com/office/drawing/2014/main" id="{D857136C-E978-BB73-BE79-8B1A6275B300}"/>
              </a:ext>
            </a:extLst>
          </p:cNvPr>
          <p:cNvSpPr txBox="1"/>
          <p:nvPr/>
        </p:nvSpPr>
        <p:spPr>
          <a:xfrm>
            <a:off x="7235628" y="1600352"/>
            <a:ext cx="2926080" cy="200055"/>
          </a:xfrm>
          <a:prstGeom prst="rect">
            <a:avLst/>
          </a:prstGeom>
          <a:solidFill>
            <a:schemeClr val="bg1"/>
          </a:solidFill>
        </p:spPr>
        <p:txBody>
          <a:bodyPr wrap="square" tIns="0" bIns="0" rtlCol="0" anchor="ctr" anchorCtr="0">
            <a:spAutoFit/>
          </a:bodyPr>
          <a:lstStyle/>
          <a:p>
            <a:pPr rtl="0"/>
            <a:r>
              <a:rPr lang="de-DE"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2</a:t>
            </a:r>
          </a:p>
        </p:txBody>
      </p:sp>
      <p:sp>
        <p:nvSpPr>
          <p:cNvPr id="513" name="Round Single Corner Rectangle 512">
            <a:extLst>
              <a:ext uri="{FF2B5EF4-FFF2-40B4-BE49-F238E27FC236}">
                <a16:creationId xmlns:a16="http://schemas.microsoft.com/office/drawing/2014/main" id="{1A7A38A4-C789-ED96-D927-6FAB784F0B83}"/>
              </a:ext>
            </a:extLst>
          </p:cNvPr>
          <p:cNvSpPr/>
          <p:nvPr/>
        </p:nvSpPr>
        <p:spPr>
          <a:xfrm>
            <a:off x="0" y="3615872"/>
            <a:ext cx="4130041" cy="3242127"/>
          </a:xfrm>
          <a:prstGeom prst="round1Rect">
            <a:avLst>
              <a:gd name="adj" fmla="val 3586"/>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ounded Rectangle 29">
            <a:extLst>
              <a:ext uri="{FF2B5EF4-FFF2-40B4-BE49-F238E27FC236}">
                <a16:creationId xmlns:a16="http://schemas.microsoft.com/office/drawing/2014/main" id="{019F8339-5154-DF5B-213B-EFDE04FA5821}"/>
              </a:ext>
            </a:extLst>
          </p:cNvPr>
          <p:cNvSpPr/>
          <p:nvPr/>
        </p:nvSpPr>
        <p:spPr>
          <a:xfrm>
            <a:off x="153120" y="1510100"/>
            <a:ext cx="3953771" cy="1802436"/>
          </a:xfrm>
          <a:prstGeom prst="roundRect">
            <a:avLst>
              <a:gd name="adj" fmla="val 4231"/>
            </a:avLst>
          </a:prstGeom>
          <a:solidFill>
            <a:schemeClr val="bg2"/>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Rectangle 5">
            <a:extLst>
              <a:ext uri="{FF2B5EF4-FFF2-40B4-BE49-F238E27FC236}">
                <a16:creationId xmlns:a16="http://schemas.microsoft.com/office/drawing/2014/main" id="{C382BFE9-F51D-1D89-509A-B8F64DAD719F}"/>
              </a:ext>
            </a:extLst>
          </p:cNvPr>
          <p:cNvSpPr/>
          <p:nvPr/>
        </p:nvSpPr>
        <p:spPr>
          <a:xfrm>
            <a:off x="0" y="6161584"/>
            <a:ext cx="12192000" cy="696417"/>
          </a:xfrm>
          <a:prstGeom prst="rect">
            <a:avLst/>
          </a:prstGeom>
          <a:solidFill>
            <a:schemeClr val="tx1">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84690F8F-710E-1218-DB70-23E7DC32E840}"/>
              </a:ext>
            </a:extLst>
          </p:cNvPr>
          <p:cNvSpPr txBox="1"/>
          <p:nvPr/>
        </p:nvSpPr>
        <p:spPr>
          <a:xfrm>
            <a:off x="234908" y="1929983"/>
            <a:ext cx="3559659" cy="523220"/>
          </a:xfrm>
          <a:prstGeom prst="rect">
            <a:avLst/>
          </a:prstGeom>
          <a:noFill/>
        </p:spPr>
        <p:txBody>
          <a:bodyPr wrap="square" rtlCol="0">
            <a:spAutoFit/>
          </a:bodyPr>
          <a:lstStyle/>
          <a:p>
            <a:pPr rtl="0"/>
            <a:r>
              <a:rPr lang="de-DE" sz="14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Geben Sie eine kurze Einführung in das Thema oder Projekt.</a:t>
            </a:r>
          </a:p>
        </p:txBody>
      </p:sp>
      <p:sp>
        <p:nvSpPr>
          <p:cNvPr id="577" name="Rectangle 576">
            <a:extLst>
              <a:ext uri="{FF2B5EF4-FFF2-40B4-BE49-F238E27FC236}">
                <a16:creationId xmlns:a16="http://schemas.microsoft.com/office/drawing/2014/main" id="{609F5324-54AD-8AE5-A9BC-7D1A7D4554C0}"/>
              </a:ext>
            </a:extLst>
          </p:cNvPr>
          <p:cNvSpPr/>
          <p:nvPr/>
        </p:nvSpPr>
        <p:spPr>
          <a:xfrm>
            <a:off x="834703" y="1533252"/>
            <a:ext cx="2068648"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de-DE" sz="2200" dirty="0">
                <a:solidFill>
                  <a:schemeClr val="tx1"/>
                </a:solidFill>
                <a:latin typeface="Courier" pitchFamily="2" charset="0"/>
                <a:cs typeface="Times New Roman" panose="02020603050405020304" pitchFamily="18" charset="0"/>
              </a:rPr>
              <a:t>Überblick</a:t>
            </a:r>
          </a:p>
        </p:txBody>
      </p:sp>
      <p:grpSp>
        <p:nvGrpSpPr>
          <p:cNvPr id="29" name="Group 28">
            <a:extLst>
              <a:ext uri="{FF2B5EF4-FFF2-40B4-BE49-F238E27FC236}">
                <a16:creationId xmlns:a16="http://schemas.microsoft.com/office/drawing/2014/main" id="{CEF38240-07EF-4733-647C-4633947CBBFA}"/>
              </a:ext>
            </a:extLst>
          </p:cNvPr>
          <p:cNvGrpSpPr/>
          <p:nvPr/>
        </p:nvGrpSpPr>
        <p:grpSpPr>
          <a:xfrm>
            <a:off x="264933" y="1427014"/>
            <a:ext cx="457957" cy="457957"/>
            <a:chOff x="144317" y="125813"/>
            <a:chExt cx="564216" cy="564216"/>
          </a:xfrm>
        </p:grpSpPr>
        <p:sp>
          <p:nvSpPr>
            <p:cNvPr id="4" name="Rounded Rectangle 3">
              <a:extLst>
                <a:ext uri="{FF2B5EF4-FFF2-40B4-BE49-F238E27FC236}">
                  <a16:creationId xmlns:a16="http://schemas.microsoft.com/office/drawing/2014/main" id="{2044DF2E-49B1-92A3-127F-D307C7B7D6DC}"/>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 name="Rectangle 4">
              <a:extLst>
                <a:ext uri="{FF2B5EF4-FFF2-40B4-BE49-F238E27FC236}">
                  <a16:creationId xmlns:a16="http://schemas.microsoft.com/office/drawing/2014/main" id="{EF2084DC-60ED-0953-C08C-7A5BBE19BC92}"/>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de-DE" sz="2800" kern="100" spc="-300">
                  <a:solidFill>
                    <a:schemeClr val="bg1"/>
                  </a:solidFill>
                  <a:effectLst/>
                  <a:latin typeface="Courier" pitchFamily="2" charset="0"/>
                  <a:ea typeface="Calibri" panose="020F0502020204030204" pitchFamily="34" charset="0"/>
                  <a:cs typeface="Times New Roman" panose="02020603050405020304" pitchFamily="18" charset="0"/>
                </a:rPr>
                <a:t>1</a:t>
              </a:r>
            </a:p>
          </p:txBody>
        </p:sp>
      </p:grpSp>
      <p:sp>
        <p:nvSpPr>
          <p:cNvPr id="7" name="TextBox 6">
            <a:extLst>
              <a:ext uri="{FF2B5EF4-FFF2-40B4-BE49-F238E27FC236}">
                <a16:creationId xmlns:a16="http://schemas.microsoft.com/office/drawing/2014/main" id="{CC34B68D-6CD2-E1E7-54AF-C86466C4EECB}"/>
              </a:ext>
            </a:extLst>
          </p:cNvPr>
          <p:cNvSpPr txBox="1"/>
          <p:nvPr/>
        </p:nvSpPr>
        <p:spPr>
          <a:xfrm>
            <a:off x="79889" y="6226327"/>
            <a:ext cx="7644609" cy="338554"/>
          </a:xfrm>
          <a:prstGeom prst="rect">
            <a:avLst/>
          </a:prstGeom>
          <a:noFill/>
        </p:spPr>
        <p:txBody>
          <a:bodyPr wrap="square" rtlCol="0">
            <a:spAutoFit/>
          </a:bodyPr>
          <a:lstStyle/>
          <a:p>
            <a:pPr rtl="0"/>
            <a:r>
              <a:rPr lang="de-DE" sz="1600">
                <a:solidFill>
                  <a:schemeClr val="bg1"/>
                </a:solidFill>
                <a:latin typeface="Courier" pitchFamily="2" charset="0"/>
              </a:rPr>
              <a:t>Verfassen Sie Ihre Handlungsaufforderung. </a:t>
            </a:r>
          </a:p>
        </p:txBody>
      </p:sp>
      <p:sp>
        <p:nvSpPr>
          <p:cNvPr id="33" name="TextBox 32">
            <a:extLst>
              <a:ext uri="{FF2B5EF4-FFF2-40B4-BE49-F238E27FC236}">
                <a16:creationId xmlns:a16="http://schemas.microsoft.com/office/drawing/2014/main" id="{F8E462C0-E184-BF51-1EF4-7AF4AD7B2153}"/>
              </a:ext>
            </a:extLst>
          </p:cNvPr>
          <p:cNvSpPr txBox="1"/>
          <p:nvPr/>
        </p:nvSpPr>
        <p:spPr>
          <a:xfrm>
            <a:off x="258058" y="4107206"/>
            <a:ext cx="3619611" cy="1708160"/>
          </a:xfrm>
          <a:prstGeom prst="rect">
            <a:avLst/>
          </a:prstGeom>
          <a:noFill/>
        </p:spPr>
        <p:txBody>
          <a:bodyPr wrap="square" rtlCol="0">
            <a:spAutoFit/>
          </a:bodyPr>
          <a:lstStyle/>
          <a:p>
            <a:pPr marL="228600" indent="-228600" rtl="0">
              <a:spcAft>
                <a:spcPts val="600"/>
              </a:spcAft>
              <a:buClr>
                <a:schemeClr val="bg1"/>
              </a:buClr>
              <a:buSzPct val="120000"/>
              <a:buFont typeface="Arial" panose="020B0604020202020204" pitchFamily="34" charset="0"/>
              <a:buChar char="•"/>
            </a:pPr>
            <a:r>
              <a:rPr lang="de-DE" sz="1500" dirty="0">
                <a:solidFill>
                  <a:srgbClr val="000000"/>
                </a:solidFill>
                <a:effectLst/>
                <a:latin typeface="Courier" pitchFamily="2" charset="0"/>
                <a:ea typeface="Calibri" panose="020F0502020204030204" pitchFamily="34" charset="0"/>
                <a:cs typeface="Times New Roman" panose="02020603050405020304" pitchFamily="18" charset="0"/>
              </a:rPr>
              <a:t>Fügen Sie Aufzählungspunkte ein, um wichtige Erfolge </a:t>
            </a:r>
            <a:br>
              <a:rPr lang="de-DE" sz="1500" dirty="0">
                <a:solidFill>
                  <a:srgbClr val="000000"/>
                </a:solidFill>
                <a:effectLst/>
                <a:latin typeface="Courier" pitchFamily="2" charset="0"/>
                <a:ea typeface="Calibri" panose="020F0502020204030204" pitchFamily="34" charset="0"/>
                <a:cs typeface="Times New Roman" panose="02020603050405020304" pitchFamily="18" charset="0"/>
              </a:rPr>
            </a:br>
            <a:r>
              <a:rPr lang="de-DE" sz="1500" dirty="0">
                <a:solidFill>
                  <a:srgbClr val="000000"/>
                </a:solidFill>
                <a:effectLst/>
                <a:latin typeface="Courier" pitchFamily="2" charset="0"/>
                <a:ea typeface="Calibri" panose="020F0502020204030204" pitchFamily="34" charset="0"/>
                <a:cs typeface="Times New Roman" panose="02020603050405020304" pitchFamily="18" charset="0"/>
              </a:rPr>
              <a:t>und Verkaufsargumente hervorzuheben, oder fügen Sie eine dynamische Grafik oder ein Diagramm ein, um wichtige Daten darzustellen.</a:t>
            </a:r>
          </a:p>
        </p:txBody>
      </p:sp>
      <p:sp>
        <p:nvSpPr>
          <p:cNvPr id="476" name="Rectangle 475">
            <a:extLst>
              <a:ext uri="{FF2B5EF4-FFF2-40B4-BE49-F238E27FC236}">
                <a16:creationId xmlns:a16="http://schemas.microsoft.com/office/drawing/2014/main" id="{9556365D-7BDA-C8DD-FC8D-BD65C4E37CFC}"/>
              </a:ext>
            </a:extLst>
          </p:cNvPr>
          <p:cNvSpPr/>
          <p:nvPr/>
        </p:nvSpPr>
        <p:spPr>
          <a:xfrm>
            <a:off x="857852" y="3639023"/>
            <a:ext cx="3597261"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de-DE" sz="2200" dirty="0">
                <a:solidFill>
                  <a:schemeClr val="tx1"/>
                </a:solidFill>
                <a:latin typeface="Courier" pitchFamily="2" charset="0"/>
                <a:cs typeface="Times New Roman" panose="02020603050405020304" pitchFamily="18" charset="0"/>
              </a:rPr>
              <a:t>Wichtige Highlights</a:t>
            </a:r>
          </a:p>
        </p:txBody>
      </p:sp>
      <p:grpSp>
        <p:nvGrpSpPr>
          <p:cNvPr id="477" name="Group 476">
            <a:extLst>
              <a:ext uri="{FF2B5EF4-FFF2-40B4-BE49-F238E27FC236}">
                <a16:creationId xmlns:a16="http://schemas.microsoft.com/office/drawing/2014/main" id="{4D4A47D5-6917-0B94-86DA-4B2E65C99D48}"/>
              </a:ext>
            </a:extLst>
          </p:cNvPr>
          <p:cNvGrpSpPr/>
          <p:nvPr/>
        </p:nvGrpSpPr>
        <p:grpSpPr>
          <a:xfrm>
            <a:off x="288083" y="3532785"/>
            <a:ext cx="457957" cy="457957"/>
            <a:chOff x="144317" y="125813"/>
            <a:chExt cx="564216" cy="564216"/>
          </a:xfrm>
        </p:grpSpPr>
        <p:sp>
          <p:nvSpPr>
            <p:cNvPr id="478" name="Rounded Rectangle 477">
              <a:extLst>
                <a:ext uri="{FF2B5EF4-FFF2-40B4-BE49-F238E27FC236}">
                  <a16:creationId xmlns:a16="http://schemas.microsoft.com/office/drawing/2014/main" id="{63D80F32-070C-932B-236E-E16C91E497AF}"/>
                </a:ext>
              </a:extLst>
            </p:cNvPr>
            <p:cNvSpPr/>
            <p:nvPr/>
          </p:nvSpPr>
          <p:spPr>
            <a:xfrm>
              <a:off x="144317" y="125813"/>
              <a:ext cx="564216" cy="564216"/>
            </a:xfrm>
            <a:prstGeom prst="round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12" name="Rectangle 511">
              <a:extLst>
                <a:ext uri="{FF2B5EF4-FFF2-40B4-BE49-F238E27FC236}">
                  <a16:creationId xmlns:a16="http://schemas.microsoft.com/office/drawing/2014/main" id="{72E198DA-9E39-E3E1-801D-329EA8E599EA}"/>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de-DE" sz="2800" kern="100" spc="-300">
                  <a:solidFill>
                    <a:schemeClr val="bg1"/>
                  </a:solidFill>
                  <a:effectLst/>
                  <a:latin typeface="Courier" pitchFamily="2" charset="0"/>
                  <a:ea typeface="Calibri" panose="020F0502020204030204" pitchFamily="34" charset="0"/>
                  <a:cs typeface="Times New Roman" panose="02020603050405020304" pitchFamily="18" charset="0"/>
                </a:rPr>
                <a:t>2</a:t>
              </a:r>
            </a:p>
          </p:txBody>
        </p:sp>
      </p:grpSp>
      <p:sp>
        <p:nvSpPr>
          <p:cNvPr id="516" name="Rectangle 515">
            <a:extLst>
              <a:ext uri="{FF2B5EF4-FFF2-40B4-BE49-F238E27FC236}">
                <a16:creationId xmlns:a16="http://schemas.microsoft.com/office/drawing/2014/main" id="{9DE5E27A-C49F-4D9D-1D4A-329E690CE394}"/>
              </a:ext>
            </a:extLst>
          </p:cNvPr>
          <p:cNvSpPr/>
          <p:nvPr/>
        </p:nvSpPr>
        <p:spPr>
          <a:xfrm>
            <a:off x="4923436" y="448642"/>
            <a:ext cx="3758357"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de-DE" sz="2200" dirty="0">
                <a:solidFill>
                  <a:schemeClr val="tx1"/>
                </a:solidFill>
                <a:latin typeface="Courier" pitchFamily="2" charset="0"/>
                <a:cs typeface="Times New Roman" panose="02020603050405020304" pitchFamily="18" charset="0"/>
              </a:rPr>
              <a:t>Aktueller Status</a:t>
            </a:r>
          </a:p>
        </p:txBody>
      </p:sp>
      <p:grpSp>
        <p:nvGrpSpPr>
          <p:cNvPr id="517" name="Group 516">
            <a:extLst>
              <a:ext uri="{FF2B5EF4-FFF2-40B4-BE49-F238E27FC236}">
                <a16:creationId xmlns:a16="http://schemas.microsoft.com/office/drawing/2014/main" id="{7E4B209C-261E-DAC3-2642-59AD244ABCCB}"/>
              </a:ext>
            </a:extLst>
          </p:cNvPr>
          <p:cNvGrpSpPr/>
          <p:nvPr/>
        </p:nvGrpSpPr>
        <p:grpSpPr>
          <a:xfrm>
            <a:off x="4353667" y="365554"/>
            <a:ext cx="457957" cy="457957"/>
            <a:chOff x="144317" y="125813"/>
            <a:chExt cx="564216" cy="564216"/>
          </a:xfrm>
        </p:grpSpPr>
        <p:sp>
          <p:nvSpPr>
            <p:cNvPr id="518" name="Rounded Rectangle 517">
              <a:extLst>
                <a:ext uri="{FF2B5EF4-FFF2-40B4-BE49-F238E27FC236}">
                  <a16:creationId xmlns:a16="http://schemas.microsoft.com/office/drawing/2014/main" id="{406A843A-BDAE-EDCF-1990-3ED4E0298809}"/>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19" name="Rectangle 518">
              <a:extLst>
                <a:ext uri="{FF2B5EF4-FFF2-40B4-BE49-F238E27FC236}">
                  <a16:creationId xmlns:a16="http://schemas.microsoft.com/office/drawing/2014/main" id="{BE607679-6088-EEBE-C648-2FB346DCEF69}"/>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de-DE" sz="2800" kern="100" spc="-300">
                  <a:solidFill>
                    <a:schemeClr val="bg1"/>
                  </a:solidFill>
                  <a:effectLst/>
                  <a:latin typeface="Courier" pitchFamily="2" charset="0"/>
                  <a:ea typeface="Calibri" panose="020F0502020204030204" pitchFamily="34" charset="0"/>
                  <a:cs typeface="Times New Roman" panose="02020603050405020304" pitchFamily="18" charset="0"/>
                </a:rPr>
                <a:t>3</a:t>
              </a:r>
            </a:p>
          </p:txBody>
        </p:sp>
      </p:grpSp>
      <p:cxnSp>
        <p:nvCxnSpPr>
          <p:cNvPr id="521" name="Straight Connector 520">
            <a:extLst>
              <a:ext uri="{FF2B5EF4-FFF2-40B4-BE49-F238E27FC236}">
                <a16:creationId xmlns:a16="http://schemas.microsoft.com/office/drawing/2014/main" id="{C721AA50-1A15-BD97-88CE-4B5A6B59568A}"/>
              </a:ext>
            </a:extLst>
          </p:cNvPr>
          <p:cNvCxnSpPr/>
          <p:nvPr/>
        </p:nvCxnSpPr>
        <p:spPr>
          <a:xfrm>
            <a:off x="4514127" y="1365812"/>
            <a:ext cx="7280476" cy="0"/>
          </a:xfrm>
          <a:prstGeom prst="line">
            <a:avLst/>
          </a:prstGeom>
          <a:ln w="508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522" name="Oval 521">
            <a:extLst>
              <a:ext uri="{FF2B5EF4-FFF2-40B4-BE49-F238E27FC236}">
                <a16:creationId xmlns:a16="http://schemas.microsoft.com/office/drawing/2014/main" id="{C840965E-1794-14C8-AC32-76977064E02A}"/>
              </a:ext>
            </a:extLst>
          </p:cNvPr>
          <p:cNvSpPr/>
          <p:nvPr/>
        </p:nvSpPr>
        <p:spPr>
          <a:xfrm>
            <a:off x="4396008" y="1239680"/>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3" name="TextBox 522">
            <a:extLst>
              <a:ext uri="{FF2B5EF4-FFF2-40B4-BE49-F238E27FC236}">
                <a16:creationId xmlns:a16="http://schemas.microsoft.com/office/drawing/2014/main" id="{07772D10-E1F1-3960-A58E-BD707F307A74}"/>
              </a:ext>
            </a:extLst>
          </p:cNvPr>
          <p:cNvSpPr txBox="1"/>
          <p:nvPr/>
        </p:nvSpPr>
        <p:spPr>
          <a:xfrm>
            <a:off x="4353667" y="1528020"/>
            <a:ext cx="1410525" cy="292388"/>
          </a:xfrm>
          <a:prstGeom prst="rect">
            <a:avLst/>
          </a:prstGeom>
          <a:noFill/>
        </p:spPr>
        <p:txBody>
          <a:bodyPr wrap="square" rtlCol="0">
            <a:spAutoFit/>
          </a:bodyPr>
          <a:lstStyle/>
          <a:p>
            <a:pPr algn="ctr" rtl="0"/>
            <a:r>
              <a:rPr lang="de-DE" sz="1300">
                <a:solidFill>
                  <a:schemeClr val="tx1">
                    <a:lumMod val="65000"/>
                    <a:lumOff val="35000"/>
                  </a:schemeClr>
                </a:solidFill>
                <a:latin typeface="Courier" pitchFamily="2" charset="0"/>
              </a:rPr>
              <a:t>00.00.0000</a:t>
            </a:r>
          </a:p>
        </p:txBody>
      </p:sp>
      <p:sp>
        <p:nvSpPr>
          <p:cNvPr id="524" name="TextBox 523">
            <a:extLst>
              <a:ext uri="{FF2B5EF4-FFF2-40B4-BE49-F238E27FC236}">
                <a16:creationId xmlns:a16="http://schemas.microsoft.com/office/drawing/2014/main" id="{0F573C76-48CD-B9FD-4727-7FB67F4DE12F}"/>
              </a:ext>
            </a:extLst>
          </p:cNvPr>
          <p:cNvSpPr txBox="1"/>
          <p:nvPr/>
        </p:nvSpPr>
        <p:spPr>
          <a:xfrm>
            <a:off x="4396008" y="968015"/>
            <a:ext cx="2834640" cy="200055"/>
          </a:xfrm>
          <a:prstGeom prst="rect">
            <a:avLst/>
          </a:prstGeom>
          <a:solidFill>
            <a:schemeClr val="bg1"/>
          </a:solidFill>
        </p:spPr>
        <p:txBody>
          <a:bodyPr wrap="square" tIns="0" bIns="0" rtlCol="0" anchor="ctr" anchorCtr="0">
            <a:spAutoFit/>
          </a:bodyPr>
          <a:lstStyle/>
          <a:p>
            <a:pPr rtl="0"/>
            <a:r>
              <a:rPr lang="de-DE"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1</a:t>
            </a:r>
          </a:p>
        </p:txBody>
      </p:sp>
      <p:sp>
        <p:nvSpPr>
          <p:cNvPr id="525" name="Oval 524">
            <a:extLst>
              <a:ext uri="{FF2B5EF4-FFF2-40B4-BE49-F238E27FC236}">
                <a16:creationId xmlns:a16="http://schemas.microsoft.com/office/drawing/2014/main" id="{4E935007-2DD7-07A8-AE4E-73645859BD2C}"/>
              </a:ext>
            </a:extLst>
          </p:cNvPr>
          <p:cNvSpPr/>
          <p:nvPr/>
        </p:nvSpPr>
        <p:spPr>
          <a:xfrm>
            <a:off x="7688605" y="1239680"/>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6" name="TextBox 525">
            <a:extLst>
              <a:ext uri="{FF2B5EF4-FFF2-40B4-BE49-F238E27FC236}">
                <a16:creationId xmlns:a16="http://schemas.microsoft.com/office/drawing/2014/main" id="{A182CEF9-59F2-4D02-8065-12CB5FE7B1F0}"/>
              </a:ext>
            </a:extLst>
          </p:cNvPr>
          <p:cNvSpPr txBox="1"/>
          <p:nvPr/>
        </p:nvSpPr>
        <p:spPr>
          <a:xfrm>
            <a:off x="7390590" y="925863"/>
            <a:ext cx="1410525" cy="292388"/>
          </a:xfrm>
          <a:prstGeom prst="rect">
            <a:avLst/>
          </a:prstGeom>
          <a:noFill/>
        </p:spPr>
        <p:txBody>
          <a:bodyPr wrap="square" rtlCol="0">
            <a:spAutoFit/>
          </a:bodyPr>
          <a:lstStyle/>
          <a:p>
            <a:pPr algn="ctr" rtl="0"/>
            <a:r>
              <a:rPr lang="de-DE" sz="1300">
                <a:solidFill>
                  <a:schemeClr val="tx1">
                    <a:lumMod val="65000"/>
                    <a:lumOff val="35000"/>
                  </a:schemeClr>
                </a:solidFill>
                <a:latin typeface="Courier" pitchFamily="2" charset="0"/>
              </a:rPr>
              <a:t>00.00.0000</a:t>
            </a:r>
          </a:p>
        </p:txBody>
      </p:sp>
      <p:sp>
        <p:nvSpPr>
          <p:cNvPr id="528" name="Oval 527">
            <a:extLst>
              <a:ext uri="{FF2B5EF4-FFF2-40B4-BE49-F238E27FC236}">
                <a16:creationId xmlns:a16="http://schemas.microsoft.com/office/drawing/2014/main" id="{008F627C-5252-B6FA-1A34-3E2AE4FFB907}"/>
              </a:ext>
            </a:extLst>
          </p:cNvPr>
          <p:cNvSpPr/>
          <p:nvPr/>
        </p:nvSpPr>
        <p:spPr>
          <a:xfrm>
            <a:off x="11576135" y="1239680"/>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9" name="TextBox 528">
            <a:extLst>
              <a:ext uri="{FF2B5EF4-FFF2-40B4-BE49-F238E27FC236}">
                <a16:creationId xmlns:a16="http://schemas.microsoft.com/office/drawing/2014/main" id="{0E9C3B04-E967-69C8-5F5C-9AB731EC8FFC}"/>
              </a:ext>
            </a:extLst>
          </p:cNvPr>
          <p:cNvSpPr txBox="1"/>
          <p:nvPr/>
        </p:nvSpPr>
        <p:spPr>
          <a:xfrm>
            <a:off x="10605205" y="1528020"/>
            <a:ext cx="1410525" cy="292388"/>
          </a:xfrm>
          <a:prstGeom prst="rect">
            <a:avLst/>
          </a:prstGeom>
          <a:noFill/>
        </p:spPr>
        <p:txBody>
          <a:bodyPr wrap="square" rtlCol="0">
            <a:spAutoFit/>
          </a:bodyPr>
          <a:lstStyle/>
          <a:p>
            <a:pPr algn="ctr" rtl="0"/>
            <a:r>
              <a:rPr lang="de-DE" sz="1300">
                <a:solidFill>
                  <a:schemeClr val="tx1">
                    <a:lumMod val="65000"/>
                    <a:lumOff val="35000"/>
                  </a:schemeClr>
                </a:solidFill>
                <a:latin typeface="Courier" pitchFamily="2" charset="0"/>
              </a:rPr>
              <a:t>00.00.0000</a:t>
            </a:r>
          </a:p>
        </p:txBody>
      </p:sp>
      <p:sp>
        <p:nvSpPr>
          <p:cNvPr id="530" name="TextBox 529">
            <a:extLst>
              <a:ext uri="{FF2B5EF4-FFF2-40B4-BE49-F238E27FC236}">
                <a16:creationId xmlns:a16="http://schemas.microsoft.com/office/drawing/2014/main" id="{22F5CCDF-8CB3-C7F0-45A6-E0C1FADABC97}"/>
              </a:ext>
            </a:extLst>
          </p:cNvPr>
          <p:cNvSpPr txBox="1"/>
          <p:nvPr/>
        </p:nvSpPr>
        <p:spPr>
          <a:xfrm>
            <a:off x="8801116" y="968015"/>
            <a:ext cx="3085118" cy="200055"/>
          </a:xfrm>
          <a:prstGeom prst="rect">
            <a:avLst/>
          </a:prstGeom>
          <a:solidFill>
            <a:schemeClr val="bg1"/>
          </a:solidFill>
        </p:spPr>
        <p:txBody>
          <a:bodyPr wrap="square" tIns="0" bIns="0" rtlCol="0" anchor="ctr" anchorCtr="0">
            <a:spAutoFit/>
          </a:bodyPr>
          <a:lstStyle/>
          <a:p>
            <a:pPr rtl="0"/>
            <a:r>
              <a:rPr lang="de-DE"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3</a:t>
            </a:r>
          </a:p>
        </p:txBody>
      </p:sp>
      <p:sp>
        <p:nvSpPr>
          <p:cNvPr id="533" name="Rectangle 532">
            <a:extLst>
              <a:ext uri="{FF2B5EF4-FFF2-40B4-BE49-F238E27FC236}">
                <a16:creationId xmlns:a16="http://schemas.microsoft.com/office/drawing/2014/main" id="{0D92ABAB-43D5-DAC8-1223-273487EA3E60}"/>
              </a:ext>
            </a:extLst>
          </p:cNvPr>
          <p:cNvSpPr/>
          <p:nvPr/>
        </p:nvSpPr>
        <p:spPr>
          <a:xfrm>
            <a:off x="4923435" y="2211027"/>
            <a:ext cx="6430127" cy="32918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de-DE" sz="2200" dirty="0">
                <a:solidFill>
                  <a:schemeClr val="tx1"/>
                </a:solidFill>
                <a:latin typeface="Courier" pitchFamily="2" charset="0"/>
                <a:cs typeface="Times New Roman" panose="02020603050405020304" pitchFamily="18" charset="0"/>
              </a:rPr>
              <a:t>Herausforderungen und Lösungen</a:t>
            </a:r>
          </a:p>
        </p:txBody>
      </p:sp>
      <p:grpSp>
        <p:nvGrpSpPr>
          <p:cNvPr id="534" name="Group 533">
            <a:extLst>
              <a:ext uri="{FF2B5EF4-FFF2-40B4-BE49-F238E27FC236}">
                <a16:creationId xmlns:a16="http://schemas.microsoft.com/office/drawing/2014/main" id="{60855B46-6007-2F6A-E7EF-12AFF8FB147B}"/>
              </a:ext>
            </a:extLst>
          </p:cNvPr>
          <p:cNvGrpSpPr/>
          <p:nvPr/>
        </p:nvGrpSpPr>
        <p:grpSpPr>
          <a:xfrm>
            <a:off x="4353666" y="2116364"/>
            <a:ext cx="457957" cy="457957"/>
            <a:chOff x="144317" y="125813"/>
            <a:chExt cx="564216" cy="564216"/>
          </a:xfrm>
        </p:grpSpPr>
        <p:sp>
          <p:nvSpPr>
            <p:cNvPr id="535" name="Rounded Rectangle 534">
              <a:extLst>
                <a:ext uri="{FF2B5EF4-FFF2-40B4-BE49-F238E27FC236}">
                  <a16:creationId xmlns:a16="http://schemas.microsoft.com/office/drawing/2014/main" id="{33E70967-C523-26FB-1862-FB0788AB8758}"/>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36" name="Rectangle 535">
              <a:extLst>
                <a:ext uri="{FF2B5EF4-FFF2-40B4-BE49-F238E27FC236}">
                  <a16:creationId xmlns:a16="http://schemas.microsoft.com/office/drawing/2014/main" id="{F22B488A-58B2-B522-4E7A-07A569CDF541}"/>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de-DE" sz="2800" kern="100" spc="-300">
                  <a:solidFill>
                    <a:schemeClr val="bg1"/>
                  </a:solidFill>
                  <a:effectLst/>
                  <a:latin typeface="Courier" pitchFamily="2" charset="0"/>
                  <a:ea typeface="Calibri" panose="020F0502020204030204" pitchFamily="34" charset="0"/>
                  <a:cs typeface="Times New Roman" panose="02020603050405020304" pitchFamily="18" charset="0"/>
                </a:rPr>
                <a:t>4</a:t>
              </a:r>
            </a:p>
          </p:txBody>
        </p:sp>
      </p:grpSp>
      <p:sp>
        <p:nvSpPr>
          <p:cNvPr id="552" name="TextBox 551">
            <a:extLst>
              <a:ext uri="{FF2B5EF4-FFF2-40B4-BE49-F238E27FC236}">
                <a16:creationId xmlns:a16="http://schemas.microsoft.com/office/drawing/2014/main" id="{BFAE3111-310F-5399-BDB6-2D9F57C30BBA}"/>
              </a:ext>
            </a:extLst>
          </p:cNvPr>
          <p:cNvSpPr txBox="1"/>
          <p:nvPr/>
        </p:nvSpPr>
        <p:spPr>
          <a:xfrm>
            <a:off x="4353665" y="5081164"/>
            <a:ext cx="7722113" cy="292388"/>
          </a:xfrm>
          <a:prstGeom prst="rect">
            <a:avLst/>
          </a:prstGeom>
          <a:noFill/>
        </p:spPr>
        <p:txBody>
          <a:bodyPr wrap="square" rtlCol="0">
            <a:spAutoFit/>
          </a:bodyPr>
          <a:lstStyle/>
          <a:p>
            <a:pPr marL="228600" indent="-228600" rtl="0">
              <a:spcAft>
                <a:spcPts val="600"/>
              </a:spcAft>
              <a:buClr>
                <a:srgbClr val="F59C00"/>
              </a:buClr>
              <a:buSzPct val="120000"/>
              <a:buFont typeface="Arial" panose="020B0604020202020204" pitchFamily="34" charset="0"/>
              <a:buChar char="•"/>
            </a:pPr>
            <a:r>
              <a:rPr lang="de-DE"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Was sind Ihre kurz- und langfristigen Ziele?</a:t>
            </a:r>
          </a:p>
        </p:txBody>
      </p:sp>
      <p:sp>
        <p:nvSpPr>
          <p:cNvPr id="553" name="Rectangle 552">
            <a:extLst>
              <a:ext uri="{FF2B5EF4-FFF2-40B4-BE49-F238E27FC236}">
                <a16:creationId xmlns:a16="http://schemas.microsoft.com/office/drawing/2014/main" id="{28F1CFAF-5BF4-BAAB-8044-A423A102BA58}"/>
              </a:ext>
            </a:extLst>
          </p:cNvPr>
          <p:cNvSpPr/>
          <p:nvPr/>
        </p:nvSpPr>
        <p:spPr>
          <a:xfrm>
            <a:off x="4923434" y="4615974"/>
            <a:ext cx="3117629"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de-DE" sz="2200" dirty="0">
                <a:solidFill>
                  <a:schemeClr val="tx1"/>
                </a:solidFill>
                <a:latin typeface="Courier" pitchFamily="2" charset="0"/>
                <a:cs typeface="Times New Roman" panose="02020603050405020304" pitchFamily="18" charset="0"/>
              </a:rPr>
              <a:t>Nächste Schritte</a:t>
            </a:r>
          </a:p>
        </p:txBody>
      </p:sp>
      <p:grpSp>
        <p:nvGrpSpPr>
          <p:cNvPr id="554" name="Group 553">
            <a:extLst>
              <a:ext uri="{FF2B5EF4-FFF2-40B4-BE49-F238E27FC236}">
                <a16:creationId xmlns:a16="http://schemas.microsoft.com/office/drawing/2014/main" id="{F4AC1E25-9CAC-32C8-7F44-41C871572EEF}"/>
              </a:ext>
            </a:extLst>
          </p:cNvPr>
          <p:cNvGrpSpPr/>
          <p:nvPr/>
        </p:nvGrpSpPr>
        <p:grpSpPr>
          <a:xfrm>
            <a:off x="4353665" y="4532886"/>
            <a:ext cx="457957" cy="457957"/>
            <a:chOff x="144317" y="125813"/>
            <a:chExt cx="564216" cy="564216"/>
          </a:xfrm>
        </p:grpSpPr>
        <p:sp>
          <p:nvSpPr>
            <p:cNvPr id="555" name="Rounded Rectangle 554">
              <a:extLst>
                <a:ext uri="{FF2B5EF4-FFF2-40B4-BE49-F238E27FC236}">
                  <a16:creationId xmlns:a16="http://schemas.microsoft.com/office/drawing/2014/main" id="{C8AC5D60-F5D8-E8DF-29D1-965214F4CD74}"/>
                </a:ext>
              </a:extLst>
            </p:cNvPr>
            <p:cNvSpPr/>
            <p:nvPr/>
          </p:nvSpPr>
          <p:spPr>
            <a:xfrm>
              <a:off x="144317" y="125813"/>
              <a:ext cx="564216" cy="564216"/>
            </a:xfrm>
            <a:prstGeom prst="round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56" name="Rectangle 555">
              <a:extLst>
                <a:ext uri="{FF2B5EF4-FFF2-40B4-BE49-F238E27FC236}">
                  <a16:creationId xmlns:a16="http://schemas.microsoft.com/office/drawing/2014/main" id="{A9145E29-3574-7B71-9DC4-DDF7CB221E60}"/>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de-DE" sz="2800" kern="100" spc="-300">
                  <a:solidFill>
                    <a:schemeClr val="bg1"/>
                  </a:solidFill>
                  <a:effectLst/>
                  <a:latin typeface="Courier" pitchFamily="2" charset="0"/>
                  <a:ea typeface="Calibri" panose="020F0502020204030204" pitchFamily="34" charset="0"/>
                  <a:cs typeface="Times New Roman" panose="02020603050405020304" pitchFamily="18" charset="0"/>
                </a:rPr>
                <a:t>5</a:t>
              </a:r>
            </a:p>
          </p:txBody>
        </p:sp>
      </p:grpSp>
      <p:sp>
        <p:nvSpPr>
          <p:cNvPr id="557" name="Rounded Rectangle 556">
            <a:extLst>
              <a:ext uri="{FF2B5EF4-FFF2-40B4-BE49-F238E27FC236}">
                <a16:creationId xmlns:a16="http://schemas.microsoft.com/office/drawing/2014/main" id="{167AFDCE-5EAB-1CE9-D04F-FBEB5CEB9AD4}"/>
              </a:ext>
            </a:extLst>
          </p:cNvPr>
          <p:cNvSpPr/>
          <p:nvPr/>
        </p:nvSpPr>
        <p:spPr>
          <a:xfrm>
            <a:off x="4376816" y="2675021"/>
            <a:ext cx="1440000" cy="274320"/>
          </a:xfrm>
          <a:prstGeom prst="roundRect">
            <a:avLst>
              <a:gd name="adj" fmla="val 44796"/>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de-DE" sz="1050" dirty="0">
                <a:solidFill>
                  <a:schemeClr val="tx1"/>
                </a:solidFill>
                <a:latin typeface="Courier" pitchFamily="2" charset="0"/>
                <a:cs typeface="Times New Roman" panose="02020603050405020304" pitchFamily="18" charset="0"/>
              </a:rPr>
              <a:t>Herausforderung</a:t>
            </a:r>
          </a:p>
        </p:txBody>
      </p:sp>
      <p:sp>
        <p:nvSpPr>
          <p:cNvPr id="558" name="Rounded Rectangle 557">
            <a:extLst>
              <a:ext uri="{FF2B5EF4-FFF2-40B4-BE49-F238E27FC236}">
                <a16:creationId xmlns:a16="http://schemas.microsoft.com/office/drawing/2014/main" id="{A23E7645-72E0-C5F9-9721-DF38FC885324}"/>
              </a:ext>
            </a:extLst>
          </p:cNvPr>
          <p:cNvSpPr/>
          <p:nvPr/>
        </p:nvSpPr>
        <p:spPr>
          <a:xfrm>
            <a:off x="4616150" y="3051427"/>
            <a:ext cx="1332000"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de-DE" sz="1050" dirty="0">
                <a:solidFill>
                  <a:schemeClr val="tx1"/>
                </a:solidFill>
                <a:latin typeface="Courier" pitchFamily="2" charset="0"/>
                <a:cs typeface="Times New Roman" panose="02020603050405020304" pitchFamily="18" charset="0"/>
              </a:rPr>
              <a:t>Lösung</a:t>
            </a:r>
          </a:p>
        </p:txBody>
      </p:sp>
      <p:grpSp>
        <p:nvGrpSpPr>
          <p:cNvPr id="562" name="Group 561">
            <a:extLst>
              <a:ext uri="{FF2B5EF4-FFF2-40B4-BE49-F238E27FC236}">
                <a16:creationId xmlns:a16="http://schemas.microsoft.com/office/drawing/2014/main" id="{7FFFADCA-4C6A-23D4-9C91-47C135803618}"/>
              </a:ext>
            </a:extLst>
          </p:cNvPr>
          <p:cNvGrpSpPr>
            <a:grpSpLocks noChangeAspect="1"/>
          </p:cNvGrpSpPr>
          <p:nvPr/>
        </p:nvGrpSpPr>
        <p:grpSpPr>
          <a:xfrm>
            <a:off x="3877670" y="2691668"/>
            <a:ext cx="111586" cy="457200"/>
            <a:chOff x="12052701" y="6447749"/>
            <a:chExt cx="79923" cy="327464"/>
          </a:xfrm>
          <a:solidFill>
            <a:schemeClr val="bg1"/>
          </a:solidFill>
        </p:grpSpPr>
        <p:sp>
          <p:nvSpPr>
            <p:cNvPr id="563" name="Freeform 562">
              <a:extLst>
                <a:ext uri="{FF2B5EF4-FFF2-40B4-BE49-F238E27FC236}">
                  <a16:creationId xmlns:a16="http://schemas.microsoft.com/office/drawing/2014/main" id="{1F6EBD6B-2D3E-1B04-4421-73C54E7F13C6}"/>
                </a:ext>
              </a:extLst>
            </p:cNvPr>
            <p:cNvSpPr/>
            <p:nvPr/>
          </p:nvSpPr>
          <p:spPr>
            <a:xfrm rot="5400000">
              <a:off x="12052701" y="6447749"/>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564" name="Freeform 563">
              <a:extLst>
                <a:ext uri="{FF2B5EF4-FFF2-40B4-BE49-F238E27FC236}">
                  <a16:creationId xmlns:a16="http://schemas.microsoft.com/office/drawing/2014/main" id="{077B4B5D-D9CE-9715-C7AB-FE30E393F03A}"/>
                </a:ext>
              </a:extLst>
            </p:cNvPr>
            <p:cNvSpPr/>
            <p:nvPr/>
          </p:nvSpPr>
          <p:spPr>
            <a:xfrm rot="5400000">
              <a:off x="12052701" y="6571705"/>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565" name="Freeform 564">
              <a:extLst>
                <a:ext uri="{FF2B5EF4-FFF2-40B4-BE49-F238E27FC236}">
                  <a16:creationId xmlns:a16="http://schemas.microsoft.com/office/drawing/2014/main" id="{B9190B15-0E7A-7569-DAD8-9A7FC9607FCA}"/>
                </a:ext>
              </a:extLst>
            </p:cNvPr>
            <p:cNvSpPr/>
            <p:nvPr/>
          </p:nvSpPr>
          <p:spPr>
            <a:xfrm rot="5400000">
              <a:off x="12052701" y="6695290"/>
              <a:ext cx="79923" cy="79923"/>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grpSp>
      <p:sp>
        <p:nvSpPr>
          <p:cNvPr id="567" name="Rounded Rectangle 566">
            <a:extLst>
              <a:ext uri="{FF2B5EF4-FFF2-40B4-BE49-F238E27FC236}">
                <a16:creationId xmlns:a16="http://schemas.microsoft.com/office/drawing/2014/main" id="{F411AAD2-7505-A1BA-4957-461169B51C64}"/>
              </a:ext>
            </a:extLst>
          </p:cNvPr>
          <p:cNvSpPr/>
          <p:nvPr/>
        </p:nvSpPr>
        <p:spPr>
          <a:xfrm>
            <a:off x="5935029" y="2675021"/>
            <a:ext cx="5868000" cy="274320"/>
          </a:xfrm>
          <a:prstGeom prst="roundRect">
            <a:avLst>
              <a:gd name="adj" fmla="val 44796"/>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de-DE" sz="1050" dirty="0">
                <a:solidFill>
                  <a:schemeClr val="tx1"/>
                </a:solidFill>
                <a:latin typeface="Century Gothic" panose="020B0502020202020204" pitchFamily="34" charset="0"/>
                <a:cs typeface="Times New Roman" panose="02020603050405020304" pitchFamily="18" charset="0"/>
              </a:rPr>
              <a:t>Skizzieren Sie kurz alle größeren Herausforderungen und die entsprechenden Lösungen.</a:t>
            </a:r>
          </a:p>
        </p:txBody>
      </p:sp>
      <p:sp>
        <p:nvSpPr>
          <p:cNvPr id="568" name="Rounded Rectangle 567">
            <a:extLst>
              <a:ext uri="{FF2B5EF4-FFF2-40B4-BE49-F238E27FC236}">
                <a16:creationId xmlns:a16="http://schemas.microsoft.com/office/drawing/2014/main" id="{A32BD2B4-F086-DC21-9B28-5554D172C6B1}"/>
              </a:ext>
            </a:extLst>
          </p:cNvPr>
          <p:cNvSpPr/>
          <p:nvPr/>
        </p:nvSpPr>
        <p:spPr>
          <a:xfrm>
            <a:off x="6066363" y="3051427"/>
            <a:ext cx="5976000"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de-DE" sz="1050" dirty="0">
                <a:solidFill>
                  <a:schemeClr val="tx1"/>
                </a:solidFill>
                <a:latin typeface="Century Gothic" panose="020B0502020202020204" pitchFamily="34" charset="0"/>
                <a:cs typeface="Times New Roman" panose="02020603050405020304" pitchFamily="18" charset="0"/>
              </a:rPr>
              <a:t>Text</a:t>
            </a:r>
          </a:p>
        </p:txBody>
      </p:sp>
      <p:sp>
        <p:nvSpPr>
          <p:cNvPr id="569" name="Rounded Rectangle 568">
            <a:extLst>
              <a:ext uri="{FF2B5EF4-FFF2-40B4-BE49-F238E27FC236}">
                <a16:creationId xmlns:a16="http://schemas.microsoft.com/office/drawing/2014/main" id="{6AC5F03E-E9C4-6D51-FB29-5EEDDD7ECE95}"/>
              </a:ext>
            </a:extLst>
          </p:cNvPr>
          <p:cNvSpPr/>
          <p:nvPr/>
        </p:nvSpPr>
        <p:spPr>
          <a:xfrm>
            <a:off x="4396008" y="3559986"/>
            <a:ext cx="1440000" cy="274320"/>
          </a:xfrm>
          <a:prstGeom prst="roundRect">
            <a:avLst>
              <a:gd name="adj" fmla="val 44796"/>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de-DE" sz="1050" dirty="0">
                <a:solidFill>
                  <a:schemeClr val="tx1"/>
                </a:solidFill>
                <a:latin typeface="Courier" pitchFamily="2" charset="0"/>
                <a:cs typeface="Times New Roman" panose="02020603050405020304" pitchFamily="18" charset="0"/>
              </a:rPr>
              <a:t>Herausforderung</a:t>
            </a:r>
          </a:p>
        </p:txBody>
      </p:sp>
      <p:sp>
        <p:nvSpPr>
          <p:cNvPr id="570" name="Rounded Rectangle 569">
            <a:extLst>
              <a:ext uri="{FF2B5EF4-FFF2-40B4-BE49-F238E27FC236}">
                <a16:creationId xmlns:a16="http://schemas.microsoft.com/office/drawing/2014/main" id="{D1FA81E5-5787-A493-9CA8-E956E4BAE553}"/>
              </a:ext>
            </a:extLst>
          </p:cNvPr>
          <p:cNvSpPr/>
          <p:nvPr/>
        </p:nvSpPr>
        <p:spPr>
          <a:xfrm>
            <a:off x="4635342" y="3936392"/>
            <a:ext cx="1332000"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de-DE" sz="1050">
                <a:solidFill>
                  <a:schemeClr val="tx1"/>
                </a:solidFill>
                <a:latin typeface="Courier" pitchFamily="2" charset="0"/>
                <a:cs typeface="Times New Roman" panose="02020603050405020304" pitchFamily="18" charset="0"/>
              </a:rPr>
              <a:t>Lösung</a:t>
            </a:r>
          </a:p>
        </p:txBody>
      </p:sp>
      <p:sp>
        <p:nvSpPr>
          <p:cNvPr id="572" name="Rounded Rectangle 571">
            <a:extLst>
              <a:ext uri="{FF2B5EF4-FFF2-40B4-BE49-F238E27FC236}">
                <a16:creationId xmlns:a16="http://schemas.microsoft.com/office/drawing/2014/main" id="{6B9C3018-2009-3968-A5DF-E303D672BA79}"/>
              </a:ext>
            </a:extLst>
          </p:cNvPr>
          <p:cNvSpPr/>
          <p:nvPr/>
        </p:nvSpPr>
        <p:spPr>
          <a:xfrm>
            <a:off x="5935029" y="3559986"/>
            <a:ext cx="5868000" cy="274320"/>
          </a:xfrm>
          <a:prstGeom prst="roundRect">
            <a:avLst>
              <a:gd name="adj" fmla="val 44796"/>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de-DE" sz="1050">
                <a:solidFill>
                  <a:schemeClr val="tx1"/>
                </a:solidFill>
                <a:latin typeface="Century Gothic" panose="020B0502020202020204" pitchFamily="34" charset="0"/>
                <a:cs typeface="Times New Roman" panose="02020603050405020304" pitchFamily="18" charset="0"/>
              </a:rPr>
              <a:t>Text</a:t>
            </a:r>
          </a:p>
        </p:txBody>
      </p:sp>
      <p:sp>
        <p:nvSpPr>
          <p:cNvPr id="573" name="Rounded Rectangle 572">
            <a:extLst>
              <a:ext uri="{FF2B5EF4-FFF2-40B4-BE49-F238E27FC236}">
                <a16:creationId xmlns:a16="http://schemas.microsoft.com/office/drawing/2014/main" id="{3F905436-C248-5256-C385-3CCCCFC0CB62}"/>
              </a:ext>
            </a:extLst>
          </p:cNvPr>
          <p:cNvSpPr/>
          <p:nvPr/>
        </p:nvSpPr>
        <p:spPr>
          <a:xfrm>
            <a:off x="6066363" y="3936392"/>
            <a:ext cx="5976000"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de-DE" sz="1050">
                <a:solidFill>
                  <a:schemeClr val="tx1"/>
                </a:solidFill>
                <a:latin typeface="Century Gothic" panose="020B0502020202020204" pitchFamily="34" charset="0"/>
                <a:cs typeface="Times New Roman" panose="02020603050405020304" pitchFamily="18" charset="0"/>
              </a:rPr>
              <a:t>Text</a:t>
            </a:r>
          </a:p>
        </p:txBody>
      </p:sp>
      <p:sp>
        <p:nvSpPr>
          <p:cNvPr id="576" name="Rectangle 575">
            <a:extLst>
              <a:ext uri="{FF2B5EF4-FFF2-40B4-BE49-F238E27FC236}">
                <a16:creationId xmlns:a16="http://schemas.microsoft.com/office/drawing/2014/main" id="{BB5B94A8-A154-2115-83BB-0FDA89B80527}"/>
              </a:ext>
            </a:extLst>
          </p:cNvPr>
          <p:cNvSpPr/>
          <p:nvPr/>
        </p:nvSpPr>
        <p:spPr>
          <a:xfrm>
            <a:off x="181332" y="66854"/>
            <a:ext cx="3807923" cy="115465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pPr rtl="0"/>
            <a:r>
              <a:rPr lang="de-DE" sz="2800" dirty="0">
                <a:solidFill>
                  <a:schemeClr val="tx1"/>
                </a:solidFill>
                <a:latin typeface="Courier" pitchFamily="2" charset="0"/>
                <a:cs typeface="Times New Roman" panose="02020603050405020304" pitchFamily="18" charset="0"/>
              </a:rPr>
              <a:t>Projekt-, Geschäfts- oder Initiativenname</a:t>
            </a:r>
          </a:p>
        </p:txBody>
      </p:sp>
      <p:sp>
        <p:nvSpPr>
          <p:cNvPr id="14" name="TextBox 13">
            <a:extLst>
              <a:ext uri="{FF2B5EF4-FFF2-40B4-BE49-F238E27FC236}">
                <a16:creationId xmlns:a16="http://schemas.microsoft.com/office/drawing/2014/main" id="{36761572-A624-80F6-320D-0779328EA6F8}"/>
              </a:ext>
            </a:extLst>
          </p:cNvPr>
          <p:cNvSpPr txBox="1"/>
          <p:nvPr/>
        </p:nvSpPr>
        <p:spPr>
          <a:xfrm>
            <a:off x="8934394" y="190837"/>
            <a:ext cx="3024034" cy="715196"/>
          </a:xfrm>
          <a:prstGeom prst="rect">
            <a:avLst/>
          </a:prstGeom>
          <a:solidFill>
            <a:schemeClr val="accent4">
              <a:lumMod val="20000"/>
              <a:lumOff val="80000"/>
            </a:schemeClr>
          </a:solidFill>
        </p:spPr>
        <p:txBody>
          <a:bodyPr wrap="square">
            <a:spAutoFit/>
          </a:bodyPr>
          <a:lstStyle/>
          <a:p>
            <a:pPr marL="0" marR="0" rtl="0">
              <a:lnSpc>
                <a:spcPct val="115000"/>
              </a:lnSpc>
              <a:spcBef>
                <a:spcPts val="0"/>
              </a:spcBef>
              <a:spcAft>
                <a:spcPts val="0"/>
              </a:spcAft>
            </a:pPr>
            <a:r>
              <a:rPr lang="de-DE" sz="900" i="1" dirty="0">
                <a:effectLst/>
                <a:latin typeface="Century Gothic" panose="020B0502020202020204" pitchFamily="34" charset="0"/>
                <a:ea typeface="Arial" panose="020B0604020202020204" pitchFamily="34" charset="0"/>
              </a:rPr>
              <a:t>Fügen Sie kurze Aufzählungspunkte ein, um aktuelle Entwicklungen hervorzuheben, oder fügen Sie einen Fortschrittsbalken oder ein Diagramm ein, um den Status des Projekts darzustellen.</a:t>
            </a:r>
          </a:p>
        </p:txBody>
      </p:sp>
      <p:grpSp>
        <p:nvGrpSpPr>
          <p:cNvPr id="3" name="Group 2">
            <a:extLst>
              <a:ext uri="{FF2B5EF4-FFF2-40B4-BE49-F238E27FC236}">
                <a16:creationId xmlns:a16="http://schemas.microsoft.com/office/drawing/2014/main" id="{17594967-0406-9A11-9EEE-A4E296609EB4}"/>
              </a:ext>
            </a:extLst>
          </p:cNvPr>
          <p:cNvGrpSpPr/>
          <p:nvPr/>
        </p:nvGrpSpPr>
        <p:grpSpPr>
          <a:xfrm>
            <a:off x="8318454" y="6247756"/>
            <a:ext cx="3780945" cy="494494"/>
            <a:chOff x="7524552" y="6247564"/>
            <a:chExt cx="4667448" cy="610436"/>
          </a:xfrm>
        </p:grpSpPr>
        <p:sp>
          <p:nvSpPr>
            <p:cNvPr id="15" name="Rounded Rectangle 6">
              <a:extLst>
                <a:ext uri="{FF2B5EF4-FFF2-40B4-BE49-F238E27FC236}">
                  <a16:creationId xmlns:a16="http://schemas.microsoft.com/office/drawing/2014/main" id="{CCDD4A61-EC5D-8E87-5D1E-F6379135FB8B}"/>
                </a:ext>
              </a:extLst>
            </p:cNvPr>
            <p:cNvSpPr/>
            <p:nvPr/>
          </p:nvSpPr>
          <p:spPr>
            <a:xfrm>
              <a:off x="7524552" y="6247564"/>
              <a:ext cx="4667448" cy="610436"/>
            </a:xfrm>
            <a:prstGeom prst="roundRect">
              <a:avLst>
                <a:gd name="adj" fmla="val 22131"/>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30848DA0-1100-8E47-E3F2-647D7C5E309D}"/>
                </a:ext>
              </a:extLst>
            </p:cNvPr>
            <p:cNvSpPr txBox="1"/>
            <p:nvPr/>
          </p:nvSpPr>
          <p:spPr>
            <a:xfrm>
              <a:off x="7524552" y="6286060"/>
              <a:ext cx="4573347" cy="531915"/>
            </a:xfrm>
            <a:prstGeom prst="rect">
              <a:avLst/>
            </a:prstGeom>
            <a:noFill/>
          </p:spPr>
          <p:txBody>
            <a:bodyPr wrap="square" rtlCol="0">
              <a:spAutoFit/>
            </a:bodyPr>
            <a:lstStyle/>
            <a:p>
              <a:pPr algn="ctr" rtl="0"/>
              <a:r>
                <a:rPr lang="de-DE" sz="2200" spc="300" dirty="0">
                  <a:latin typeface="Century Gothic" panose="020B0502020202020204" pitchFamily="34" charset="0"/>
                </a:rPr>
                <a:t>ZUSAMMENFASSUNG</a:t>
              </a:r>
            </a:p>
          </p:txBody>
        </p:sp>
        <p:grpSp>
          <p:nvGrpSpPr>
            <p:cNvPr id="17" name="Group 16">
              <a:extLst>
                <a:ext uri="{FF2B5EF4-FFF2-40B4-BE49-F238E27FC236}">
                  <a16:creationId xmlns:a16="http://schemas.microsoft.com/office/drawing/2014/main" id="{C92D6E06-A90F-C326-7A53-CA65D8E9924B}"/>
                </a:ext>
              </a:extLst>
            </p:cNvPr>
            <p:cNvGrpSpPr/>
            <p:nvPr/>
          </p:nvGrpSpPr>
          <p:grpSpPr>
            <a:xfrm>
              <a:off x="12017976" y="6386741"/>
              <a:ext cx="79923" cy="327464"/>
              <a:chOff x="12052701" y="6447749"/>
              <a:chExt cx="79923" cy="327464"/>
            </a:xfrm>
            <a:solidFill>
              <a:schemeClr val="bg1"/>
            </a:solidFill>
          </p:grpSpPr>
          <p:sp>
            <p:nvSpPr>
              <p:cNvPr id="18" name="Freeform 9">
                <a:extLst>
                  <a:ext uri="{FF2B5EF4-FFF2-40B4-BE49-F238E27FC236}">
                    <a16:creationId xmlns:a16="http://schemas.microsoft.com/office/drawing/2014/main" id="{8032334C-6D5B-84F6-DB36-1F8C02FADA03}"/>
                  </a:ext>
                </a:extLst>
              </p:cNvPr>
              <p:cNvSpPr/>
              <p:nvPr/>
            </p:nvSpPr>
            <p:spPr>
              <a:xfrm rot="5400000">
                <a:off x="12052701" y="6447749"/>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9" name="Freeform 10">
                <a:extLst>
                  <a:ext uri="{FF2B5EF4-FFF2-40B4-BE49-F238E27FC236}">
                    <a16:creationId xmlns:a16="http://schemas.microsoft.com/office/drawing/2014/main" id="{E0B22BF2-3EA0-1750-FCF5-3E4A654C01C5}"/>
                  </a:ext>
                </a:extLst>
              </p:cNvPr>
              <p:cNvSpPr/>
              <p:nvPr/>
            </p:nvSpPr>
            <p:spPr>
              <a:xfrm rot="5400000">
                <a:off x="12052701" y="6571705"/>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20" name="Freeform 13">
                <a:extLst>
                  <a:ext uri="{FF2B5EF4-FFF2-40B4-BE49-F238E27FC236}">
                    <a16:creationId xmlns:a16="http://schemas.microsoft.com/office/drawing/2014/main" id="{A59E819B-B842-E4F4-53AD-0E788BA7FD6E}"/>
                  </a:ext>
                </a:extLst>
              </p:cNvPr>
              <p:cNvSpPr/>
              <p:nvPr/>
            </p:nvSpPr>
            <p:spPr>
              <a:xfrm rot="5400000">
                <a:off x="12052701" y="6695290"/>
                <a:ext cx="79923" cy="79923"/>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886406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dirty="0">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dirty="0">
                          <a:solidFill>
                            <a:schemeClr val="tx1"/>
                          </a:solidFill>
                          <a:effectLst/>
                          <a:latin typeface="Century Gothic" panose="020B0502020202020204" pitchFamily="34" charset="0"/>
                        </a:rPr>
                        <a:t> </a:t>
                      </a:r>
                    </a:p>
                    <a:p>
                      <a:pPr marL="0" marR="0" rtl="0">
                        <a:spcBef>
                          <a:spcPts val="0"/>
                        </a:spcBef>
                        <a:spcAft>
                          <a:spcPts val="0"/>
                        </a:spcAft>
                      </a:pPr>
                      <a:r>
                        <a:rPr lang="de-DE" sz="1400" b="0" dirty="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Jegliches Vertrauen, das Sie in solche Informationen setzen, ist aus eigener Verantwortung.</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0</TotalTime>
  <Words>336</Words>
  <Application>Microsoft Office PowerPoint</Application>
  <PresentationFormat>Widescreen</PresentationFormat>
  <Paragraphs>40</Paragraphs>
  <Slides>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Courier</vt: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Nicole Li （李虹）</cp:lastModifiedBy>
  <cp:revision>152</cp:revision>
  <cp:lastPrinted>2024-02-20T23:48:17Z</cp:lastPrinted>
  <dcterms:created xsi:type="dcterms:W3CDTF">2021-07-07T23:54:57Z</dcterms:created>
  <dcterms:modified xsi:type="dcterms:W3CDTF">2024-10-07T13:28:19Z</dcterms:modified>
</cp:coreProperties>
</file>