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3" r:id="rId3"/>
    <p:sldId id="35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4D2A18-8BED-43D3-992F-2BDB3B9AE92B}" v="9" dt="2023-02-16T00:52:12.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8" autoAdjust="0"/>
    <p:restoredTop sz="86447"/>
  </p:normalViewPr>
  <p:slideViewPr>
    <p:cSldViewPr snapToGrid="0" snapToObjects="1">
      <p:cViewPr varScale="1">
        <p:scale>
          <a:sx n="94" d="100"/>
          <a:sy n="94" d="100"/>
        </p:scale>
        <p:origin x="84" y="306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F4D2A18-8BED-43D3-992F-2BDB3B9AE92B}"/>
    <pc:docChg chg="undo custSel delSld modSld">
      <pc:chgData name="Bess Dunlevy" userId="dd4b9a8537dbe9d0" providerId="LiveId" clId="{6F4D2A18-8BED-43D3-992F-2BDB3B9AE92B}" dt="2023-02-16T00:53:57.243" v="317" actId="20577"/>
      <pc:docMkLst>
        <pc:docMk/>
      </pc:docMkLst>
      <pc:sldChg chg="delSp modSp mod">
        <pc:chgData name="Bess Dunlevy" userId="dd4b9a8537dbe9d0" providerId="LiveId" clId="{6F4D2A18-8BED-43D3-992F-2BDB3B9AE92B}" dt="2023-02-16T00:51:22.653" v="271" actId="255"/>
        <pc:sldMkLst>
          <pc:docMk/>
          <pc:sldMk cId="1508588292" sldId="342"/>
        </pc:sldMkLst>
        <pc:spChg chg="del">
          <ac:chgData name="Bess Dunlevy" userId="dd4b9a8537dbe9d0" providerId="LiveId" clId="{6F4D2A18-8BED-43D3-992F-2BDB3B9AE92B}" dt="2023-02-16T00:41:03.173" v="60" actId="478"/>
          <ac:spMkLst>
            <pc:docMk/>
            <pc:sldMk cId="1508588292" sldId="342"/>
            <ac:spMk id="11" creationId="{0C01BE91-D333-FE4E-8137-15C695E430C9}"/>
          </ac:spMkLst>
        </pc:spChg>
        <pc:spChg chg="mod">
          <ac:chgData name="Bess Dunlevy" userId="dd4b9a8537dbe9d0" providerId="LiveId" clId="{6F4D2A18-8BED-43D3-992F-2BDB3B9AE92B}" dt="2023-02-16T00:51:22.653" v="271" actId="255"/>
          <ac:spMkLst>
            <pc:docMk/>
            <pc:sldMk cId="1508588292" sldId="342"/>
            <ac:spMk id="33" creationId="{143A449B-AAB7-994A-92CE-8F48E2CA7DF6}"/>
          </ac:spMkLst>
        </pc:spChg>
        <pc:spChg chg="mod">
          <ac:chgData name="Bess Dunlevy" userId="dd4b9a8537dbe9d0" providerId="LiveId" clId="{6F4D2A18-8BED-43D3-992F-2BDB3B9AE92B}" dt="2023-02-16T00:41:24.662" v="126" actId="20577"/>
          <ac:spMkLst>
            <pc:docMk/>
            <pc:sldMk cId="1508588292" sldId="342"/>
            <ac:spMk id="36" creationId="{C7DC0BFC-32CE-0544-BDE7-E4E8CD4C8E4D}"/>
          </ac:spMkLst>
        </pc:spChg>
        <pc:graphicFrameChg chg="del">
          <ac:chgData name="Bess Dunlevy" userId="dd4b9a8537dbe9d0" providerId="LiveId" clId="{6F4D2A18-8BED-43D3-992F-2BDB3B9AE92B}" dt="2023-02-16T00:41:04.503" v="61" actId="478"/>
          <ac:graphicFrameMkLst>
            <pc:docMk/>
            <pc:sldMk cId="1508588292" sldId="342"/>
            <ac:graphicFrameMk id="5" creationId="{E4E1EF1D-44E9-405A-962E-9662EEC24BF0}"/>
          </ac:graphicFrameMkLst>
        </pc:graphicFrameChg>
        <pc:picChg chg="mod">
          <ac:chgData name="Bess Dunlevy" userId="dd4b9a8537dbe9d0" providerId="LiveId" clId="{6F4D2A18-8BED-43D3-992F-2BDB3B9AE92B}" dt="2023-02-16T00:41:13.528" v="68" actId="14100"/>
          <ac:picMkLst>
            <pc:docMk/>
            <pc:sldMk cId="1508588292" sldId="342"/>
            <ac:picMk id="3" creationId="{1AE65A14-F267-A448-B5E0-4329D1561F45}"/>
          </ac:picMkLst>
        </pc:picChg>
        <pc:cxnChg chg="del">
          <ac:chgData name="Bess Dunlevy" userId="dd4b9a8537dbe9d0" providerId="LiveId" clId="{6F4D2A18-8BED-43D3-992F-2BDB3B9AE92B}" dt="2023-02-16T00:41:05.172" v="62" actId="478"/>
          <ac:cxnSpMkLst>
            <pc:docMk/>
            <pc:sldMk cId="1508588292" sldId="342"/>
            <ac:cxnSpMk id="12" creationId="{17E3CD5D-AB51-1B48-BC15-DC855BADCA95}"/>
          </ac:cxnSpMkLst>
        </pc:cxnChg>
      </pc:sldChg>
      <pc:sldChg chg="addSp delSp modSp mod">
        <pc:chgData name="Bess Dunlevy" userId="dd4b9a8537dbe9d0" providerId="LiveId" clId="{6F4D2A18-8BED-43D3-992F-2BDB3B9AE92B}" dt="2023-02-16T00:53:57.243" v="317" actId="20577"/>
        <pc:sldMkLst>
          <pc:docMk/>
          <pc:sldMk cId="1179924037" sldId="353"/>
        </pc:sldMkLst>
        <pc:spChg chg="mod">
          <ac:chgData name="Bess Dunlevy" userId="dd4b9a8537dbe9d0" providerId="LiveId" clId="{6F4D2A18-8BED-43D3-992F-2BDB3B9AE92B}" dt="2023-02-16T00:41:35.720" v="141" actId="20577"/>
          <ac:spMkLst>
            <pc:docMk/>
            <pc:sldMk cId="1179924037" sldId="353"/>
            <ac:spMk id="3" creationId="{BCE760FD-6E50-FD4F-B597-7E228EDE51FD}"/>
          </ac:spMkLst>
        </pc:spChg>
        <pc:spChg chg="mod">
          <ac:chgData name="Bess Dunlevy" userId="dd4b9a8537dbe9d0" providerId="LiveId" clId="{6F4D2A18-8BED-43D3-992F-2BDB3B9AE92B}" dt="2023-02-16T00:41:58.460" v="188" actId="20577"/>
          <ac:spMkLst>
            <pc:docMk/>
            <pc:sldMk cId="1179924037" sldId="353"/>
            <ac:spMk id="9" creationId="{CB9D49A6-86F7-B744-828A-D7C1D9D15D8C}"/>
          </ac:spMkLst>
        </pc:spChg>
        <pc:spChg chg="del">
          <ac:chgData name="Bess Dunlevy" userId="dd4b9a8537dbe9d0" providerId="LiveId" clId="{6F4D2A18-8BED-43D3-992F-2BDB3B9AE92B}" dt="2023-02-16T00:41:42.377" v="142" actId="478"/>
          <ac:spMkLst>
            <pc:docMk/>
            <pc:sldMk cId="1179924037" sldId="353"/>
            <ac:spMk id="40" creationId="{3D228105-4E93-5547-9BEF-E95CD9F56261}"/>
          </ac:spMkLst>
        </pc:spChg>
        <pc:spChg chg="del">
          <ac:chgData name="Bess Dunlevy" userId="dd4b9a8537dbe9d0" providerId="LiveId" clId="{6F4D2A18-8BED-43D3-992F-2BDB3B9AE92B}" dt="2023-02-16T00:41:42.377" v="142" actId="478"/>
          <ac:spMkLst>
            <pc:docMk/>
            <pc:sldMk cId="1179924037" sldId="353"/>
            <ac:spMk id="42" creationId="{654ED905-7DF4-7E45-815D-8A6F50BD2A35}"/>
          </ac:spMkLst>
        </pc:spChg>
        <pc:spChg chg="del">
          <ac:chgData name="Bess Dunlevy" userId="dd4b9a8537dbe9d0" providerId="LiveId" clId="{6F4D2A18-8BED-43D3-992F-2BDB3B9AE92B}" dt="2023-02-16T00:41:42.377" v="142" actId="478"/>
          <ac:spMkLst>
            <pc:docMk/>
            <pc:sldMk cId="1179924037" sldId="353"/>
            <ac:spMk id="44" creationId="{FD3A13C4-E78F-724D-BF30-9B4138762961}"/>
          </ac:spMkLst>
        </pc:spChg>
        <pc:spChg chg="del">
          <ac:chgData name="Bess Dunlevy" userId="dd4b9a8537dbe9d0" providerId="LiveId" clId="{6F4D2A18-8BED-43D3-992F-2BDB3B9AE92B}" dt="2023-02-16T00:41:42.377" v="142" actId="478"/>
          <ac:spMkLst>
            <pc:docMk/>
            <pc:sldMk cId="1179924037" sldId="353"/>
            <ac:spMk id="45" creationId="{160EF463-7BA4-C140-B281-29D544D6376D}"/>
          </ac:spMkLst>
        </pc:spChg>
        <pc:spChg chg="del">
          <ac:chgData name="Bess Dunlevy" userId="dd4b9a8537dbe9d0" providerId="LiveId" clId="{6F4D2A18-8BED-43D3-992F-2BDB3B9AE92B}" dt="2023-02-16T00:41:42.377" v="142" actId="478"/>
          <ac:spMkLst>
            <pc:docMk/>
            <pc:sldMk cId="1179924037" sldId="353"/>
            <ac:spMk id="46" creationId="{92054AB8-EBC5-1047-AD46-31E6D065CA45}"/>
          </ac:spMkLst>
        </pc:spChg>
        <pc:spChg chg="del">
          <ac:chgData name="Bess Dunlevy" userId="dd4b9a8537dbe9d0" providerId="LiveId" clId="{6F4D2A18-8BED-43D3-992F-2BDB3B9AE92B}" dt="2023-02-16T00:41:42.377" v="142" actId="478"/>
          <ac:spMkLst>
            <pc:docMk/>
            <pc:sldMk cId="1179924037" sldId="353"/>
            <ac:spMk id="47" creationId="{2548BEE3-A974-DC4E-9E9C-1EE7CFD5EF06}"/>
          </ac:spMkLst>
        </pc:spChg>
        <pc:spChg chg="del">
          <ac:chgData name="Bess Dunlevy" userId="dd4b9a8537dbe9d0" providerId="LiveId" clId="{6F4D2A18-8BED-43D3-992F-2BDB3B9AE92B}" dt="2023-02-16T00:41:42.377" v="142" actId="478"/>
          <ac:spMkLst>
            <pc:docMk/>
            <pc:sldMk cId="1179924037" sldId="353"/>
            <ac:spMk id="49" creationId="{96E0CE3B-1B24-344F-9D20-0D3E26721F3A}"/>
          </ac:spMkLst>
        </pc:spChg>
        <pc:spChg chg="del">
          <ac:chgData name="Bess Dunlevy" userId="dd4b9a8537dbe9d0" providerId="LiveId" clId="{6F4D2A18-8BED-43D3-992F-2BDB3B9AE92B}" dt="2023-02-16T00:41:42.377" v="142" actId="478"/>
          <ac:spMkLst>
            <pc:docMk/>
            <pc:sldMk cId="1179924037" sldId="353"/>
            <ac:spMk id="51" creationId="{268A1D8F-ED63-8F48-B9E4-4BDDDF9B48AB}"/>
          </ac:spMkLst>
        </pc:spChg>
        <pc:spChg chg="del">
          <ac:chgData name="Bess Dunlevy" userId="dd4b9a8537dbe9d0" providerId="LiveId" clId="{6F4D2A18-8BED-43D3-992F-2BDB3B9AE92B}" dt="2023-02-16T00:41:42.377" v="142" actId="478"/>
          <ac:spMkLst>
            <pc:docMk/>
            <pc:sldMk cId="1179924037" sldId="353"/>
            <ac:spMk id="53" creationId="{BDA40E49-45E7-A744-88C0-12BC470C236A}"/>
          </ac:spMkLst>
        </pc:spChg>
        <pc:spChg chg="del">
          <ac:chgData name="Bess Dunlevy" userId="dd4b9a8537dbe9d0" providerId="LiveId" clId="{6F4D2A18-8BED-43D3-992F-2BDB3B9AE92B}" dt="2023-02-16T00:41:42.377" v="142" actId="478"/>
          <ac:spMkLst>
            <pc:docMk/>
            <pc:sldMk cId="1179924037" sldId="353"/>
            <ac:spMk id="55" creationId="{86746B7D-B52D-4941-A37D-E63B673D5DEE}"/>
          </ac:spMkLst>
        </pc:spChg>
        <pc:spChg chg="del">
          <ac:chgData name="Bess Dunlevy" userId="dd4b9a8537dbe9d0" providerId="LiveId" clId="{6F4D2A18-8BED-43D3-992F-2BDB3B9AE92B}" dt="2023-02-16T00:41:42.377" v="142" actId="478"/>
          <ac:spMkLst>
            <pc:docMk/>
            <pc:sldMk cId="1179924037" sldId="353"/>
            <ac:spMk id="64" creationId="{D29DD01A-13BF-744A-9B64-9D86AC88EDDE}"/>
          </ac:spMkLst>
        </pc:spChg>
        <pc:spChg chg="del">
          <ac:chgData name="Bess Dunlevy" userId="dd4b9a8537dbe9d0" providerId="LiveId" clId="{6F4D2A18-8BED-43D3-992F-2BDB3B9AE92B}" dt="2023-02-16T00:41:42.377" v="142" actId="478"/>
          <ac:spMkLst>
            <pc:docMk/>
            <pc:sldMk cId="1179924037" sldId="353"/>
            <ac:spMk id="65" creationId="{DCAE84B5-A598-8941-B4AD-51887AC426D8}"/>
          </ac:spMkLst>
        </pc:spChg>
        <pc:graphicFrameChg chg="add mod modGraphic">
          <ac:chgData name="Bess Dunlevy" userId="dd4b9a8537dbe9d0" providerId="LiveId" clId="{6F4D2A18-8BED-43D3-992F-2BDB3B9AE92B}" dt="2023-02-16T00:53:57.243" v="317" actId="20577"/>
          <ac:graphicFrameMkLst>
            <pc:docMk/>
            <pc:sldMk cId="1179924037" sldId="353"/>
            <ac:graphicFrameMk id="2" creationId="{0587DD34-1E6B-C52D-45C0-EC929AE3EFC2}"/>
          </ac:graphicFrameMkLst>
        </pc:graphicFrameChg>
        <pc:picChg chg="del">
          <ac:chgData name="Bess Dunlevy" userId="dd4b9a8537dbe9d0" providerId="LiveId" clId="{6F4D2A18-8BED-43D3-992F-2BDB3B9AE92B}" dt="2023-02-16T00:52:40.368" v="287" actId="478"/>
          <ac:picMkLst>
            <pc:docMk/>
            <pc:sldMk cId="1179924037" sldId="353"/>
            <ac:picMk id="70" creationId="{219503DE-DA47-8548-A6B3-EDAA57B7A890}"/>
          </ac:picMkLst>
        </pc:picChg>
      </pc:sldChg>
      <pc:sldChg chg="addSp delSp modSp mod">
        <pc:chgData name="Bess Dunlevy" userId="dd4b9a8537dbe9d0" providerId="LiveId" clId="{6F4D2A18-8BED-43D3-992F-2BDB3B9AE92B}" dt="2023-02-16T00:52:36.259" v="286" actId="1076"/>
        <pc:sldMkLst>
          <pc:docMk/>
          <pc:sldMk cId="3634812223" sldId="354"/>
        </pc:sldMkLst>
        <pc:spChg chg="add mod">
          <ac:chgData name="Bess Dunlevy" userId="dd4b9a8537dbe9d0" providerId="LiveId" clId="{6F4D2A18-8BED-43D3-992F-2BDB3B9AE92B}" dt="2023-02-16T00:43:18.318" v="200" actId="14100"/>
          <ac:spMkLst>
            <pc:docMk/>
            <pc:sldMk cId="3634812223" sldId="354"/>
            <ac:spMk id="3" creationId="{4D1D7800-EC23-7708-A66C-29AD37EF959F}"/>
          </ac:spMkLst>
        </pc:spChg>
        <pc:spChg chg="add del mod">
          <ac:chgData name="Bess Dunlevy" userId="dd4b9a8537dbe9d0" providerId="LiveId" clId="{6F4D2A18-8BED-43D3-992F-2BDB3B9AE92B}" dt="2023-02-16T00:43:39.596" v="205"/>
          <ac:spMkLst>
            <pc:docMk/>
            <pc:sldMk cId="3634812223" sldId="354"/>
            <ac:spMk id="8" creationId="{4F2F80F0-735C-483D-420D-CD540DBF85FF}"/>
          </ac:spMkLst>
        </pc:spChg>
        <pc:spChg chg="mod">
          <ac:chgData name="Bess Dunlevy" userId="dd4b9a8537dbe9d0" providerId="LiveId" clId="{6F4D2A18-8BED-43D3-992F-2BDB3B9AE92B}" dt="2023-02-16T00:42:45.139" v="197"/>
          <ac:spMkLst>
            <pc:docMk/>
            <pc:sldMk cId="3634812223" sldId="354"/>
            <ac:spMk id="9" creationId="{CB9D49A6-86F7-B744-828A-D7C1D9D15D8C}"/>
          </ac:spMkLst>
        </pc:spChg>
        <pc:spChg chg="add mod">
          <ac:chgData name="Bess Dunlevy" userId="dd4b9a8537dbe9d0" providerId="LiveId" clId="{6F4D2A18-8BED-43D3-992F-2BDB3B9AE92B}" dt="2023-02-16T00:43:56.836" v="209" actId="14100"/>
          <ac:spMkLst>
            <pc:docMk/>
            <pc:sldMk cId="3634812223" sldId="354"/>
            <ac:spMk id="12" creationId="{DC92F6EB-66D5-9415-5EA3-C38FD494FEB9}"/>
          </ac:spMkLst>
        </pc:spChg>
        <pc:spChg chg="del">
          <ac:chgData name="Bess Dunlevy" userId="dd4b9a8537dbe9d0" providerId="LiveId" clId="{6F4D2A18-8BED-43D3-992F-2BDB3B9AE92B}" dt="2023-02-16T00:42:40.657" v="196" actId="478"/>
          <ac:spMkLst>
            <pc:docMk/>
            <pc:sldMk cId="3634812223" sldId="354"/>
            <ac:spMk id="17" creationId="{779AB062-8C1C-4C70-BE52-A5053D1050EF}"/>
          </ac:spMkLst>
        </pc:spChg>
        <pc:spChg chg="del">
          <ac:chgData name="Bess Dunlevy" userId="dd4b9a8537dbe9d0" providerId="LiveId" clId="{6F4D2A18-8BED-43D3-992F-2BDB3B9AE92B}" dt="2023-02-16T00:42:40.657" v="196" actId="478"/>
          <ac:spMkLst>
            <pc:docMk/>
            <pc:sldMk cId="3634812223" sldId="354"/>
            <ac:spMk id="38" creationId="{A6C4B9E8-80D7-0E4C-98A0-080138C4551C}"/>
          </ac:spMkLst>
        </pc:spChg>
        <pc:graphicFrameChg chg="add del mod modGraphic">
          <ac:chgData name="Bess Dunlevy" userId="dd4b9a8537dbe9d0" providerId="LiveId" clId="{6F4D2A18-8BED-43D3-992F-2BDB3B9AE92B}" dt="2023-02-16T00:43:34.219" v="203" actId="478"/>
          <ac:graphicFrameMkLst>
            <pc:docMk/>
            <pc:sldMk cId="3634812223" sldId="354"/>
            <ac:graphicFrameMk id="2" creationId="{9130FFBF-EBE9-B333-CBDB-E73DC3D56709}"/>
          </ac:graphicFrameMkLst>
        </pc:graphicFrameChg>
        <pc:graphicFrameChg chg="add del mod">
          <ac:chgData name="Bess Dunlevy" userId="dd4b9a8537dbe9d0" providerId="LiveId" clId="{6F4D2A18-8BED-43D3-992F-2BDB3B9AE92B}" dt="2023-02-16T00:43:39.596" v="205"/>
          <ac:graphicFrameMkLst>
            <pc:docMk/>
            <pc:sldMk cId="3634812223" sldId="354"/>
            <ac:graphicFrameMk id="4" creationId="{B5EE903B-FAFD-D5F8-D6D9-9699F28A9734}"/>
          </ac:graphicFrameMkLst>
        </pc:graphicFrameChg>
        <pc:graphicFrameChg chg="add del mod">
          <ac:chgData name="Bess Dunlevy" userId="dd4b9a8537dbe9d0" providerId="LiveId" clId="{6F4D2A18-8BED-43D3-992F-2BDB3B9AE92B}" dt="2023-02-16T00:43:48.849" v="207"/>
          <ac:graphicFrameMkLst>
            <pc:docMk/>
            <pc:sldMk cId="3634812223" sldId="354"/>
            <ac:graphicFrameMk id="10" creationId="{A344D6A1-430B-B06A-0338-DB045F352751}"/>
          </ac:graphicFrameMkLst>
        </pc:graphicFrameChg>
        <pc:graphicFrameChg chg="add mod modGraphic">
          <ac:chgData name="Bess Dunlevy" userId="dd4b9a8537dbe9d0" providerId="LiveId" clId="{6F4D2A18-8BED-43D3-992F-2BDB3B9AE92B}" dt="2023-02-16T00:52:36.259" v="286" actId="1076"/>
          <ac:graphicFrameMkLst>
            <pc:docMk/>
            <pc:sldMk cId="3634812223" sldId="354"/>
            <ac:graphicFrameMk id="11" creationId="{3F834EDC-1F88-FB59-3C36-25AF55F2A294}"/>
          </ac:graphicFrameMkLst>
        </pc:graphicFrameChg>
        <pc:graphicFrameChg chg="del">
          <ac:chgData name="Bess Dunlevy" userId="dd4b9a8537dbe9d0" providerId="LiveId" clId="{6F4D2A18-8BED-43D3-992F-2BDB3B9AE92B}" dt="2023-02-16T00:42:40.657" v="196" actId="478"/>
          <ac:graphicFrameMkLst>
            <pc:docMk/>
            <pc:sldMk cId="3634812223" sldId="354"/>
            <ac:graphicFrameMk id="18" creationId="{F37D93A8-7E17-4F98-A895-BBADF3A52909}"/>
          </ac:graphicFrameMkLst>
        </pc:graphicFrameChg>
        <pc:graphicFrameChg chg="del">
          <ac:chgData name="Bess Dunlevy" userId="dd4b9a8537dbe9d0" providerId="LiveId" clId="{6F4D2A18-8BED-43D3-992F-2BDB3B9AE92B}" dt="2023-02-16T00:42:40.657" v="196" actId="478"/>
          <ac:graphicFrameMkLst>
            <pc:docMk/>
            <pc:sldMk cId="3634812223" sldId="354"/>
            <ac:graphicFrameMk id="19" creationId="{2A29ACB9-DD4A-4609-90CB-18909D54A7C6}"/>
          </ac:graphicFrameMkLst>
        </pc:graphicFrameChg>
      </pc:sldChg>
      <pc:sldChg chg="del">
        <pc:chgData name="Bess Dunlevy" userId="dd4b9a8537dbe9d0" providerId="LiveId" clId="{6F4D2A18-8BED-43D3-992F-2BDB3B9AE92B}" dt="2023-02-16T00:47:02.080" v="247" actId="47"/>
        <pc:sldMkLst>
          <pc:docMk/>
          <pc:sldMk cId="57605566" sldId="370"/>
        </pc:sldMkLst>
      </pc:sldChg>
      <pc:sldChg chg="del">
        <pc:chgData name="Bess Dunlevy" userId="dd4b9a8537dbe9d0" providerId="LiveId" clId="{6F4D2A18-8BED-43D3-992F-2BDB3B9AE92B}" dt="2023-02-16T00:47:02.080" v="247" actId="47"/>
        <pc:sldMkLst>
          <pc:docMk/>
          <pc:sldMk cId="2962643205" sldId="378"/>
        </pc:sldMkLst>
      </pc:sldChg>
      <pc:sldChg chg="del">
        <pc:chgData name="Bess Dunlevy" userId="dd4b9a8537dbe9d0" providerId="LiveId" clId="{6F4D2A18-8BED-43D3-992F-2BDB3B9AE92B}" dt="2023-02-16T00:47:02.080" v="247" actId="47"/>
        <pc:sldMkLst>
          <pc:docMk/>
          <pc:sldMk cId="4204877435" sldId="379"/>
        </pc:sldMkLst>
      </pc:sldChg>
      <pc:sldChg chg="del">
        <pc:chgData name="Bess Dunlevy" userId="dd4b9a8537dbe9d0" providerId="LiveId" clId="{6F4D2A18-8BED-43D3-992F-2BDB3B9AE92B}" dt="2023-02-16T00:47:02.080" v="247" actId="47"/>
        <pc:sldMkLst>
          <pc:docMk/>
          <pc:sldMk cId="3261489383" sldId="382"/>
        </pc:sldMkLst>
      </pc:sldChg>
      <pc:sldChg chg="del">
        <pc:chgData name="Bess Dunlevy" userId="dd4b9a8537dbe9d0" providerId="LiveId" clId="{6F4D2A18-8BED-43D3-992F-2BDB3B9AE92B}" dt="2023-02-16T00:47:02.080" v="247"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6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 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597950" y="265672"/>
            <a:ext cx="3132000" cy="62293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091713" cy="1938992"/>
          </a:xfrm>
          <a:prstGeom prst="rect">
            <a:avLst/>
          </a:prstGeom>
          <a:noFill/>
        </p:spPr>
        <p:txBody>
          <a:bodyPr wrap="square" rtlCol="0">
            <a:spAutoFit/>
          </a:bodyPr>
          <a:lstStyle/>
          <a:p>
            <a:pPr rtl="0"/>
            <a:r>
              <a:rPr lang="de-DE" sz="4000" b="1" dirty="0">
                <a:solidFill>
                  <a:schemeClr val="tx1">
                    <a:lumMod val="75000"/>
                    <a:lumOff val="25000"/>
                  </a:schemeClr>
                </a:solidFill>
                <a:latin typeface="Century Gothic" panose="020B0502020202020204" pitchFamily="34" charset="0"/>
              </a:rPr>
              <a:t>VORLAGE FÜR EINFACHE BEWERTUNG</a:t>
            </a:r>
            <a:r>
              <a:rPr lang="en-US" sz="4000" b="1" dirty="0">
                <a:solidFill>
                  <a:schemeClr val="tx1">
                    <a:lumMod val="75000"/>
                    <a:lumOff val="25000"/>
                  </a:schemeClr>
                </a:solidFill>
                <a:latin typeface="Century Gothic" panose="020B0502020202020204" pitchFamily="34" charset="0"/>
              </a:rPr>
              <a:t> </a:t>
            </a:r>
            <a:r>
              <a:rPr lang="de-DE" sz="4000" b="1" dirty="0">
                <a:solidFill>
                  <a:schemeClr val="tx1">
                    <a:lumMod val="75000"/>
                    <a:lumOff val="25000"/>
                  </a:schemeClr>
                </a:solidFill>
                <a:latin typeface="Century Gothic" panose="020B0502020202020204" pitchFamily="34" charset="0"/>
              </a:rPr>
              <a:t>DER CYBERSICHERHEITSRISIKEN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1635760" y="6477000"/>
            <a:ext cx="10111480"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VORLAGE FÜR EINFACHE BEWERTUNG DER CYBERSICHERHEITSRISIKEN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EINFACHE BEWERTUNG DER CYBERSICHERHEITSRISIKEN</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3385863" cy="584775"/>
          </a:xfrm>
          <a:prstGeom prst="rect">
            <a:avLst/>
          </a:prstGeom>
          <a:noFill/>
        </p:spPr>
        <p:txBody>
          <a:bodyPr wrap="none" rtlCol="0">
            <a:spAutoFit/>
          </a:bodyPr>
          <a:lstStyle/>
          <a:p>
            <a:pPr rtl="0"/>
            <a:r>
              <a:rPr lang="de-DE" sz="3200">
                <a:solidFill>
                  <a:schemeClr val="tx1">
                    <a:lumMod val="65000"/>
                    <a:lumOff val="35000"/>
                  </a:schemeClr>
                </a:solidFill>
                <a:latin typeface="Century Gothic" panose="020B0502020202020204" pitchFamily="34" charset="0"/>
              </a:rPr>
              <a:t>RISIKOBEWERTUNGSSCHLÜSSEL</a:t>
            </a:r>
          </a:p>
        </p:txBody>
      </p:sp>
      <p:graphicFrame>
        <p:nvGraphicFramePr>
          <p:cNvPr id="2" name="Table 1">
            <a:extLst>
              <a:ext uri="{FF2B5EF4-FFF2-40B4-BE49-F238E27FC236}">
                <a16:creationId xmlns:a16="http://schemas.microsoft.com/office/drawing/2014/main" id="{0587DD34-1E6B-C52D-45C0-EC929AE3EFC2}"/>
              </a:ext>
            </a:extLst>
          </p:cNvPr>
          <p:cNvGraphicFramePr>
            <a:graphicFrameLocks noGrp="1"/>
          </p:cNvGraphicFramePr>
          <p:nvPr>
            <p:extLst>
              <p:ext uri="{D42A27DB-BD31-4B8C-83A1-F6EECF244321}">
                <p14:modId xmlns:p14="http://schemas.microsoft.com/office/powerpoint/2010/main" val="3547154619"/>
              </p:ext>
            </p:extLst>
          </p:nvPr>
        </p:nvGraphicFramePr>
        <p:xfrm>
          <a:off x="100484" y="957340"/>
          <a:ext cx="11964557" cy="4606956"/>
        </p:xfrm>
        <a:graphic>
          <a:graphicData uri="http://schemas.openxmlformats.org/drawingml/2006/table">
            <a:tbl>
              <a:tblPr firstRow="1" firstCol="1" bandRow="1"/>
              <a:tblGrid>
                <a:gridCol w="2455296">
                  <a:extLst>
                    <a:ext uri="{9D8B030D-6E8A-4147-A177-3AD203B41FA5}">
                      <a16:colId xmlns:a16="http://schemas.microsoft.com/office/drawing/2014/main" val="617719361"/>
                    </a:ext>
                  </a:extLst>
                </a:gridCol>
                <a:gridCol w="2455296">
                  <a:extLst>
                    <a:ext uri="{9D8B030D-6E8A-4147-A177-3AD203B41FA5}">
                      <a16:colId xmlns:a16="http://schemas.microsoft.com/office/drawing/2014/main" val="3217433932"/>
                    </a:ext>
                  </a:extLst>
                </a:gridCol>
                <a:gridCol w="2319385">
                  <a:extLst>
                    <a:ext uri="{9D8B030D-6E8A-4147-A177-3AD203B41FA5}">
                      <a16:colId xmlns:a16="http://schemas.microsoft.com/office/drawing/2014/main" val="314624342"/>
                    </a:ext>
                  </a:extLst>
                </a:gridCol>
                <a:gridCol w="2367290">
                  <a:extLst>
                    <a:ext uri="{9D8B030D-6E8A-4147-A177-3AD203B41FA5}">
                      <a16:colId xmlns:a16="http://schemas.microsoft.com/office/drawing/2014/main" val="3840733066"/>
                    </a:ext>
                  </a:extLst>
                </a:gridCol>
                <a:gridCol w="2367290">
                  <a:extLst>
                    <a:ext uri="{9D8B030D-6E8A-4147-A177-3AD203B41FA5}">
                      <a16:colId xmlns:a16="http://schemas.microsoft.com/office/drawing/2014/main" val="1299350282"/>
                    </a:ext>
                  </a:extLst>
                </a:gridCol>
              </a:tblGrid>
              <a:tr h="1404023">
                <a:tc rowSpan="3">
                  <a:txBody>
                    <a:bodyPr/>
                    <a:lstStyle/>
                    <a:p>
                      <a:pPr marL="0" marR="0" algn="ctr" rtl="0">
                        <a:spcBef>
                          <a:spcPts val="0"/>
                        </a:spcBef>
                        <a:spcAft>
                          <a:spcPts val="0"/>
                        </a:spcAft>
                      </a:pPr>
                      <a:r>
                        <a:rPr lang="de-DE" sz="2400" b="1" spc="-160" baseline="0" dirty="0">
                          <a:effectLst/>
                          <a:latin typeface="Century Gothic" panose="020B0502020202020204" pitchFamily="34" charset="0"/>
                          <a:ea typeface="Times New Roman" panose="02020603050405020304" pitchFamily="18" charset="0"/>
                          <a:cs typeface="Arial" panose="020B0604020202020204" pitchFamily="34" charset="0"/>
                        </a:rPr>
                        <a:t>R I S I K O</a:t>
                      </a:r>
                      <a:r>
                        <a:rPr lang="en-US" sz="2400" b="1" spc="-160" baseline="0" dirty="0">
                          <a:effectLst/>
                          <a:latin typeface="Century Gothic" panose="020B0502020202020204" pitchFamily="34" charset="0"/>
                          <a:ea typeface="Times New Roman" panose="02020603050405020304" pitchFamily="18" charset="0"/>
                          <a:cs typeface="Arial" panose="020B0604020202020204" pitchFamily="34" charset="0"/>
                        </a:rPr>
                        <a:t>-</a:t>
                      </a:r>
                      <a:br>
                        <a:rPr lang="en-US" sz="2400" b="1" spc="-160" baseline="0" dirty="0">
                          <a:effectLst/>
                          <a:latin typeface="Century Gothic" panose="020B0502020202020204" pitchFamily="34" charset="0"/>
                          <a:ea typeface="Times New Roman" panose="02020603050405020304" pitchFamily="18" charset="0"/>
                          <a:cs typeface="Arial" panose="020B0604020202020204" pitchFamily="34" charset="0"/>
                        </a:rPr>
                      </a:br>
                      <a:r>
                        <a:rPr lang="de-DE" sz="2400" b="1" spc="-160" baseline="0" dirty="0">
                          <a:effectLst/>
                          <a:latin typeface="Century Gothic" panose="020B0502020202020204" pitchFamily="34" charset="0"/>
                          <a:ea typeface="Times New Roman" panose="02020603050405020304" pitchFamily="18" charset="0"/>
                          <a:cs typeface="Arial" panose="020B0604020202020204" pitchFamily="34" charset="0"/>
                        </a:rPr>
                        <a:t>B E W E R T U N G S</a:t>
                      </a:r>
                      <a:r>
                        <a:rPr lang="en-US" sz="2400" b="1" spc="-160" baseline="0" dirty="0">
                          <a:effectLst/>
                          <a:latin typeface="Century Gothic" panose="020B0502020202020204" pitchFamily="34" charset="0"/>
                          <a:ea typeface="Times New Roman" panose="02020603050405020304" pitchFamily="18" charset="0"/>
                          <a:cs typeface="Arial" panose="020B0604020202020204" pitchFamily="34" charset="0"/>
                        </a:rPr>
                        <a:t>-</a:t>
                      </a:r>
                      <a:br>
                        <a:rPr lang="en-US" sz="2400" b="1" spc="-160" baseline="0" dirty="0">
                          <a:effectLst/>
                          <a:latin typeface="Century Gothic" panose="020B0502020202020204" pitchFamily="34" charset="0"/>
                          <a:ea typeface="Times New Roman" panose="02020603050405020304" pitchFamily="18" charset="0"/>
                          <a:cs typeface="Arial" panose="020B0604020202020204" pitchFamily="34" charset="0"/>
                        </a:rPr>
                      </a:br>
                      <a:r>
                        <a:rPr lang="de-DE" sz="2400" b="1" spc="-160" baseline="0" dirty="0">
                          <a:effectLst/>
                          <a:latin typeface="Century Gothic" panose="020B0502020202020204" pitchFamily="34" charset="0"/>
                          <a:ea typeface="Times New Roman" panose="02020603050405020304" pitchFamily="18" charset="0"/>
                          <a:cs typeface="Arial" panose="020B0604020202020204" pitchFamily="34" charset="0"/>
                        </a:rPr>
                        <a:t>S C H L Ü S S E L</a:t>
                      </a:r>
                    </a:p>
                  </a:txBody>
                  <a:tcPr marL="0" marR="0" marT="0" marB="0" anchor="ctr">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NIEDRIG</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MITTEL</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HOCH</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SEHR HOCH</a:t>
                      </a: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3389005418"/>
                  </a:ext>
                </a:extLst>
              </a:tr>
              <a:tr h="1647929">
                <a:tc vMerge="1">
                  <a:txBody>
                    <a:bodyPr/>
                    <a:lstStyle/>
                    <a:p>
                      <a:endParaRPr lang="en-US"/>
                    </a:p>
                  </a:txBody>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0</a:t>
                      </a: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AKZEPTABEL</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1</a:t>
                      </a: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ALARP </a:t>
                      </a:r>
                    </a:p>
                    <a:p>
                      <a:pPr marL="0" marR="0" algn="ctr" rtl="0">
                        <a:spcBef>
                          <a:spcPts val="0"/>
                        </a:spcBef>
                        <a:spcAft>
                          <a:spcPts val="0"/>
                        </a:spcAft>
                      </a:pPr>
                      <a:r>
                        <a:rPr lang="de-DE" sz="8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(so niedrig wie grundsätzlich möglich)</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5080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5080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2</a:t>
                      </a:r>
                    </a:p>
                    <a:p>
                      <a:pPr marL="5080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5080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5080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ALLGEMEIN INAKZEPTABEL</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rtl="0">
                        <a:spcBef>
                          <a:spcPts val="0"/>
                        </a:spcBef>
                        <a:spcAft>
                          <a:spcPts val="0"/>
                        </a:spcAft>
                      </a:pPr>
                      <a:r>
                        <a:rPr lang="de-DE" sz="16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3</a:t>
                      </a:r>
                    </a:p>
                    <a:p>
                      <a:pPr marL="0" marR="0" algn="ctr" rtl="0">
                        <a:spcBef>
                          <a:spcPts val="0"/>
                        </a:spcBef>
                        <a:spcAft>
                          <a:spcPts val="0"/>
                        </a:spcAft>
                      </a:pPr>
                      <a:r>
                        <a:rPr lang="de-DE" sz="8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NICHT TOLERIERBAR</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271733767"/>
                  </a:ext>
                </a:extLst>
              </a:tr>
              <a:tr h="1555004">
                <a:tc vMerge="1">
                  <a:txBody>
                    <a:bodyPr/>
                    <a:lstStyle/>
                    <a:p>
                      <a:endParaRPr lang="en-US"/>
                    </a:p>
                  </a:txBody>
                  <a:tcPr/>
                </a:tc>
                <a:tc>
                  <a:txBody>
                    <a:bodyPr/>
                    <a:lstStyle/>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OK, UM FORTZUFAHREN</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de-DE"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MAßNAHMEN ZUR RISIKOMINDERUNG ERGREIFEN</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HILFE ERHALTEN</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rtl="0">
                        <a:spcBef>
                          <a:spcPts val="0"/>
                        </a:spcBef>
                        <a:spcAft>
                          <a:spcPts val="0"/>
                        </a:spcAft>
                      </a:pPr>
                      <a:r>
                        <a:rPr lang="de-DE"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rtl="0">
                        <a:spcBef>
                          <a:spcPts val="0"/>
                        </a:spcBef>
                        <a:spcAft>
                          <a:spcPts val="0"/>
                        </a:spcAft>
                      </a:pPr>
                      <a:r>
                        <a:rPr lang="de-DE"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EREIGNIS </a:t>
                      </a:r>
                      <a:br>
                        <a:rPr lang="en-US" sz="1000" b="1" dirty="0">
                          <a:solidFill>
                            <a:srgbClr val="595959"/>
                          </a:solidFill>
                          <a:effectLst/>
                          <a:latin typeface="Century Gothic" panose="020B0502020202020204" pitchFamily="34" charset="0"/>
                          <a:ea typeface="PMingLiU" panose="02020500000000000000" pitchFamily="18" charset="-120"/>
                          <a:cs typeface="PMingLiU" panose="02020500000000000000" pitchFamily="18" charset="-120"/>
                        </a:rPr>
                      </a:br>
                      <a:r>
                        <a:rPr lang="de-DE"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PAUSIEREN</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2940174778"/>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955040" y="6477000"/>
            <a:ext cx="10792200"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VORLAGE FÜR EINFACHE BEWERTUNG DER CYBERSICHERHEITSRISIKEN</a:t>
            </a:r>
          </a:p>
        </p:txBody>
      </p:sp>
      <p:sp>
        <p:nvSpPr>
          <p:cNvPr id="3" name="Rectangle 2">
            <a:extLst>
              <a:ext uri="{FF2B5EF4-FFF2-40B4-BE49-F238E27FC236}">
                <a16:creationId xmlns:a16="http://schemas.microsoft.com/office/drawing/2014/main" id="{4D1D7800-EC23-7708-A66C-29AD37EF959F}"/>
              </a:ext>
            </a:extLst>
          </p:cNvPr>
          <p:cNvSpPr/>
          <p:nvPr/>
        </p:nvSpPr>
        <p:spPr>
          <a:xfrm>
            <a:off x="-4142584" y="7329938"/>
            <a:ext cx="27652070" cy="458337"/>
          </a:xfrm>
          <a:prstGeom prst="rect">
            <a:avLst/>
          </a:prstGeom>
          <a:pattFill prst="dkDnDiag">
            <a:fgClr>
              <a:schemeClr val="bg1">
                <a:lumMod val="85000"/>
              </a:schemeClr>
            </a:fgClr>
            <a:bgClr>
              <a:schemeClr val="bg1"/>
            </a:bgClr>
          </a:patt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11" name="Table 10">
            <a:extLst>
              <a:ext uri="{FF2B5EF4-FFF2-40B4-BE49-F238E27FC236}">
                <a16:creationId xmlns:a16="http://schemas.microsoft.com/office/drawing/2014/main" id="{3F834EDC-1F88-FB59-3C36-25AF55F2A294}"/>
              </a:ext>
            </a:extLst>
          </p:cNvPr>
          <p:cNvGraphicFramePr>
            <a:graphicFrameLocks noGrp="1"/>
          </p:cNvGraphicFramePr>
          <p:nvPr>
            <p:extLst>
              <p:ext uri="{D42A27DB-BD31-4B8C-83A1-F6EECF244321}">
                <p14:modId xmlns:p14="http://schemas.microsoft.com/office/powerpoint/2010/main" val="925232202"/>
              </p:ext>
            </p:extLst>
          </p:nvPr>
        </p:nvGraphicFramePr>
        <p:xfrm>
          <a:off x="0" y="231554"/>
          <a:ext cx="12191188" cy="5586442"/>
        </p:xfrm>
        <a:graphic>
          <a:graphicData uri="http://schemas.openxmlformats.org/drawingml/2006/table">
            <a:tbl>
              <a:tblPr firstRow="1" firstCol="1" bandRow="1"/>
              <a:tblGrid>
                <a:gridCol w="3420423">
                  <a:extLst>
                    <a:ext uri="{9D8B030D-6E8A-4147-A177-3AD203B41FA5}">
                      <a16:colId xmlns:a16="http://schemas.microsoft.com/office/drawing/2014/main" val="2095956137"/>
                    </a:ext>
                  </a:extLst>
                </a:gridCol>
                <a:gridCol w="2209608">
                  <a:extLst>
                    <a:ext uri="{9D8B030D-6E8A-4147-A177-3AD203B41FA5}">
                      <a16:colId xmlns:a16="http://schemas.microsoft.com/office/drawing/2014/main" val="1151495899"/>
                    </a:ext>
                  </a:extLst>
                </a:gridCol>
                <a:gridCol w="2065983">
                  <a:extLst>
                    <a:ext uri="{9D8B030D-6E8A-4147-A177-3AD203B41FA5}">
                      <a16:colId xmlns:a16="http://schemas.microsoft.com/office/drawing/2014/main" val="3560064542"/>
                    </a:ext>
                  </a:extLst>
                </a:gridCol>
                <a:gridCol w="2054935">
                  <a:extLst>
                    <a:ext uri="{9D8B030D-6E8A-4147-A177-3AD203B41FA5}">
                      <a16:colId xmlns:a16="http://schemas.microsoft.com/office/drawing/2014/main" val="484900665"/>
                    </a:ext>
                  </a:extLst>
                </a:gridCol>
                <a:gridCol w="2388392">
                  <a:extLst>
                    <a:ext uri="{9D8B030D-6E8A-4147-A177-3AD203B41FA5}">
                      <a16:colId xmlns:a16="http://schemas.microsoft.com/office/drawing/2014/main" val="1142448217"/>
                    </a:ext>
                  </a:extLst>
                </a:gridCol>
                <a:gridCol w="51847">
                  <a:extLst>
                    <a:ext uri="{9D8B030D-6E8A-4147-A177-3AD203B41FA5}">
                      <a16:colId xmlns:a16="http://schemas.microsoft.com/office/drawing/2014/main" val="3798381464"/>
                    </a:ext>
                  </a:extLst>
                </a:gridCol>
              </a:tblGrid>
              <a:tr h="397780">
                <a:tc rowSpan="3">
                  <a:txBody>
                    <a:bodyPr/>
                    <a:lstStyle/>
                    <a:p>
                      <a:pPr marL="0" marR="0" rtl="0">
                        <a:spcBef>
                          <a:spcPts val="0"/>
                        </a:spcBef>
                        <a:spcAft>
                          <a:spcPts val="0"/>
                        </a:spcAft>
                      </a:pPr>
                      <a:r>
                        <a:rPr lang="de-DE" sz="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pattFill prst="dnDiag">
                      <a:fgClr>
                        <a:srgbClr val="D9D9D9"/>
                      </a:fgClr>
                      <a:bgClr>
                        <a:srgbClr val="EDEDED"/>
                      </a:bgClr>
                    </a:pattFill>
                  </a:tcPr>
                </a:tc>
                <a:tc gridSpan="4">
                  <a:txBody>
                    <a:bodyPr/>
                    <a:lstStyle/>
                    <a:p>
                      <a:pPr marL="0" marR="0" algn="ctr" rtl="0">
                        <a:spcBef>
                          <a:spcPts val="0"/>
                        </a:spcBef>
                        <a:spcAft>
                          <a:spcPts val="0"/>
                        </a:spcAft>
                      </a:pPr>
                      <a:r>
                        <a:rPr lang="de-DE" sz="1400" b="1">
                          <a:effectLst/>
                          <a:latin typeface="Century Gothic" panose="020B0502020202020204" pitchFamily="34" charset="0"/>
                          <a:ea typeface="Times New Roman" panose="02020603050405020304" pitchFamily="18" charset="0"/>
                          <a:cs typeface="Arial" panose="020B0604020202020204" pitchFamily="34" charset="0"/>
                        </a:rPr>
                        <a:t>S C H W E R E G R A D</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rtl="0">
                        <a:spcBef>
                          <a:spcPts val="0"/>
                        </a:spcBef>
                        <a:spcAft>
                          <a:spcPts val="0"/>
                        </a:spcAft>
                      </a:pPr>
                      <a:r>
                        <a:rPr lang="de-DE"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80890882"/>
                  </a:ext>
                </a:extLst>
              </a:tr>
              <a:tr h="996207">
                <a:tc vMerge="1">
                  <a:txBody>
                    <a:bodyPr/>
                    <a:lstStyle/>
                    <a:p>
                      <a:endParaRPr lang="en-US"/>
                    </a:p>
                  </a:txBody>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AKZEPTABEL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TOLERIERBAR</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UNERWÜNSCHT</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NICHT TOLERIERBAR</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rtl="0">
                        <a:spcBef>
                          <a:spcPts val="0"/>
                        </a:spcBef>
                        <a:spcAft>
                          <a:spcPts val="0"/>
                        </a:spcAft>
                      </a:pPr>
                      <a:r>
                        <a:rPr lang="de-DE"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83324222"/>
                  </a:ext>
                </a:extLst>
              </a:tr>
              <a:tr h="781350">
                <a:tc vMerge="1">
                  <a:txBody>
                    <a:bodyPr/>
                    <a:lstStyle/>
                    <a:p>
                      <a:endParaRPr lang="en-US"/>
                    </a:p>
                  </a:txBody>
                  <a:tcPr/>
                </a:tc>
                <a:tc>
                  <a:txBody>
                    <a:bodyPr/>
                    <a:lstStyle/>
                    <a:p>
                      <a:pPr marL="0" marR="0" algn="ctr" rtl="0">
                        <a:spcBef>
                          <a:spcPts val="0"/>
                        </a:spcBef>
                        <a:spcAft>
                          <a:spcPts val="0"/>
                        </a:spcAft>
                      </a:pPr>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WENIG BIS KEINE AUSWIRKUNGEN AUF EREIGNIS</a:t>
                      </a:r>
                    </a:p>
                  </a:txBody>
                  <a:tcPr marL="36000" marR="3600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AUSWIRKUNGEN SIND SPÜRBAR, ABER NICHT ENTSCHEIDEND FÜR DAS ERGEBNIS</a:t>
                      </a:r>
                    </a:p>
                  </a:txBody>
                  <a:tcPr marL="36000" marR="3600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SCHWERWIEGENDE AUSWIRKUNGEN AUF DEN HANDLUNGSABLAUF UND DAS ERGEBNIS</a:t>
                      </a:r>
                    </a:p>
                  </a:txBody>
                  <a:tcPr marL="36000" marR="3600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defTabSz="1030288" rtl="0">
                        <a:spcBef>
                          <a:spcPts val="0"/>
                        </a:spcBef>
                        <a:spcAft>
                          <a:spcPts val="0"/>
                        </a:spcAft>
                        <a:tabLst/>
                      </a:pPr>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KANN ZU EINER KATASTROPHE FÜHREN</a:t>
                      </a:r>
                    </a:p>
                  </a:txBody>
                  <a:tcPr marL="36000" marR="3600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rtl="0">
                        <a:spcBef>
                          <a:spcPts val="0"/>
                        </a:spcBef>
                        <a:spcAft>
                          <a:spcPts val="0"/>
                        </a:spcAft>
                      </a:pPr>
                      <a:r>
                        <a:rPr lang="de-DE"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2406170"/>
                  </a:ext>
                </a:extLst>
              </a:tr>
              <a:tr h="513048">
                <a:tc>
                  <a:txBody>
                    <a:bodyPr/>
                    <a:lstStyle/>
                    <a:p>
                      <a:pPr marL="0" marR="0" algn="ctr" rtl="0">
                        <a:spcBef>
                          <a:spcPts val="0"/>
                        </a:spcBef>
                        <a:spcAft>
                          <a:spcPts val="0"/>
                        </a:spcAft>
                      </a:pPr>
                      <a:r>
                        <a:rPr lang="de-DE" sz="1400" b="1">
                          <a:effectLst/>
                          <a:latin typeface="Century Gothic" panose="020B0502020202020204" pitchFamily="34" charset="0"/>
                          <a:ea typeface="Times New Roman" panose="02020603050405020304" pitchFamily="18" charset="0"/>
                          <a:cs typeface="Arial" panose="020B0604020202020204" pitchFamily="34" charset="0"/>
                        </a:rPr>
                        <a:t>W A H R S C H E I N L I C H K E I T</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4">
                  <a:txBody>
                    <a:bodyPr/>
                    <a:lstStyle/>
                    <a:p>
                      <a:pPr marL="0" marR="0" algn="ctr" rtl="0">
                        <a:spcBef>
                          <a:spcPts val="0"/>
                        </a:spcBef>
                        <a:spcAft>
                          <a:spcPts val="0"/>
                        </a:spcAft>
                      </a:pPr>
                      <a:r>
                        <a:rPr lang="de-DE" sz="1050" b="1" dirty="0">
                          <a:solidFill>
                            <a:srgbClr val="FFFFFF"/>
                          </a:solidFill>
                          <a:effectLst/>
                          <a:latin typeface="Century Gothic" panose="020B0502020202020204" pitchFamily="34" charset="0"/>
                          <a:cs typeface="Arial" panose="020B0604020202020204" pitchFamily="34" charset="0"/>
                        </a:rPr>
                        <a:t> </a:t>
                      </a:r>
                    </a:p>
                    <a:p>
                      <a:pPr marL="0" marR="0" algn="ctr" rtl="0">
                        <a:spcBef>
                          <a:spcPts val="0"/>
                        </a:spcBef>
                        <a:spcAft>
                          <a:spcPts val="0"/>
                        </a:spcAft>
                      </a:pPr>
                      <a:r>
                        <a:rPr lang="de-DE" sz="1050" b="1" dirty="0">
                          <a:solidFill>
                            <a:srgbClr val="595959"/>
                          </a:solidFill>
                          <a:effectLst/>
                          <a:latin typeface="Century Gothic" panose="020B0502020202020204" pitchFamily="34" charset="0"/>
                          <a:cs typeface="Arial" panose="020B0604020202020204" pitchFamily="34" charset="0"/>
                        </a:rPr>
                        <a:t> </a:t>
                      </a:r>
                    </a:p>
                    <a:p>
                      <a:pPr marL="0" marR="0" algn="ctr" rtl="0">
                        <a:spcBef>
                          <a:spcPts val="0"/>
                        </a:spcBef>
                        <a:spcAft>
                          <a:spcPts val="0"/>
                        </a:spcAft>
                      </a:pPr>
                      <a:r>
                        <a:rPr lang="de-DE" sz="1050" b="1" dirty="0">
                          <a:solidFill>
                            <a:srgbClr val="595959"/>
                          </a:solidFill>
                          <a:effectLst/>
                          <a:latin typeface="Century Gothic" panose="020B0502020202020204" pitchFamily="34" charset="0"/>
                          <a:cs typeface="Arial" panose="020B0604020202020204" pitchFamily="34" charset="0"/>
                        </a:rPr>
                        <a:t>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85000"/>
                      </a:schemeClr>
                    </a:solidFill>
                  </a:tcPr>
                </a:tc>
                <a:tc hMerge="1">
                  <a:txBody>
                    <a:bodyPr/>
                    <a:lstStyle/>
                    <a:p>
                      <a:pPr marL="0" marR="0" algn="ctr" rtl="0">
                        <a:spcBef>
                          <a:spcPts val="0"/>
                        </a:spcBef>
                        <a:spcAft>
                          <a:spcPts val="0"/>
                        </a:spcAft>
                      </a:pPr>
                      <a:r>
                        <a:rPr lang="de-DE" sz="1050" b="1">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22535" marR="22535" marT="0" marB="0">
                    <a:lnL>
                      <a:noFill/>
                    </a:lnL>
                    <a:lnR>
                      <a:noFill/>
                    </a:lnR>
                    <a:lnT w="12700" cap="flat" cmpd="sng" algn="ctr">
                      <a:solidFill>
                        <a:srgbClr val="BFBFBF"/>
                      </a:solidFill>
                      <a:prstDash val="solid"/>
                      <a:round/>
                      <a:headEnd type="none" w="med" len="med"/>
                      <a:tailEnd type="none" w="med" len="med"/>
                    </a:lnT>
                    <a:lnB>
                      <a:noFill/>
                    </a:lnB>
                    <a:solidFill>
                      <a:schemeClr val="bg1">
                        <a:lumMod val="85000"/>
                      </a:schemeClr>
                    </a:solidFill>
                  </a:tcPr>
                </a:tc>
                <a:tc hMerge="1">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22535" marR="22535" marT="0" marB="0">
                    <a:lnL>
                      <a:noFill/>
                    </a:lnL>
                    <a:lnR>
                      <a:noFill/>
                    </a:lnR>
                    <a:lnT w="12700" cap="flat" cmpd="sng" algn="ctr">
                      <a:solidFill>
                        <a:srgbClr val="BFBFBF"/>
                      </a:solidFill>
                      <a:prstDash val="solid"/>
                      <a:round/>
                      <a:headEnd type="none" w="med" len="med"/>
                      <a:tailEnd type="none" w="med" len="med"/>
                    </a:lnT>
                    <a:lnB>
                      <a:noFill/>
                    </a:lnB>
                    <a:solidFill>
                      <a:schemeClr val="bg1">
                        <a:lumMod val="85000"/>
                      </a:schemeClr>
                    </a:solidFill>
                  </a:tcPr>
                </a:tc>
                <a:tc hMerge="1">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22535" marR="22535"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chemeClr val="bg1">
                        <a:lumMod val="85000"/>
                      </a:schemeClr>
                    </a:solidFill>
                  </a:tcPr>
                </a:tc>
                <a:tc>
                  <a:txBody>
                    <a:bodyPr/>
                    <a:lstStyle/>
                    <a:p>
                      <a:pPr marL="0" marR="0" rtl="0">
                        <a:spcBef>
                          <a:spcPts val="0"/>
                        </a:spcBef>
                        <a:spcAft>
                          <a:spcPts val="0"/>
                        </a:spcAft>
                      </a:pPr>
                      <a:r>
                        <a:rPr lang="de-DE"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05175568"/>
                  </a:ext>
                </a:extLst>
              </a:tr>
              <a:tr h="543386">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UNWAHRSCHEINLICH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NIEDRIG</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D2E070"/>
                    </a:solidFill>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MITTEL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ED969"/>
                    </a:solidFill>
                  </a:tcPr>
                </a:tc>
                <a:tc>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MITTEL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ED969"/>
                    </a:solidFill>
                  </a:tcPr>
                </a:tc>
                <a:tc gridSpan="2">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HOCH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FBF60"/>
                    </a:solidFill>
                  </a:tcPr>
                </a:tc>
                <a:tc hMerge="1">
                  <a:txBody>
                    <a:bodyPr/>
                    <a:lstStyle/>
                    <a:p>
                      <a:endParaRPr lang="en-US"/>
                    </a:p>
                  </a:txBody>
                  <a:tcPr>
                    <a:lnL w="12700" cap="flat" cmpd="sng" algn="ctr">
                      <a:solidFill>
                        <a:srgbClr val="BFBFBF"/>
                      </a:solidFill>
                      <a:prstDash val="solid"/>
                      <a:round/>
                      <a:headEnd type="none" w="med" len="med"/>
                      <a:tailEnd type="none" w="med" len="med"/>
                    </a:lnL>
                    <a:lnT w="12700" cmpd="sng">
                      <a:noFill/>
                      <a:prstDash val="solid"/>
                    </a:lnT>
                  </a:tcPr>
                </a:tc>
                <a:extLst>
                  <a:ext uri="{0D108BD9-81ED-4DB2-BD59-A6C34878D82A}">
                    <a16:rowId xmlns:a16="http://schemas.microsoft.com/office/drawing/2014/main" val="830079535"/>
                  </a:ext>
                </a:extLst>
              </a:tr>
              <a:tr h="362257">
                <a:tc>
                  <a:txBody>
                    <a:bodyPr/>
                    <a:lstStyle/>
                    <a:p>
                      <a:pPr marL="0" marR="0" algn="ctr" rtl="0">
                        <a:spcBef>
                          <a:spcPts val="0"/>
                        </a:spcBef>
                        <a:spcAft>
                          <a:spcPts val="0"/>
                        </a:spcAft>
                      </a:pPr>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ES IST UNWAHRSCHEINLICH, </a:t>
                      </a:r>
                      <a:b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br>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DASS EIN RISIKO EINTRITT</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4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6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gridSpan="2">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10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2427181246"/>
                  </a:ext>
                </a:extLst>
              </a:tr>
              <a:tr h="633950">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MÖGLICH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NIEDRIG</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D2E070"/>
                    </a:solidFill>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MITTEL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ED969"/>
                    </a:solidFill>
                  </a:tcPr>
                </a:tc>
                <a:tc>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HOCH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gridSpan="2">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SEHR HOCH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2461421265"/>
                  </a:ext>
                </a:extLst>
              </a:tr>
              <a:tr h="362257">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WAHRSCHEINLICHES RISIKO</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2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5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8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gridSpan="2">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11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3509860757"/>
                  </a:ext>
                </a:extLst>
              </a:tr>
              <a:tr h="633950">
                <a:tc>
                  <a:txBody>
                    <a:bodyPr/>
                    <a:lstStyle/>
                    <a:p>
                      <a:pPr marL="0" marR="0" algn="ctr" rtl="0">
                        <a:spcBef>
                          <a:spcPts val="0"/>
                        </a:spcBef>
                        <a:spcAft>
                          <a:spcPts val="0"/>
                        </a:spcAft>
                      </a:pPr>
                      <a:r>
                        <a:rPr lang="de-DE" sz="120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WAHRSCHEINLICH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MITTEL</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ED969"/>
                    </a:solidFill>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HOCH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HOCH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gridSpan="2">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SEHR HOCH</a:t>
                      </a: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471836834"/>
                  </a:ext>
                </a:extLst>
              </a:tr>
              <a:tr h="362257">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RISIKO WIRD EINTRETEN</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3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rtl="0">
                        <a:spcBef>
                          <a:spcPts val="0"/>
                        </a:spcBef>
                        <a:spcAft>
                          <a:spcPts val="0"/>
                        </a:spcAft>
                      </a:pPr>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7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a:txBody>
                    <a:bodyPr/>
                    <a:lstStyle/>
                    <a:p>
                      <a:pPr algn="ctr" rtl="0"/>
                      <a:r>
                        <a:rPr lang="de-DE"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9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gridSpan="2">
                  <a:txBody>
                    <a:bodyPr/>
                    <a:lstStyle/>
                    <a:p>
                      <a:pPr algn="ctr" rtl="0"/>
                      <a:r>
                        <a:rPr lang="de-DE"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12 –</a:t>
                      </a: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4163347975"/>
                  </a:ext>
                </a:extLst>
              </a:tr>
            </a:tbl>
          </a:graphicData>
        </a:graphic>
      </p:graphicFrame>
      <p:sp>
        <p:nvSpPr>
          <p:cNvPr id="12" name="Rectangle 11">
            <a:extLst>
              <a:ext uri="{FF2B5EF4-FFF2-40B4-BE49-F238E27FC236}">
                <a16:creationId xmlns:a16="http://schemas.microsoft.com/office/drawing/2014/main" id="{DC92F6EB-66D5-9415-5EA3-C38FD494FEB9}"/>
              </a:ext>
            </a:extLst>
          </p:cNvPr>
          <p:cNvSpPr/>
          <p:nvPr/>
        </p:nvSpPr>
        <p:spPr>
          <a:xfrm>
            <a:off x="6997700" y="7458075"/>
            <a:ext cx="8941914" cy="330200"/>
          </a:xfrm>
          <a:prstGeom prst="rect">
            <a:avLst/>
          </a:prstGeom>
          <a:pattFill prst="dkDnDiag">
            <a:fgClr>
              <a:schemeClr val="bg1">
                <a:lumMod val="85000"/>
              </a:schemeClr>
            </a:fgClr>
            <a:bgClr>
              <a:schemeClr val="bg1"/>
            </a:bgClr>
          </a:patt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23</TotalTime>
  <Words>336</Words>
  <Application>Microsoft Office PowerPoint</Application>
  <PresentationFormat>Widescreen</PresentationFormat>
  <Paragraphs>107</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Nicole Li</cp:lastModifiedBy>
  <cp:revision>5</cp:revision>
  <dcterms:created xsi:type="dcterms:W3CDTF">2023-02-16T00:39:03Z</dcterms:created>
  <dcterms:modified xsi:type="dcterms:W3CDTF">2024-09-27T04:41:59Z</dcterms:modified>
</cp:coreProperties>
</file>