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869EEA-C6B9-4E98-811B-4A1645113E14}" v="2" dt="2023-07-03T15:14:08.365"/>
    <p1510:client id="{E0E5AC5D-019B-4A5A-93AA-6801CC3E7789}" v="17" dt="2023-07-03T15:04:58.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86447"/>
  </p:normalViewPr>
  <p:slideViewPr>
    <p:cSldViewPr snapToGrid="0" snapToObjects="1">
      <p:cViewPr varScale="1">
        <p:scale>
          <a:sx n="128" d="100"/>
          <a:sy n="128" d="100"/>
        </p:scale>
        <p:origin x="576"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7869EEA-C6B9-4E98-811B-4A1645113E14}"/>
    <pc:docChg chg="modSld">
      <pc:chgData name="Bess Dunlevy" userId="dd4b9a8537dbe9d0" providerId="LiveId" clId="{87869EEA-C6B9-4E98-811B-4A1645113E14}" dt="2023-07-03T15:14:21.735" v="122" actId="20577"/>
      <pc:docMkLst>
        <pc:docMk/>
      </pc:docMkLst>
      <pc:sldChg chg="modSp mod">
        <pc:chgData name="Bess Dunlevy" userId="dd4b9a8537dbe9d0" providerId="LiveId" clId="{87869EEA-C6B9-4E98-811B-4A1645113E14}" dt="2023-07-03T15:14:11.990" v="110" actId="6549"/>
        <pc:sldMkLst>
          <pc:docMk/>
          <pc:sldMk cId="1521696607" sldId="316"/>
        </pc:sldMkLst>
        <pc:graphicFrameChg chg="mod modGraphic">
          <ac:chgData name="Bess Dunlevy" userId="dd4b9a8537dbe9d0" providerId="LiveId" clId="{87869EEA-C6B9-4E98-811B-4A1645113E14}" dt="2023-07-03T15:14:11.990" v="110" actId="6549"/>
          <ac:graphicFrameMkLst>
            <pc:docMk/>
            <pc:sldMk cId="1521696607" sldId="316"/>
            <ac:graphicFrameMk id="45" creationId="{719927E1-5583-7943-BF22-D526BA6FD289}"/>
          </ac:graphicFrameMkLst>
        </pc:graphicFrameChg>
      </pc:sldChg>
      <pc:sldChg chg="modSp mod">
        <pc:chgData name="Bess Dunlevy" userId="dd4b9a8537dbe9d0" providerId="LiveId" clId="{87869EEA-C6B9-4E98-811B-4A1645113E14}" dt="2023-07-03T15:13:04.800" v="49" actId="20577"/>
        <pc:sldMkLst>
          <pc:docMk/>
          <pc:sldMk cId="1508588292" sldId="342"/>
        </pc:sldMkLst>
        <pc:spChg chg="mod">
          <ac:chgData name="Bess Dunlevy" userId="dd4b9a8537dbe9d0" providerId="LiveId" clId="{87869EEA-C6B9-4E98-811B-4A1645113E14}" dt="2023-07-03T15:12:37.913" v="0" actId="20577"/>
          <ac:spMkLst>
            <pc:docMk/>
            <pc:sldMk cId="1508588292" sldId="342"/>
            <ac:spMk id="33" creationId="{143A449B-AAB7-994A-92CE-8F48E2CA7DF6}"/>
          </ac:spMkLst>
        </pc:spChg>
        <pc:spChg chg="mod">
          <ac:chgData name="Bess Dunlevy" userId="dd4b9a8537dbe9d0" providerId="LiveId" clId="{87869EEA-C6B9-4E98-811B-4A1645113E14}" dt="2023-07-03T15:13:04.800" v="49" actId="20577"/>
          <ac:spMkLst>
            <pc:docMk/>
            <pc:sldMk cId="1508588292" sldId="342"/>
            <ac:spMk id="36" creationId="{C7DC0BFC-32CE-0544-BDE7-E4E8CD4C8E4D}"/>
          </ac:spMkLst>
        </pc:spChg>
        <pc:spChg chg="mod">
          <ac:chgData name="Bess Dunlevy" userId="dd4b9a8537dbe9d0" providerId="LiveId" clId="{87869EEA-C6B9-4E98-811B-4A1645113E14}" dt="2023-07-03T15:12:54.720" v="30" actId="20577"/>
          <ac:spMkLst>
            <pc:docMk/>
            <pc:sldMk cId="1508588292" sldId="342"/>
            <ac:spMk id="93" creationId="{4202D8FA-97A9-1F4C-B19E-615D761DF0CF}"/>
          </ac:spMkLst>
        </pc:spChg>
        <pc:graphicFrameChg chg="modGraphic">
          <ac:chgData name="Bess Dunlevy" userId="dd4b9a8537dbe9d0" providerId="LiveId" clId="{87869EEA-C6B9-4E98-811B-4A1645113E14}" dt="2023-07-03T15:13:02.482" v="48" actId="20577"/>
          <ac:graphicFrameMkLst>
            <pc:docMk/>
            <pc:sldMk cId="1508588292" sldId="342"/>
            <ac:graphicFrameMk id="99" creationId="{F1C66BDD-8EC0-3448-9FF6-50A7B51194A2}"/>
          </ac:graphicFrameMkLst>
        </pc:graphicFrameChg>
      </pc:sldChg>
      <pc:sldChg chg="modSp mod">
        <pc:chgData name="Bess Dunlevy" userId="dd4b9a8537dbe9d0" providerId="LiveId" clId="{87869EEA-C6B9-4E98-811B-4A1645113E14}" dt="2023-07-03T15:13:44.856" v="77" actId="6549"/>
        <pc:sldMkLst>
          <pc:docMk/>
          <pc:sldMk cId="3424029325" sldId="349"/>
        </pc:sldMkLst>
        <pc:graphicFrameChg chg="modGraphic">
          <ac:chgData name="Bess Dunlevy" userId="dd4b9a8537dbe9d0" providerId="LiveId" clId="{87869EEA-C6B9-4E98-811B-4A1645113E14}" dt="2023-07-03T15:13:44.856" v="77" actId="6549"/>
          <ac:graphicFrameMkLst>
            <pc:docMk/>
            <pc:sldMk cId="3424029325" sldId="349"/>
            <ac:graphicFrameMk id="5" creationId="{06EBEE7F-EEC9-4E47-942D-C7FEC5B6D5E3}"/>
          </ac:graphicFrameMkLst>
        </pc:graphicFrameChg>
        <pc:graphicFrameChg chg="modGraphic">
          <ac:chgData name="Bess Dunlevy" userId="dd4b9a8537dbe9d0" providerId="LiveId" clId="{87869EEA-C6B9-4E98-811B-4A1645113E14}" dt="2023-07-03T15:13:33.542" v="71" actId="20577"/>
          <ac:graphicFrameMkLst>
            <pc:docMk/>
            <pc:sldMk cId="3424029325" sldId="349"/>
            <ac:graphicFrameMk id="48" creationId="{15F80937-1C71-D34C-9B0A-AFD9A24FC98D}"/>
          </ac:graphicFrameMkLst>
        </pc:graphicFrameChg>
      </pc:sldChg>
      <pc:sldChg chg="modSp mod">
        <pc:chgData name="Bess Dunlevy" userId="dd4b9a8537dbe9d0" providerId="LiveId" clId="{87869EEA-C6B9-4E98-811B-4A1645113E14}" dt="2023-07-03T15:14:21.735" v="122" actId="20577"/>
        <pc:sldMkLst>
          <pc:docMk/>
          <pc:sldMk cId="822524391" sldId="352"/>
        </pc:sldMkLst>
        <pc:graphicFrameChg chg="modGraphic">
          <ac:chgData name="Bess Dunlevy" userId="dd4b9a8537dbe9d0" providerId="LiveId" clId="{87869EEA-C6B9-4E98-811B-4A1645113E14}" dt="2023-07-03T15:14:21.735" v="122" actId="20577"/>
          <ac:graphicFrameMkLst>
            <pc:docMk/>
            <pc:sldMk cId="822524391" sldId="352"/>
            <ac:graphicFrameMk id="2" creationId="{0A908FEA-3453-5840-A648-2570EEA8E35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5005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227259" y="222631"/>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089599" y="222631"/>
            <a:ext cx="2880000" cy="57281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277023" cy="430887"/>
          </a:xfrm>
          <a:prstGeom prst="rect">
            <a:avLst/>
          </a:prstGeom>
          <a:noFill/>
        </p:spPr>
        <p:txBody>
          <a:bodyPr wrap="square" rtlCol="0">
            <a:spAutoFit/>
          </a:bodyPr>
          <a:lstStyle/>
          <a:p>
            <a:pPr rtl="0"/>
            <a:r>
              <a:rPr lang="de-DE" sz="2200" b="1">
                <a:solidFill>
                  <a:schemeClr val="tx1">
                    <a:lumMod val="65000"/>
                    <a:lumOff val="35000"/>
                  </a:schemeClr>
                </a:solidFill>
                <a:latin typeface="Century Gothic" panose="020B0502020202020204" pitchFamily="34" charset="0"/>
              </a:rPr>
              <a:t>VORLAGE FÜR EINE MEDIENPLANPRÄSENTATION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MEDIENPLANPRÄSENTATION</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164748"/>
            <a:ext cx="11474019" cy="769441"/>
          </a:xfrm>
          <a:prstGeom prst="rect">
            <a:avLst/>
          </a:prstGeom>
          <a:noFill/>
        </p:spPr>
        <p:txBody>
          <a:bodyPr wrap="square" rtlCol="0">
            <a:spAutoFit/>
          </a:bodyPr>
          <a:lstStyle/>
          <a:p>
            <a:pPr rtl="0"/>
            <a:r>
              <a:rPr lang="de-DE" sz="4400">
                <a:solidFill>
                  <a:schemeClr val="accent5">
                    <a:lumMod val="75000"/>
                  </a:schemeClr>
                </a:solidFill>
                <a:latin typeface="Century Gothic" panose="020B0502020202020204" pitchFamily="34" charset="0"/>
              </a:rPr>
              <a:t>MEDIENPLANPRÄSENTATION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84378" y="2347150"/>
            <a:ext cx="8306701" cy="2077492"/>
          </a:xfrm>
          <a:prstGeom prst="rect">
            <a:avLst/>
          </a:prstGeom>
          <a:noFill/>
        </p:spPr>
        <p:txBody>
          <a:bodyPr wrap="square" rtlCol="0">
            <a:spAutoFit/>
          </a:bodyPr>
          <a:lstStyle/>
          <a:p>
            <a:pPr rtl="0"/>
            <a:r>
              <a:rPr lang="de-DE" sz="2500">
                <a:solidFill>
                  <a:schemeClr val="accent5">
                    <a:lumMod val="75000"/>
                  </a:schemeClr>
                </a:solidFill>
                <a:latin typeface="Century Gothic" panose="020B0502020202020204" pitchFamily="34" charset="0"/>
              </a:rPr>
              <a:t>NAME DER ORGANISATION</a:t>
            </a:r>
          </a:p>
          <a:p>
            <a:pPr rtl="0"/>
            <a:r>
              <a:rPr lang="de-DE" sz="2000">
                <a:solidFill>
                  <a:schemeClr val="tx2"/>
                </a:solidFill>
                <a:latin typeface="Century Gothic" panose="020B0502020202020204" pitchFamily="34" charset="0"/>
              </a:rPr>
              <a:t> </a:t>
            </a:r>
          </a:p>
          <a:p>
            <a:pPr rtl="0"/>
            <a:r>
              <a:rPr lang="de-DE" sz="1400">
                <a:solidFill>
                  <a:schemeClr val="bg1">
                    <a:lumMod val="50000"/>
                  </a:schemeClr>
                </a:solidFill>
                <a:latin typeface="Century Gothic" panose="020B0502020202020204" pitchFamily="34" charset="0"/>
              </a:rPr>
              <a:t>TT.MM.JJJJ</a:t>
            </a:r>
          </a:p>
          <a:p>
            <a:pPr rtl="0"/>
            <a:r>
              <a:rPr lang="de-DE" sz="1400">
                <a:solidFill>
                  <a:schemeClr val="bg1">
                    <a:lumMod val="50000"/>
                  </a:schemeClr>
                </a:solidFill>
                <a:latin typeface="Century Gothic" panose="020B0502020202020204" pitchFamily="34" charset="0"/>
              </a:rPr>
              <a:t> </a:t>
            </a:r>
          </a:p>
          <a:p>
            <a:pPr rtl="0"/>
            <a:r>
              <a:rPr lang="de-DE" sz="1400">
                <a:solidFill>
                  <a:schemeClr val="bg1">
                    <a:lumMod val="50000"/>
                  </a:schemeClr>
                </a:solidFill>
                <a:latin typeface="Century Gothic" panose="020B0502020202020204" pitchFamily="34" charset="0"/>
              </a:rPr>
              <a:t>Adresse, Postleitzahl, Stadt, Bundesland</a:t>
            </a:r>
          </a:p>
          <a:p>
            <a:pPr rtl="0"/>
            <a:r>
              <a:rPr lang="de-DE" sz="1400">
                <a:solidFill>
                  <a:schemeClr val="bg1">
                    <a:lumMod val="50000"/>
                  </a:schemeClr>
                </a:solidFill>
                <a:latin typeface="Century Gothic" panose="020B0502020202020204" pitchFamily="34" charset="0"/>
              </a:rPr>
              <a:t>Telefon</a:t>
            </a:r>
          </a:p>
          <a:p>
            <a:pPr rtl="0"/>
            <a:r>
              <a:rPr lang="de-DE" sz="1400">
                <a:solidFill>
                  <a:schemeClr val="bg1">
                    <a:lumMod val="50000"/>
                  </a:schemeClr>
                </a:solidFill>
                <a:latin typeface="Century Gothic" panose="020B0502020202020204" pitchFamily="34" charset="0"/>
              </a:rPr>
              <a:t>Web-Adresse</a:t>
            </a:r>
          </a:p>
          <a:p>
            <a:pPr rtl="0"/>
            <a:r>
              <a:rPr lang="de-DE" sz="1400">
                <a:solidFill>
                  <a:schemeClr val="bg1">
                    <a:lumMod val="50000"/>
                  </a:schemeClr>
                </a:solidFill>
                <a:latin typeface="Century Gothic" panose="020B0502020202020204" pitchFamily="34" charset="0"/>
              </a:rPr>
              <a:t>E-Mail-Adresse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57809" y="1995592"/>
            <a:ext cx="11266155"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rtl="0"/>
            <a:r>
              <a:rPr lang="de-DE" sz="6600">
                <a:ln w="31750">
                  <a:noFill/>
                </a:ln>
                <a:solidFill>
                  <a:schemeClr val="tx1">
                    <a:lumMod val="50000"/>
                    <a:lumOff val="50000"/>
                  </a:schemeClr>
                </a:solidFill>
                <a:latin typeface="Century Gothic" panose="020B0502020202020204" pitchFamily="34" charset="0"/>
              </a:rPr>
              <a:t>IHR</a:t>
            </a:r>
          </a:p>
          <a:p>
            <a:pPr algn="ctr" rtl="0"/>
            <a:r>
              <a:rPr lang="de-DE" sz="6600">
                <a:ln w="31750">
                  <a:noFill/>
                </a:ln>
                <a:solidFill>
                  <a:schemeClr val="tx1">
                    <a:lumMod val="50000"/>
                    <a:lumOff val="50000"/>
                  </a:schemeClr>
                </a:solidFill>
                <a:latin typeface="Century Gothic" panose="020B0502020202020204" pitchFamily="34" charset="0"/>
              </a:rPr>
              <a:t>LOGO</a:t>
            </a: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197741267"/>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1058094">
                  <a:extLst>
                    <a:ext uri="{9D8B030D-6E8A-4147-A177-3AD203B41FA5}">
                      <a16:colId xmlns:a16="http://schemas.microsoft.com/office/drawing/2014/main" val="690628749"/>
                    </a:ext>
                  </a:extLst>
                </a:gridCol>
                <a:gridCol w="1916704">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de-DE" sz="800">
                          <a:solidFill>
                            <a:sysClr val="windowText" lastClr="000000"/>
                          </a:solidFill>
                          <a:effectLst/>
                          <a:latin typeface="Century Gothic" panose="020B0502020202020204" pitchFamily="34" charset="0"/>
                        </a:rPr>
                        <a:t>ERSTELLT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dirty="0">
                          <a:solidFill>
                            <a:sysClr val="windowText" lastClr="000000"/>
                          </a:solidFill>
                          <a:effectLst/>
                          <a:latin typeface="Century Gothic" panose="020B0502020202020204" pitchFamily="34" charset="0"/>
                        </a:rPr>
                        <a:t>Name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TT.MM.JJ</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de-DE" sz="800">
                          <a:solidFill>
                            <a:sysClr val="windowText" lastClr="000000"/>
                          </a:solidFill>
                          <a:effectLst/>
                          <a:latin typeface="Century Gothic" panose="020B0502020202020204" pitchFamily="34" charset="0"/>
                        </a:rPr>
                        <a:t>GENEHMIGT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Name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de-DE"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rPr>
                        <a:t>TT.MM.JJ</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170327871"/>
              </p:ext>
            </p:extLst>
          </p:nvPr>
        </p:nvGraphicFramePr>
        <p:xfrm>
          <a:off x="312737" y="1863969"/>
          <a:ext cx="11492580" cy="434636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751453">
                  <a:extLst>
                    <a:ext uri="{9D8B030D-6E8A-4147-A177-3AD203B41FA5}">
                      <a16:colId xmlns:a16="http://schemas.microsoft.com/office/drawing/2014/main" val="503210791"/>
                    </a:ext>
                  </a:extLst>
                </a:gridCol>
                <a:gridCol w="1367073">
                  <a:extLst>
                    <a:ext uri="{9D8B030D-6E8A-4147-A177-3AD203B41FA5}">
                      <a16:colId xmlns:a16="http://schemas.microsoft.com/office/drawing/2014/main" val="2502708123"/>
                    </a:ext>
                  </a:extLst>
                </a:gridCol>
                <a:gridCol w="1339913">
                  <a:extLst>
                    <a:ext uri="{9D8B030D-6E8A-4147-A177-3AD203B41FA5}">
                      <a16:colId xmlns:a16="http://schemas.microsoft.com/office/drawing/2014/main" val="1710817183"/>
                    </a:ext>
                  </a:extLst>
                </a:gridCol>
                <a:gridCol w="1358020">
                  <a:extLst>
                    <a:ext uri="{9D8B030D-6E8A-4147-A177-3AD203B41FA5}">
                      <a16:colId xmlns:a16="http://schemas.microsoft.com/office/drawing/2014/main" val="1604914587"/>
                    </a:ext>
                  </a:extLst>
                </a:gridCol>
                <a:gridCol w="1385180">
                  <a:extLst>
                    <a:ext uri="{9D8B030D-6E8A-4147-A177-3AD203B41FA5}">
                      <a16:colId xmlns:a16="http://schemas.microsoft.com/office/drawing/2014/main" val="2758091971"/>
                    </a:ext>
                  </a:extLst>
                </a:gridCol>
                <a:gridCol w="1421394">
                  <a:extLst>
                    <a:ext uri="{9D8B030D-6E8A-4147-A177-3AD203B41FA5}">
                      <a16:colId xmlns:a16="http://schemas.microsoft.com/office/drawing/2014/main" val="1726921897"/>
                    </a:ext>
                  </a:extLst>
                </a:gridCol>
                <a:gridCol w="1484769">
                  <a:extLst>
                    <a:ext uri="{9D8B030D-6E8A-4147-A177-3AD203B41FA5}">
                      <a16:colId xmlns:a16="http://schemas.microsoft.com/office/drawing/2014/main" val="2027885230"/>
                    </a:ext>
                  </a:extLst>
                </a:gridCol>
                <a:gridCol w="1384778">
                  <a:extLst>
                    <a:ext uri="{9D8B030D-6E8A-4147-A177-3AD203B41FA5}">
                      <a16:colId xmlns:a16="http://schemas.microsoft.com/office/drawing/2014/main" val="3692474588"/>
                    </a:ext>
                  </a:extLst>
                </a:gridCol>
              </a:tblGrid>
              <a:tr h="302456">
                <a:tc rowSpan="2">
                  <a:txBody>
                    <a:bodyPr/>
                    <a:lstStyle/>
                    <a:p>
                      <a:pPr algn="l" rtl="0" fontAlgn="ctr"/>
                      <a:r>
                        <a:rPr lang="de-DE" sz="1300" b="0" i="0" u="none" strike="noStrike" dirty="0">
                          <a:solidFill>
                            <a:srgbClr val="000000"/>
                          </a:solidFill>
                          <a:effectLst/>
                          <a:latin typeface="Century Gothic" panose="020B0502020202020204" pitchFamily="34" charset="0"/>
                        </a:rPr>
                        <a:t>ZIELGRUPPE</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rtl="0" fontAlgn="ctr"/>
                      <a:r>
                        <a:rPr lang="de-DE" sz="1300" b="0" i="0" u="none" strike="noStrike" dirty="0">
                          <a:solidFill>
                            <a:schemeClr val="tx1"/>
                          </a:solidFill>
                          <a:effectLst/>
                          <a:latin typeface="Century Gothic" panose="020B0502020202020204" pitchFamily="34" charset="0"/>
                        </a:rPr>
                        <a:t>REICHWEITENMEDIEN</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de-DE" sz="1600" b="0" i="0" u="none" strike="noStrike">
                          <a:solidFill>
                            <a:srgbClr val="000000"/>
                          </a:solidFill>
                          <a:effectLst/>
                          <a:latin typeface="Century Gothic" panose="020B0502020202020204" pitchFamily="34" charset="0"/>
                        </a:rPr>
                        <a:t>ZIELGRUPPE</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de-DE" sz="1100" b="0" i="0" u="none" strike="noStrike" dirty="0">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WEBSITE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SOCIAL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WERBUNG</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PRESSEARBEIT</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ANDERE MEDIEN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rtl="0" fontAlgn="ctr"/>
                      <a:r>
                        <a:rPr lang="de-DE" sz="1100" b="0" i="0" u="none" strike="noStrike" dirty="0">
                          <a:solidFill>
                            <a:schemeClr val="tx1"/>
                          </a:solidFill>
                          <a:effectLst/>
                          <a:latin typeface="Century Gothic" panose="020B0502020202020204" pitchFamily="34" charset="0"/>
                        </a:rPr>
                        <a:t>VERANSTALTUNGEN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GELDGEBER*INNEN</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de-DE" sz="1000" b="0" i="0" u="none" strike="noStrike">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MITGLIEDER</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FREIWILLIGE</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de-DE" sz="1100" b="0" i="0" u="none" strike="noStrike" dirty="0">
                          <a:solidFill>
                            <a:srgbClr val="000000"/>
                          </a:solidFill>
                          <a:effectLst/>
                          <a:latin typeface="Century Gothic" panose="020B0502020202020204" pitchFamily="34" charset="0"/>
                        </a:rPr>
                        <a:t>UNTERNEHMENSPARTNER</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KOMMUNIKATIONSNETZ</a:t>
            </a: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1452063309"/>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rtl="0" fontAlgn="ctr"/>
                      <a:r>
                        <a:rPr lang="de-DE" sz="1300" b="0" i="0" u="none" strike="noStrike" dirty="0">
                          <a:solidFill>
                            <a:srgbClr val="000000"/>
                          </a:solidFill>
                          <a:effectLst/>
                          <a:latin typeface="Century Gothic" panose="020B0502020202020204" pitchFamily="34" charset="0"/>
                        </a:rPr>
                        <a:t>ZIEL</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rtl="0" fontAlgn="ctr"/>
                      <a:r>
                        <a:rPr lang="de-DE" sz="1300" b="0" i="0" u="none" strike="noStrike" dirty="0">
                          <a:solidFill>
                            <a:schemeClr val="tx1"/>
                          </a:solidFill>
                          <a:effectLst/>
                          <a:latin typeface="Century Gothic" panose="020B0502020202020204" pitchFamily="34" charset="0"/>
                        </a:rPr>
                        <a:t>MESSAGING</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de-DE" sz="1100" b="0" i="0" u="none" strike="noStrike" dirty="0">
                          <a:solidFill>
                            <a:srgbClr val="000000"/>
                          </a:solidFill>
                          <a:effectLst/>
                          <a:latin typeface="Century Gothic" panose="020B0502020202020204" pitchFamily="34" charset="0"/>
                        </a:rPr>
                        <a:t>Zielbeschreibung</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de-DE" sz="1100" b="0" i="0" u="none" strike="noStrike" dirty="0">
                          <a:solidFill>
                            <a:schemeClr val="tx1"/>
                          </a:solidFill>
                          <a:effectLst/>
                          <a:latin typeface="Century Gothic" panose="020B0502020202020204" pitchFamily="34" charset="0"/>
                        </a:rPr>
                        <a:t>1.</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de-DE" sz="1100" b="0" i="0" u="none" strike="noStrike" dirty="0">
                          <a:solidFill>
                            <a:schemeClr val="tx1"/>
                          </a:solidFill>
                          <a:effectLst/>
                          <a:latin typeface="Century Gothic" panose="020B0502020202020204" pitchFamily="34" charset="0"/>
                        </a:rPr>
                        <a:t>2.</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de-DE" sz="1100" b="0" i="0" u="none" strike="noStrike" dirty="0">
                          <a:solidFill>
                            <a:schemeClr val="tx1"/>
                          </a:solidFill>
                          <a:effectLst/>
                          <a:latin typeface="Century Gothic" panose="020B0502020202020204" pitchFamily="34" charset="0"/>
                        </a:rPr>
                        <a:t>3.</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3284019865"/>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rtl="0" fontAlgn="ctr"/>
                      <a:r>
                        <a:rPr lang="de-DE" sz="1100" u="none" strike="noStrike">
                          <a:effectLst/>
                          <a:latin typeface="Century Gothic" panose="020B0502020202020204" pitchFamily="34" charset="0"/>
                        </a:rPr>
                        <a:t>AUFGABE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FEB</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MRZ</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MAI</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AUG</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SEP</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OKT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900" b="0" i="0" u="none" strike="noStrike">
                          <a:solidFill>
                            <a:schemeClr val="tx1"/>
                          </a:solidFill>
                          <a:effectLst/>
                          <a:latin typeface="Century Gothic" panose="020B0502020202020204" pitchFamily="34" charset="0"/>
                        </a:rPr>
                        <a:t>DEZ</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VERANTWORTLICH</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rtl="0" fontAlgn="ctr"/>
                      <a:r>
                        <a:rPr lang="de-DE" sz="1100" u="none" strike="noStrike">
                          <a:effectLst/>
                          <a:latin typeface="Century Gothic" panose="020B0502020202020204" pitchFamily="34" charset="0"/>
                        </a:rPr>
                        <a:t>FRIST</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de-DE" sz="1200" u="none" strike="noStrike">
                          <a:effectLst/>
                          <a:latin typeface="Century Gothic" panose="020B0502020202020204" pitchFamily="34" charset="0"/>
                        </a:rPr>
                        <a:t>Aufgabe 1 –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Name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rtl="0" fontAlgn="ctr"/>
                      <a:r>
                        <a:rPr lang="de-DE" sz="1200" b="0" i="0" u="none" strike="noStrike">
                          <a:solidFill>
                            <a:srgbClr val="000000"/>
                          </a:solidFill>
                          <a:effectLst/>
                          <a:latin typeface="Century Gothic" panose="020B0502020202020204" pitchFamily="34" charset="0"/>
                        </a:rPr>
                        <a:t>Aufgabe 2 </a:t>
                      </a:r>
                      <a:r>
                        <a:rPr lang="de-DE" sz="1200" u="none" strike="noStrike">
                          <a:effectLst/>
                          <a:latin typeface="Century Gothic" panose="020B0502020202020204" pitchFamily="34" charset="0"/>
                        </a:rPr>
                        <a:t>–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de-DE" sz="1200" u="none" strike="noStrike">
                          <a:effectLst/>
                          <a:latin typeface="Century Gothic" panose="020B0502020202020204" pitchFamily="34" charset="0"/>
                        </a:rPr>
                        <a:t>Aufgabe 3 –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AKTIVITÄTSPLAN</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310762347"/>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de-DE" sz="1600" b="0" i="0" u="none" strike="noStrike">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PLANZUSAMMENFASSUNG</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0</TotalTime>
  <Words>249</Words>
  <Application>Microsoft Macintosh PowerPoint</Application>
  <PresentationFormat>Widescreen</PresentationFormat>
  <Paragraphs>102</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5</cp:revision>
  <dcterms:created xsi:type="dcterms:W3CDTF">2021-02-26T22:06:50Z</dcterms:created>
  <dcterms:modified xsi:type="dcterms:W3CDTF">2024-11-08T14:43:03Z</dcterms:modified>
</cp:coreProperties>
</file>