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53" r:id="rId3"/>
    <p:sldId id="355" r:id="rId4"/>
    <p:sldId id="356" r:id="rId5"/>
    <p:sldId id="357"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76B98-D186-42BB-A1C1-F1EDB2505B12}" v="47" dt="2024-02-03T21:05:36.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99" d="100"/>
          <a:sy n="99" d="100"/>
        </p:scale>
        <p:origin x="102" y="1488"/>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0476B98-D186-42BB-A1C1-F1EDB2505B12}"/>
    <pc:docChg chg="undo custSel addSld delSld modSld">
      <pc:chgData name="Bess Dunlevy" userId="dd4b9a8537dbe9d0" providerId="LiveId" clId="{A0476B98-D186-42BB-A1C1-F1EDB2505B12}" dt="2024-02-03T21:09:57.950" v="802" actId="207"/>
      <pc:docMkLst>
        <pc:docMk/>
      </pc:docMkLst>
      <pc:sldChg chg="addSp delSp modSp mod">
        <pc:chgData name="Bess Dunlevy" userId="dd4b9a8537dbe9d0" providerId="LiveId" clId="{A0476B98-D186-42BB-A1C1-F1EDB2505B12}" dt="2024-02-03T21:09:57.950" v="802" actId="207"/>
        <pc:sldMkLst>
          <pc:docMk/>
          <pc:sldMk cId="1508588292" sldId="342"/>
        </pc:sldMkLst>
        <pc:spChg chg="mod">
          <ac:chgData name="Bess Dunlevy" userId="dd4b9a8537dbe9d0" providerId="LiveId" clId="{A0476B98-D186-42BB-A1C1-F1EDB2505B12}" dt="2024-02-03T21:07:21.879" v="774" actId="207"/>
          <ac:spMkLst>
            <pc:docMk/>
            <pc:sldMk cId="1508588292" sldId="342"/>
            <ac:spMk id="3" creationId="{0DF886D4-F257-03EB-D6F0-59557B80DD48}"/>
          </ac:spMkLst>
        </pc:spChg>
        <pc:spChg chg="mod">
          <ac:chgData name="Bess Dunlevy" userId="dd4b9a8537dbe9d0" providerId="LiveId" clId="{A0476B98-D186-42BB-A1C1-F1EDB2505B12}" dt="2024-02-03T21:07:21.879" v="774" actId="207"/>
          <ac:spMkLst>
            <pc:docMk/>
            <pc:sldMk cId="1508588292" sldId="342"/>
            <ac:spMk id="5" creationId="{374520DF-CE8D-4388-B4A9-E601AB3BD348}"/>
          </ac:spMkLst>
        </pc:spChg>
        <pc:spChg chg="mod">
          <ac:chgData name="Bess Dunlevy" userId="dd4b9a8537dbe9d0" providerId="LiveId" clId="{A0476B98-D186-42BB-A1C1-F1EDB2505B12}" dt="2024-02-03T21:07:21.879" v="774" actId="207"/>
          <ac:spMkLst>
            <pc:docMk/>
            <pc:sldMk cId="1508588292" sldId="342"/>
            <ac:spMk id="6" creationId="{13E6A35C-DE0A-B872-3CD9-A42C6AB34378}"/>
          </ac:spMkLst>
        </pc:spChg>
        <pc:spChg chg="mod">
          <ac:chgData name="Bess Dunlevy" userId="dd4b9a8537dbe9d0" providerId="LiveId" clId="{A0476B98-D186-42BB-A1C1-F1EDB2505B12}" dt="2024-02-03T21:09:57.950" v="802" actId="207"/>
          <ac:spMkLst>
            <pc:docMk/>
            <pc:sldMk cId="1508588292" sldId="342"/>
            <ac:spMk id="11" creationId="{337A3371-9EA4-4C46-A817-F8A47B8962FF}"/>
          </ac:spMkLst>
        </pc:spChg>
        <pc:spChg chg="del">
          <ac:chgData name="Bess Dunlevy" userId="dd4b9a8537dbe9d0" providerId="LiveId" clId="{A0476B98-D186-42BB-A1C1-F1EDB2505B12}" dt="2024-02-03T21:04:59.876" v="728" actId="478"/>
          <ac:spMkLst>
            <pc:docMk/>
            <pc:sldMk cId="1508588292" sldId="342"/>
            <ac:spMk id="16" creationId="{7C202BE0-125A-1F80-6201-010A03696F86}"/>
          </ac:spMkLst>
        </pc:spChg>
        <pc:spChg chg="del">
          <ac:chgData name="Bess Dunlevy" userId="dd4b9a8537dbe9d0" providerId="LiveId" clId="{A0476B98-D186-42BB-A1C1-F1EDB2505B12}" dt="2024-02-03T21:04:58.239" v="727" actId="478"/>
          <ac:spMkLst>
            <pc:docMk/>
            <pc:sldMk cId="1508588292" sldId="342"/>
            <ac:spMk id="17" creationId="{538C8F67-B1B5-124F-C0FA-C47DA3094BA6}"/>
          </ac:spMkLst>
        </pc:spChg>
        <pc:spChg chg="del">
          <ac:chgData name="Bess Dunlevy" userId="dd4b9a8537dbe9d0" providerId="LiveId" clId="{A0476B98-D186-42BB-A1C1-F1EDB2505B12}" dt="2024-02-03T21:04:56.603" v="726" actId="478"/>
          <ac:spMkLst>
            <pc:docMk/>
            <pc:sldMk cId="1508588292" sldId="342"/>
            <ac:spMk id="18" creationId="{56D57DDE-C52A-283A-2486-0BFACD4825DF}"/>
          </ac:spMkLst>
        </pc:spChg>
        <pc:spChg chg="del">
          <ac:chgData name="Bess Dunlevy" userId="dd4b9a8537dbe9d0" providerId="LiveId" clId="{A0476B98-D186-42BB-A1C1-F1EDB2505B12}" dt="2024-02-03T21:04:52.998" v="725" actId="478"/>
          <ac:spMkLst>
            <pc:docMk/>
            <pc:sldMk cId="1508588292" sldId="342"/>
            <ac:spMk id="19" creationId="{885CAA65-DA3E-2DCA-F282-52AEAB5C48CA}"/>
          </ac:spMkLst>
        </pc:spChg>
        <pc:spChg chg="mod">
          <ac:chgData name="Bess Dunlevy" userId="dd4b9a8537dbe9d0" providerId="LiveId" clId="{A0476B98-D186-42BB-A1C1-F1EDB2505B12}" dt="2024-02-03T21:05:05.333" v="730" actId="20577"/>
          <ac:spMkLst>
            <pc:docMk/>
            <pc:sldMk cId="1508588292" sldId="342"/>
            <ac:spMk id="33" creationId="{143A449B-AAB7-994A-92CE-8F48E2CA7DF6}"/>
          </ac:spMkLst>
        </pc:spChg>
        <pc:spChg chg="del">
          <ac:chgData name="Bess Dunlevy" userId="dd4b9a8537dbe9d0" providerId="LiveId" clId="{A0476B98-D186-42BB-A1C1-F1EDB2505B12}" dt="2024-02-03T18:12:27.104" v="43" actId="478"/>
          <ac:spMkLst>
            <pc:docMk/>
            <pc:sldMk cId="1508588292" sldId="342"/>
            <ac:spMk id="93" creationId="{4202D8FA-97A9-1F4C-B19E-615D761DF0CF}"/>
          </ac:spMkLst>
        </pc:spChg>
        <pc:grpChg chg="add mod ord">
          <ac:chgData name="Bess Dunlevy" userId="dd4b9a8537dbe9d0" providerId="LiveId" clId="{A0476B98-D186-42BB-A1C1-F1EDB2505B12}" dt="2024-02-03T21:07:29.367" v="782" actId="1076"/>
          <ac:grpSpMkLst>
            <pc:docMk/>
            <pc:sldMk cId="1508588292" sldId="342"/>
            <ac:grpSpMk id="2" creationId="{BCE5CC67-CC04-C046-2150-04FD9CC3B3B7}"/>
          </ac:grpSpMkLst>
        </pc:grpChg>
        <pc:picChg chg="ord">
          <ac:chgData name="Bess Dunlevy" userId="dd4b9a8537dbe9d0" providerId="LiveId" clId="{A0476B98-D186-42BB-A1C1-F1EDB2505B12}" dt="2024-02-03T21:07:22.710" v="775" actId="167"/>
          <ac:picMkLst>
            <pc:docMk/>
            <pc:sldMk cId="1508588292" sldId="342"/>
            <ac:picMk id="15" creationId="{7D547EB1-1706-F587-68FF-AAB17A4009C2}"/>
          </ac:picMkLst>
        </pc:picChg>
        <pc:cxnChg chg="add mod">
          <ac:chgData name="Bess Dunlevy" userId="dd4b9a8537dbe9d0" providerId="LiveId" clId="{A0476B98-D186-42BB-A1C1-F1EDB2505B12}" dt="2024-02-03T21:05:31.690" v="734" actId="1076"/>
          <ac:cxnSpMkLst>
            <pc:docMk/>
            <pc:sldMk cId="1508588292" sldId="342"/>
            <ac:cxnSpMk id="8" creationId="{BEBD5949-EE55-D049-E72E-66E5A2E463B1}"/>
          </ac:cxnSpMkLst>
        </pc:cxnChg>
        <pc:cxnChg chg="add mod">
          <ac:chgData name="Bess Dunlevy" userId="dd4b9a8537dbe9d0" providerId="LiveId" clId="{A0476B98-D186-42BB-A1C1-F1EDB2505B12}" dt="2024-02-03T21:05:43.612" v="736" actId="1076"/>
          <ac:cxnSpMkLst>
            <pc:docMk/>
            <pc:sldMk cId="1508588292" sldId="342"/>
            <ac:cxnSpMk id="9" creationId="{A3AEE392-F289-6EF9-13A6-2F242FE70B30}"/>
          </ac:cxnSpMkLst>
        </pc:cxnChg>
      </pc:sldChg>
      <pc:sldChg chg="addSp delSp modSp mod">
        <pc:chgData name="Bess Dunlevy" userId="dd4b9a8537dbe9d0" providerId="LiveId" clId="{A0476B98-D186-42BB-A1C1-F1EDB2505B12}" dt="2024-02-03T18:48:44.462" v="232" actId="1076"/>
        <pc:sldMkLst>
          <pc:docMk/>
          <pc:sldMk cId="1179924037" sldId="353"/>
        </pc:sldMkLst>
        <pc:spChg chg="del">
          <ac:chgData name="Bess Dunlevy" userId="dd4b9a8537dbe9d0" providerId="LiveId" clId="{A0476B98-D186-42BB-A1C1-F1EDB2505B12}" dt="2024-02-03T18:12:47.510" v="52" actId="478"/>
          <ac:spMkLst>
            <pc:docMk/>
            <pc:sldMk cId="1179924037" sldId="353"/>
            <ac:spMk id="2" creationId="{7E7F3682-9C26-697A-6E6A-BA3FE0BC880C}"/>
          </ac:spMkLst>
        </pc:spChg>
        <pc:spChg chg="mod">
          <ac:chgData name="Bess Dunlevy" userId="dd4b9a8537dbe9d0" providerId="LiveId" clId="{A0476B98-D186-42BB-A1C1-F1EDB2505B12}" dt="2024-02-03T18:13:26.789" v="97" actId="122"/>
          <ac:spMkLst>
            <pc:docMk/>
            <pc:sldMk cId="1179924037" sldId="353"/>
            <ac:spMk id="3" creationId="{BCE760FD-6E50-FD4F-B597-7E228EDE51FD}"/>
          </ac:spMkLst>
        </pc:spChg>
        <pc:spChg chg="del">
          <ac:chgData name="Bess Dunlevy" userId="dd4b9a8537dbe9d0" providerId="LiveId" clId="{A0476B98-D186-42BB-A1C1-F1EDB2505B12}" dt="2024-02-03T18:12:47.878" v="53" actId="478"/>
          <ac:spMkLst>
            <pc:docMk/>
            <pc:sldMk cId="1179924037" sldId="353"/>
            <ac:spMk id="4" creationId="{22F27C8A-597A-BE3D-4746-545BD24AE4C3}"/>
          </ac:spMkLst>
        </pc:spChg>
        <pc:spChg chg="del">
          <ac:chgData name="Bess Dunlevy" userId="dd4b9a8537dbe9d0" providerId="LiveId" clId="{A0476B98-D186-42BB-A1C1-F1EDB2505B12}" dt="2024-02-03T18:12:48.403" v="54" actId="478"/>
          <ac:spMkLst>
            <pc:docMk/>
            <pc:sldMk cId="1179924037" sldId="353"/>
            <ac:spMk id="5" creationId="{BF355294-58BC-AE52-B839-41D5EC1D5689}"/>
          </ac:spMkLst>
        </pc:spChg>
        <pc:spChg chg="add del">
          <ac:chgData name="Bess Dunlevy" userId="dd4b9a8537dbe9d0" providerId="LiveId" clId="{A0476B98-D186-42BB-A1C1-F1EDB2505B12}" dt="2024-02-03T18:12:48.853" v="55" actId="478"/>
          <ac:spMkLst>
            <pc:docMk/>
            <pc:sldMk cId="1179924037" sldId="353"/>
            <ac:spMk id="7" creationId="{4CD4CA78-70EF-EB98-E2E4-9F0E69076CE8}"/>
          </ac:spMkLst>
        </pc:spChg>
        <pc:spChg chg="del">
          <ac:chgData name="Bess Dunlevy" userId="dd4b9a8537dbe9d0" providerId="LiveId" clId="{A0476B98-D186-42BB-A1C1-F1EDB2505B12}" dt="2024-02-03T18:12:54.944" v="61" actId="478"/>
          <ac:spMkLst>
            <pc:docMk/>
            <pc:sldMk cId="1179924037" sldId="353"/>
            <ac:spMk id="8" creationId="{2B515C49-CE5A-57E8-FF2E-B32F9B9AF7E3}"/>
          </ac:spMkLst>
        </pc:spChg>
        <pc:spChg chg="del">
          <ac:chgData name="Bess Dunlevy" userId="dd4b9a8537dbe9d0" providerId="LiveId" clId="{A0476B98-D186-42BB-A1C1-F1EDB2505B12}" dt="2024-02-03T18:12:54.944" v="61" actId="478"/>
          <ac:spMkLst>
            <pc:docMk/>
            <pc:sldMk cId="1179924037" sldId="353"/>
            <ac:spMk id="9" creationId="{FAD38457-70D6-997A-A2F5-2B3BEED4B6C3}"/>
          </ac:spMkLst>
        </pc:spChg>
        <pc:spChg chg="del">
          <ac:chgData name="Bess Dunlevy" userId="dd4b9a8537dbe9d0" providerId="LiveId" clId="{A0476B98-D186-42BB-A1C1-F1EDB2505B12}" dt="2024-02-03T18:12:54.944" v="61" actId="478"/>
          <ac:spMkLst>
            <pc:docMk/>
            <pc:sldMk cId="1179924037" sldId="353"/>
            <ac:spMk id="10" creationId="{C233F1D6-A483-D23C-D4EC-85F867B07196}"/>
          </ac:spMkLst>
        </pc:spChg>
        <pc:spChg chg="add mod">
          <ac:chgData name="Bess Dunlevy" userId="dd4b9a8537dbe9d0" providerId="LiveId" clId="{A0476B98-D186-42BB-A1C1-F1EDB2505B12}" dt="2024-02-03T18:37:41.711" v="101" actId="255"/>
          <ac:spMkLst>
            <pc:docMk/>
            <pc:sldMk cId="1179924037" sldId="353"/>
            <ac:spMk id="13" creationId="{8DF5C4B0-9F0C-6355-A317-793CEC3A2E59}"/>
          </ac:spMkLst>
        </pc:spChg>
        <pc:spChg chg="del">
          <ac:chgData name="Bess Dunlevy" userId="dd4b9a8537dbe9d0" providerId="LiveId" clId="{A0476B98-D186-42BB-A1C1-F1EDB2505B12}" dt="2024-02-03T18:12:52.336" v="60" actId="478"/>
          <ac:spMkLst>
            <pc:docMk/>
            <pc:sldMk cId="1179924037" sldId="353"/>
            <ac:spMk id="25" creationId="{5ABB35BA-CCBE-6376-E11B-B9EA5E888BCD}"/>
          </ac:spMkLst>
        </pc:spChg>
        <pc:spChg chg="del">
          <ac:chgData name="Bess Dunlevy" userId="dd4b9a8537dbe9d0" providerId="LiveId" clId="{A0476B98-D186-42BB-A1C1-F1EDB2505B12}" dt="2024-02-03T18:12:57.359" v="62" actId="478"/>
          <ac:spMkLst>
            <pc:docMk/>
            <pc:sldMk cId="1179924037" sldId="353"/>
            <ac:spMk id="29" creationId="{B1F752A5-2D3A-2BAD-5499-D85328A4959B}"/>
          </ac:spMkLst>
        </pc:spChg>
        <pc:spChg chg="del">
          <ac:chgData name="Bess Dunlevy" userId="dd4b9a8537dbe9d0" providerId="LiveId" clId="{A0476B98-D186-42BB-A1C1-F1EDB2505B12}" dt="2024-02-03T18:12:57.359" v="62" actId="478"/>
          <ac:spMkLst>
            <pc:docMk/>
            <pc:sldMk cId="1179924037" sldId="353"/>
            <ac:spMk id="30" creationId="{8D2ED50F-FA0D-F86A-D9ED-B433C25428CE}"/>
          </ac:spMkLst>
        </pc:spChg>
        <pc:spChg chg="add del">
          <ac:chgData name="Bess Dunlevy" userId="dd4b9a8537dbe9d0" providerId="LiveId" clId="{A0476B98-D186-42BB-A1C1-F1EDB2505B12}" dt="2024-02-03T18:48:38.806" v="231" actId="478"/>
          <ac:spMkLst>
            <pc:docMk/>
            <pc:sldMk cId="1179924037" sldId="353"/>
            <ac:spMk id="34" creationId="{77EF841C-8692-6D89-8EC9-2ABA5034A78F}"/>
          </ac:spMkLst>
        </pc:spChg>
        <pc:spChg chg="del">
          <ac:chgData name="Bess Dunlevy" userId="dd4b9a8537dbe9d0" providerId="LiveId" clId="{A0476B98-D186-42BB-A1C1-F1EDB2505B12}" dt="2024-02-03T18:12:50.590" v="59" actId="478"/>
          <ac:spMkLst>
            <pc:docMk/>
            <pc:sldMk cId="1179924037" sldId="353"/>
            <ac:spMk id="35" creationId="{B0D6B1EE-95D0-9E71-998B-41540618B749}"/>
          </ac:spMkLst>
        </pc:spChg>
        <pc:spChg chg="del">
          <ac:chgData name="Bess Dunlevy" userId="dd4b9a8537dbe9d0" providerId="LiveId" clId="{A0476B98-D186-42BB-A1C1-F1EDB2505B12}" dt="2024-02-03T18:12:50.181" v="58" actId="478"/>
          <ac:spMkLst>
            <pc:docMk/>
            <pc:sldMk cId="1179924037" sldId="353"/>
            <ac:spMk id="36" creationId="{A4E15EB8-F1E3-9FD0-E4D2-FE8A665BD4A8}"/>
          </ac:spMkLst>
        </pc:spChg>
        <pc:spChg chg="del">
          <ac:chgData name="Bess Dunlevy" userId="dd4b9a8537dbe9d0" providerId="LiveId" clId="{A0476B98-D186-42BB-A1C1-F1EDB2505B12}" dt="2024-02-03T18:12:49.838" v="57" actId="478"/>
          <ac:spMkLst>
            <pc:docMk/>
            <pc:sldMk cId="1179924037" sldId="353"/>
            <ac:spMk id="37" creationId="{49B6DBD3-B993-CB7F-C2CC-0BC9108CE67B}"/>
          </ac:spMkLst>
        </pc:spChg>
        <pc:spChg chg="del">
          <ac:chgData name="Bess Dunlevy" userId="dd4b9a8537dbe9d0" providerId="LiveId" clId="{A0476B98-D186-42BB-A1C1-F1EDB2505B12}" dt="2024-02-03T18:12:49.536" v="56" actId="478"/>
          <ac:spMkLst>
            <pc:docMk/>
            <pc:sldMk cId="1179924037" sldId="353"/>
            <ac:spMk id="39" creationId="{F34A0A78-D183-9B20-67A2-157B2FF5F815}"/>
          </ac:spMkLst>
        </pc:spChg>
        <pc:spChg chg="add mod">
          <ac:chgData name="Bess Dunlevy" userId="dd4b9a8537dbe9d0" providerId="LiveId" clId="{A0476B98-D186-42BB-A1C1-F1EDB2505B12}" dt="2024-02-03T18:43:48.924" v="142" actId="164"/>
          <ac:spMkLst>
            <pc:docMk/>
            <pc:sldMk cId="1179924037" sldId="353"/>
            <ac:spMk id="40" creationId="{F331A715-5B05-61F4-86A2-4CAEBAA10877}"/>
          </ac:spMkLst>
        </pc:spChg>
        <pc:spChg chg="add mod">
          <ac:chgData name="Bess Dunlevy" userId="dd4b9a8537dbe9d0" providerId="LiveId" clId="{A0476B98-D186-42BB-A1C1-F1EDB2505B12}" dt="2024-02-03T18:43:48.924" v="142" actId="164"/>
          <ac:spMkLst>
            <pc:docMk/>
            <pc:sldMk cId="1179924037" sldId="353"/>
            <ac:spMk id="42" creationId="{119E9E72-D926-1608-E37C-FD5819847F8D}"/>
          </ac:spMkLst>
        </pc:spChg>
        <pc:spChg chg="add mod">
          <ac:chgData name="Bess Dunlevy" userId="dd4b9a8537dbe9d0" providerId="LiveId" clId="{A0476B98-D186-42BB-A1C1-F1EDB2505B12}" dt="2024-02-03T18:43:48.924" v="142" actId="164"/>
          <ac:spMkLst>
            <pc:docMk/>
            <pc:sldMk cId="1179924037" sldId="353"/>
            <ac:spMk id="43" creationId="{1F4E379B-B63B-3BBA-CEB3-95CC0EFED71C}"/>
          </ac:spMkLst>
        </pc:spChg>
        <pc:spChg chg="add mod">
          <ac:chgData name="Bess Dunlevy" userId="dd4b9a8537dbe9d0" providerId="LiveId" clId="{A0476B98-D186-42BB-A1C1-F1EDB2505B12}" dt="2024-02-03T18:45:04.144" v="149" actId="14100"/>
          <ac:spMkLst>
            <pc:docMk/>
            <pc:sldMk cId="1179924037" sldId="353"/>
            <ac:spMk id="45" creationId="{A4D9F525-9E10-76C3-34DB-6462CA79CD13}"/>
          </ac:spMkLst>
        </pc:spChg>
        <pc:spChg chg="add mod">
          <ac:chgData name="Bess Dunlevy" userId="dd4b9a8537dbe9d0" providerId="LiveId" clId="{A0476B98-D186-42BB-A1C1-F1EDB2505B12}" dt="2024-02-03T18:45:10.812" v="151" actId="1076"/>
          <ac:spMkLst>
            <pc:docMk/>
            <pc:sldMk cId="1179924037" sldId="353"/>
            <ac:spMk id="46" creationId="{8EB44EA5-FEF7-3DB1-4911-B42BB4AF0C65}"/>
          </ac:spMkLst>
        </pc:spChg>
        <pc:grpChg chg="del">
          <ac:chgData name="Bess Dunlevy" userId="dd4b9a8537dbe9d0" providerId="LiveId" clId="{A0476B98-D186-42BB-A1C1-F1EDB2505B12}" dt="2024-02-03T18:12:34.032" v="44" actId="478"/>
          <ac:grpSpMkLst>
            <pc:docMk/>
            <pc:sldMk cId="1179924037" sldId="353"/>
            <ac:grpSpMk id="19" creationId="{E4B4CAEC-66C4-0471-49F1-5F371F398CEA}"/>
          </ac:grpSpMkLst>
        </pc:grpChg>
        <pc:grpChg chg="del">
          <ac:chgData name="Bess Dunlevy" userId="dd4b9a8537dbe9d0" providerId="LiveId" clId="{A0476B98-D186-42BB-A1C1-F1EDB2505B12}" dt="2024-02-03T18:12:34.032" v="44" actId="478"/>
          <ac:grpSpMkLst>
            <pc:docMk/>
            <pc:sldMk cId="1179924037" sldId="353"/>
            <ac:grpSpMk id="20" creationId="{8558B8C4-0BAA-B44C-B8BF-1BF14594C94E}"/>
          </ac:grpSpMkLst>
        </pc:grpChg>
        <pc:grpChg chg="del">
          <ac:chgData name="Bess Dunlevy" userId="dd4b9a8537dbe9d0" providerId="LiveId" clId="{A0476B98-D186-42BB-A1C1-F1EDB2505B12}" dt="2024-02-03T18:12:34.032" v="44" actId="478"/>
          <ac:grpSpMkLst>
            <pc:docMk/>
            <pc:sldMk cId="1179924037" sldId="353"/>
            <ac:grpSpMk id="21" creationId="{2D685B26-9E75-7575-8564-385065BA38CB}"/>
          </ac:grpSpMkLst>
        </pc:grpChg>
        <pc:grpChg chg="add mod">
          <ac:chgData name="Bess Dunlevy" userId="dd4b9a8537dbe9d0" providerId="LiveId" clId="{A0476B98-D186-42BB-A1C1-F1EDB2505B12}" dt="2024-02-03T18:44:02.623" v="145" actId="1076"/>
          <ac:grpSpMkLst>
            <pc:docMk/>
            <pc:sldMk cId="1179924037" sldId="353"/>
            <ac:grpSpMk id="44" creationId="{797B921A-D245-7C60-2421-432735110314}"/>
          </ac:grpSpMkLst>
        </pc:grpChg>
        <pc:graphicFrameChg chg="add mod">
          <ac:chgData name="Bess Dunlevy" userId="dd4b9a8537dbe9d0" providerId="LiveId" clId="{A0476B98-D186-42BB-A1C1-F1EDB2505B12}" dt="2024-02-03T18:38:11.185" v="102"/>
          <ac:graphicFrameMkLst>
            <pc:docMk/>
            <pc:sldMk cId="1179924037" sldId="353"/>
            <ac:graphicFrameMk id="15" creationId="{957F04BF-CC04-3C7D-7CE0-554930B5D7AD}"/>
          </ac:graphicFrameMkLst>
        </pc:graphicFrameChg>
        <pc:graphicFrameChg chg="add mod">
          <ac:chgData name="Bess Dunlevy" userId="dd4b9a8537dbe9d0" providerId="LiveId" clId="{A0476B98-D186-42BB-A1C1-F1EDB2505B12}" dt="2024-02-03T18:38:14.871" v="103"/>
          <ac:graphicFrameMkLst>
            <pc:docMk/>
            <pc:sldMk cId="1179924037" sldId="353"/>
            <ac:graphicFrameMk id="24" creationId="{5DCED642-7A67-8A27-FCB8-D429360992E6}"/>
          </ac:graphicFrameMkLst>
        </pc:graphicFrameChg>
        <pc:graphicFrameChg chg="add mod modGraphic">
          <ac:chgData name="Bess Dunlevy" userId="dd4b9a8537dbe9d0" providerId="LiveId" clId="{A0476B98-D186-42BB-A1C1-F1EDB2505B12}" dt="2024-02-03T18:45:28.074" v="152" actId="255"/>
          <ac:graphicFrameMkLst>
            <pc:docMk/>
            <pc:sldMk cId="1179924037" sldId="353"/>
            <ac:graphicFrameMk id="26" creationId="{15A3DE0C-7EFC-821F-C621-25F83870B414}"/>
          </ac:graphicFrameMkLst>
        </pc:graphicFrameChg>
        <pc:graphicFrameChg chg="add mod modGraphic">
          <ac:chgData name="Bess Dunlevy" userId="dd4b9a8537dbe9d0" providerId="LiveId" clId="{A0476B98-D186-42BB-A1C1-F1EDB2505B12}" dt="2024-02-03T18:48:44.462" v="232" actId="1076"/>
          <ac:graphicFrameMkLst>
            <pc:docMk/>
            <pc:sldMk cId="1179924037" sldId="353"/>
            <ac:graphicFrameMk id="27" creationId="{79C1B021-A139-0236-20BB-D001855B45BA}"/>
          </ac:graphicFrameMkLst>
        </pc:graphicFrameChg>
        <pc:picChg chg="del">
          <ac:chgData name="Bess Dunlevy" userId="dd4b9a8537dbe9d0" providerId="LiveId" clId="{A0476B98-D186-42BB-A1C1-F1EDB2505B12}" dt="2024-02-03T18:12:35.711" v="46" actId="478"/>
          <ac:picMkLst>
            <pc:docMk/>
            <pc:sldMk cId="1179924037" sldId="353"/>
            <ac:picMk id="11" creationId="{70632719-3B1D-D20E-2D93-9A6E92A4F1BB}"/>
          </ac:picMkLst>
        </pc:picChg>
        <pc:picChg chg="del">
          <ac:chgData name="Bess Dunlevy" userId="dd4b9a8537dbe9d0" providerId="LiveId" clId="{A0476B98-D186-42BB-A1C1-F1EDB2505B12}" dt="2024-02-03T18:12:34.786" v="45" actId="478"/>
          <ac:picMkLst>
            <pc:docMk/>
            <pc:sldMk cId="1179924037" sldId="353"/>
            <ac:picMk id="12" creationId="{F7E06076-F819-81CF-1B5F-2E70E20D04C9}"/>
          </ac:picMkLst>
        </pc:picChg>
        <pc:picChg chg="add del mod">
          <ac:chgData name="Bess Dunlevy" userId="dd4b9a8537dbe9d0" providerId="LiveId" clId="{A0476B98-D186-42BB-A1C1-F1EDB2505B12}" dt="2024-02-03T18:41:45.405" v="124" actId="478"/>
          <ac:picMkLst>
            <pc:docMk/>
            <pc:sldMk cId="1179924037" sldId="353"/>
            <ac:picMk id="31" creationId="{31C10A3D-A499-7DE0-E19E-2C1D842C7297}"/>
          </ac:picMkLst>
        </pc:picChg>
        <pc:picChg chg="add del mod">
          <ac:chgData name="Bess Dunlevy" userId="dd4b9a8537dbe9d0" providerId="LiveId" clId="{A0476B98-D186-42BB-A1C1-F1EDB2505B12}" dt="2024-02-03T18:41:07.951" v="119" actId="478"/>
          <ac:picMkLst>
            <pc:docMk/>
            <pc:sldMk cId="1179924037" sldId="353"/>
            <ac:picMk id="32" creationId="{42664808-6C93-0175-19A1-BBC38552A7D6}"/>
          </ac:picMkLst>
        </pc:picChg>
        <pc:picChg chg="add del mod">
          <ac:chgData name="Bess Dunlevy" userId="dd4b9a8537dbe9d0" providerId="LiveId" clId="{A0476B98-D186-42BB-A1C1-F1EDB2505B12}" dt="2024-02-03T18:41:45.405" v="124" actId="478"/>
          <ac:picMkLst>
            <pc:docMk/>
            <pc:sldMk cId="1179924037" sldId="353"/>
            <ac:picMk id="38" creationId="{62ACDB68-BD1A-C9FC-82FD-D1CFEE3F6EAD}"/>
          </ac:picMkLst>
        </pc:picChg>
        <pc:picChg chg="add mod ord">
          <ac:chgData name="Bess Dunlevy" userId="dd4b9a8537dbe9d0" providerId="LiveId" clId="{A0476B98-D186-42BB-A1C1-F1EDB2505B12}" dt="2024-02-03T18:42:19.283" v="128" actId="167"/>
          <ac:picMkLst>
            <pc:docMk/>
            <pc:sldMk cId="1179924037" sldId="353"/>
            <ac:picMk id="41" creationId="{A842A7B4-48A7-E1AF-574B-E1B8B6B78D4A}"/>
          </ac:picMkLst>
        </pc:picChg>
      </pc:sldChg>
      <pc:sldChg chg="add del">
        <pc:chgData name="Bess Dunlevy" userId="dd4b9a8537dbe9d0" providerId="LiveId" clId="{A0476B98-D186-42BB-A1C1-F1EDB2505B12}" dt="2024-02-03T21:07:34.615" v="783" actId="47"/>
        <pc:sldMkLst>
          <pc:docMk/>
          <pc:sldMk cId="2354457425" sldId="354"/>
        </pc:sldMkLst>
      </pc:sldChg>
      <pc:sldChg chg="addSp delSp modSp add mod">
        <pc:chgData name="Bess Dunlevy" userId="dd4b9a8537dbe9d0" providerId="LiveId" clId="{A0476B98-D186-42BB-A1C1-F1EDB2505B12}" dt="2024-02-03T20:54:52.863" v="512" actId="207"/>
        <pc:sldMkLst>
          <pc:docMk/>
          <pc:sldMk cId="2777457702" sldId="355"/>
        </pc:sldMkLst>
        <pc:spChg chg="mod">
          <ac:chgData name="Bess Dunlevy" userId="dd4b9a8537dbe9d0" providerId="LiveId" clId="{A0476B98-D186-42BB-A1C1-F1EDB2505B12}" dt="2024-02-03T18:47:44.241" v="222" actId="20577"/>
          <ac:spMkLst>
            <pc:docMk/>
            <pc:sldMk cId="2777457702" sldId="355"/>
            <ac:spMk id="3" creationId="{BCE760FD-6E50-FD4F-B597-7E228EDE51FD}"/>
          </ac:spMkLst>
        </pc:spChg>
        <pc:spChg chg="add mod">
          <ac:chgData name="Bess Dunlevy" userId="dd4b9a8537dbe9d0" providerId="LiveId" clId="{A0476B98-D186-42BB-A1C1-F1EDB2505B12}" dt="2024-02-03T18:53:14.175" v="471" actId="947"/>
          <ac:spMkLst>
            <pc:docMk/>
            <pc:sldMk cId="2777457702" sldId="355"/>
            <ac:spMk id="4" creationId="{252D5C94-4AAD-C06D-2CB2-6FC78BD9AD7D}"/>
          </ac:spMkLst>
        </pc:spChg>
        <pc:spChg chg="add del mod">
          <ac:chgData name="Bess Dunlevy" userId="dd4b9a8537dbe9d0" providerId="LiveId" clId="{A0476B98-D186-42BB-A1C1-F1EDB2505B12}" dt="2024-02-03T18:52:23.175" v="346" actId="478"/>
          <ac:spMkLst>
            <pc:docMk/>
            <pc:sldMk cId="2777457702" sldId="355"/>
            <ac:spMk id="5" creationId="{3563E61A-4A2B-838B-F799-7FFD0A7EF078}"/>
          </ac:spMkLst>
        </pc:spChg>
        <pc:spChg chg="add mod">
          <ac:chgData name="Bess Dunlevy" userId="dd4b9a8537dbe9d0" providerId="LiveId" clId="{A0476B98-D186-42BB-A1C1-F1EDB2505B12}" dt="2024-02-03T18:52:37.207" v="374" actId="1076"/>
          <ac:spMkLst>
            <pc:docMk/>
            <pc:sldMk cId="2777457702" sldId="355"/>
            <ac:spMk id="6" creationId="{0390A8DA-2DB7-B49E-A5A7-FDCF0EB82C0A}"/>
          </ac:spMkLst>
        </pc:spChg>
        <pc:spChg chg="add mod">
          <ac:chgData name="Bess Dunlevy" userId="dd4b9a8537dbe9d0" providerId="LiveId" clId="{A0476B98-D186-42BB-A1C1-F1EDB2505B12}" dt="2024-02-03T18:52:45.892" v="458" actId="207"/>
          <ac:spMkLst>
            <pc:docMk/>
            <pc:sldMk cId="2777457702" sldId="355"/>
            <ac:spMk id="7" creationId="{BD7E91EB-ADCB-43A9-2410-20D0F665BB54}"/>
          </ac:spMkLst>
        </pc:spChg>
        <pc:spChg chg="add del mod">
          <ac:chgData name="Bess Dunlevy" userId="dd4b9a8537dbe9d0" providerId="LiveId" clId="{A0476B98-D186-42BB-A1C1-F1EDB2505B12}" dt="2024-02-03T20:53:47.161" v="473" actId="478"/>
          <ac:spMkLst>
            <pc:docMk/>
            <pc:sldMk cId="2777457702" sldId="355"/>
            <ac:spMk id="8" creationId="{8A8C4BD4-6B47-AFCA-DB9C-40D892B9C2A6}"/>
          </ac:spMkLst>
        </pc:spChg>
        <pc:spChg chg="add mod">
          <ac:chgData name="Bess Dunlevy" userId="dd4b9a8537dbe9d0" providerId="LiveId" clId="{A0476B98-D186-42BB-A1C1-F1EDB2505B12}" dt="2024-02-03T20:54:09.267" v="481" actId="14100"/>
          <ac:spMkLst>
            <pc:docMk/>
            <pc:sldMk cId="2777457702" sldId="355"/>
            <ac:spMk id="9" creationId="{4CEC2A4B-0FAA-FCBE-F379-10A59F67503B}"/>
          </ac:spMkLst>
        </pc:spChg>
        <pc:spChg chg="add mod">
          <ac:chgData name="Bess Dunlevy" userId="dd4b9a8537dbe9d0" providerId="LiveId" clId="{A0476B98-D186-42BB-A1C1-F1EDB2505B12}" dt="2024-02-03T20:54:20.786" v="484" actId="20577"/>
          <ac:spMkLst>
            <pc:docMk/>
            <pc:sldMk cId="2777457702" sldId="355"/>
            <ac:spMk id="10" creationId="{B22379C8-9F54-3CD1-1881-02FB725FD8CF}"/>
          </ac:spMkLst>
        </pc:spChg>
        <pc:spChg chg="add mod">
          <ac:chgData name="Bess Dunlevy" userId="dd4b9a8537dbe9d0" providerId="LiveId" clId="{A0476B98-D186-42BB-A1C1-F1EDB2505B12}" dt="2024-02-03T20:54:26.515" v="488" actId="20577"/>
          <ac:spMkLst>
            <pc:docMk/>
            <pc:sldMk cId="2777457702" sldId="355"/>
            <ac:spMk id="11" creationId="{305E9BAD-280E-EA3D-615D-9171FEA2AC58}"/>
          </ac:spMkLst>
        </pc:spChg>
        <pc:spChg chg="add mod">
          <ac:chgData name="Bess Dunlevy" userId="dd4b9a8537dbe9d0" providerId="LiveId" clId="{A0476B98-D186-42BB-A1C1-F1EDB2505B12}" dt="2024-02-03T20:54:37.285" v="490" actId="1076"/>
          <ac:spMkLst>
            <pc:docMk/>
            <pc:sldMk cId="2777457702" sldId="355"/>
            <ac:spMk id="12" creationId="{A7EA7FE8-3915-5674-5CDB-F2C6605DC238}"/>
          </ac:spMkLst>
        </pc:spChg>
        <pc:spChg chg="mod">
          <ac:chgData name="Bess Dunlevy" userId="dd4b9a8537dbe9d0" providerId="LiveId" clId="{A0476B98-D186-42BB-A1C1-F1EDB2505B12}" dt="2024-02-03T18:47:57.727" v="223"/>
          <ac:spMkLst>
            <pc:docMk/>
            <pc:sldMk cId="2777457702" sldId="355"/>
            <ac:spMk id="13" creationId="{8DF5C4B0-9F0C-6355-A317-793CEC3A2E59}"/>
          </ac:spMkLst>
        </pc:spChg>
        <pc:spChg chg="add mod">
          <ac:chgData name="Bess Dunlevy" userId="dd4b9a8537dbe9d0" providerId="LiveId" clId="{A0476B98-D186-42BB-A1C1-F1EDB2505B12}" dt="2024-02-03T20:54:44.198" v="511" actId="20577"/>
          <ac:spMkLst>
            <pc:docMk/>
            <pc:sldMk cId="2777457702" sldId="355"/>
            <ac:spMk id="14" creationId="{E539A8A0-706A-4B9B-3D7B-B3EE7B9D2473}"/>
          </ac:spMkLst>
        </pc:spChg>
        <pc:spChg chg="add mod">
          <ac:chgData name="Bess Dunlevy" userId="dd4b9a8537dbe9d0" providerId="LiveId" clId="{A0476B98-D186-42BB-A1C1-F1EDB2505B12}" dt="2024-02-03T20:54:37.285" v="490" actId="1076"/>
          <ac:spMkLst>
            <pc:docMk/>
            <pc:sldMk cId="2777457702" sldId="355"/>
            <ac:spMk id="15" creationId="{8816A23E-794A-A2A4-7A96-ECCF0B4E91ED}"/>
          </ac:spMkLst>
        </pc:spChg>
        <pc:spChg chg="add mod">
          <ac:chgData name="Bess Dunlevy" userId="dd4b9a8537dbe9d0" providerId="LiveId" clId="{A0476B98-D186-42BB-A1C1-F1EDB2505B12}" dt="2024-02-03T20:54:37.285" v="490" actId="1076"/>
          <ac:spMkLst>
            <pc:docMk/>
            <pc:sldMk cId="2777457702" sldId="355"/>
            <ac:spMk id="16" creationId="{06B35C95-AA33-DD42-E601-1862B9A3BCE3}"/>
          </ac:spMkLst>
        </pc:spChg>
        <pc:spChg chg="add mod">
          <ac:chgData name="Bess Dunlevy" userId="dd4b9a8537dbe9d0" providerId="LiveId" clId="{A0476B98-D186-42BB-A1C1-F1EDB2505B12}" dt="2024-02-03T20:54:37.285" v="490" actId="1076"/>
          <ac:spMkLst>
            <pc:docMk/>
            <pc:sldMk cId="2777457702" sldId="355"/>
            <ac:spMk id="17" creationId="{151D86AB-5843-9919-A13A-C2A1028C9E55}"/>
          </ac:spMkLst>
        </pc:spChg>
        <pc:spChg chg="add mod">
          <ac:chgData name="Bess Dunlevy" userId="dd4b9a8537dbe9d0" providerId="LiveId" clId="{A0476B98-D186-42BB-A1C1-F1EDB2505B12}" dt="2024-02-03T20:54:37.285" v="490" actId="1076"/>
          <ac:spMkLst>
            <pc:docMk/>
            <pc:sldMk cId="2777457702" sldId="355"/>
            <ac:spMk id="18" creationId="{C147AAFB-6CC9-AF7B-45C9-A01DAF1D4855}"/>
          </ac:spMkLst>
        </pc:spChg>
        <pc:spChg chg="add mod">
          <ac:chgData name="Bess Dunlevy" userId="dd4b9a8537dbe9d0" providerId="LiveId" clId="{A0476B98-D186-42BB-A1C1-F1EDB2505B12}" dt="2024-02-03T20:54:37.285" v="490" actId="1076"/>
          <ac:spMkLst>
            <pc:docMk/>
            <pc:sldMk cId="2777457702" sldId="355"/>
            <ac:spMk id="19" creationId="{77FC6381-C9E7-08AB-D2E1-129D656621A4}"/>
          </ac:spMkLst>
        </pc:spChg>
        <pc:spChg chg="del">
          <ac:chgData name="Bess Dunlevy" userId="dd4b9a8537dbe9d0" providerId="LiveId" clId="{A0476B98-D186-42BB-A1C1-F1EDB2505B12}" dt="2024-02-03T18:48:29.486" v="227" actId="478"/>
          <ac:spMkLst>
            <pc:docMk/>
            <pc:sldMk cId="2777457702" sldId="355"/>
            <ac:spMk id="34" creationId="{77EF841C-8692-6D89-8EC9-2ABA5034A78F}"/>
          </ac:spMkLst>
        </pc:spChg>
        <pc:spChg chg="mod">
          <ac:chgData name="Bess Dunlevy" userId="dd4b9a8537dbe9d0" providerId="LiveId" clId="{A0476B98-D186-42BB-A1C1-F1EDB2505B12}" dt="2024-02-03T18:52:51.645" v="469" actId="207"/>
          <ac:spMkLst>
            <pc:docMk/>
            <pc:sldMk cId="2777457702" sldId="355"/>
            <ac:spMk id="45" creationId="{A4D9F525-9E10-76C3-34DB-6462CA79CD13}"/>
          </ac:spMkLst>
        </pc:spChg>
        <pc:spChg chg="del">
          <ac:chgData name="Bess Dunlevy" userId="dd4b9a8537dbe9d0" providerId="LiveId" clId="{A0476B98-D186-42BB-A1C1-F1EDB2505B12}" dt="2024-02-03T18:52:56.038" v="470" actId="478"/>
          <ac:spMkLst>
            <pc:docMk/>
            <pc:sldMk cId="2777457702" sldId="355"/>
            <ac:spMk id="46" creationId="{8EB44EA5-FEF7-3DB1-4911-B42BB4AF0C65}"/>
          </ac:spMkLst>
        </pc:spChg>
        <pc:grpChg chg="del">
          <ac:chgData name="Bess Dunlevy" userId="dd4b9a8537dbe9d0" providerId="LiveId" clId="{A0476B98-D186-42BB-A1C1-F1EDB2505B12}" dt="2024-02-03T18:48:00.660" v="224" actId="478"/>
          <ac:grpSpMkLst>
            <pc:docMk/>
            <pc:sldMk cId="2777457702" sldId="355"/>
            <ac:grpSpMk id="44" creationId="{797B921A-D245-7C60-2421-432735110314}"/>
          </ac:grpSpMkLst>
        </pc:grpChg>
        <pc:graphicFrameChg chg="add mod modGraphic">
          <ac:chgData name="Bess Dunlevy" userId="dd4b9a8537dbe9d0" providerId="LiveId" clId="{A0476B98-D186-42BB-A1C1-F1EDB2505B12}" dt="2024-02-03T20:54:52.863" v="512" actId="207"/>
          <ac:graphicFrameMkLst>
            <pc:docMk/>
            <pc:sldMk cId="2777457702" sldId="355"/>
            <ac:graphicFrameMk id="2" creationId="{14F78114-617F-7804-6270-BE0CF5CF1830}"/>
          </ac:graphicFrameMkLst>
        </pc:graphicFrameChg>
        <pc:graphicFrameChg chg="del">
          <ac:chgData name="Bess Dunlevy" userId="dd4b9a8537dbe9d0" providerId="LiveId" clId="{A0476B98-D186-42BB-A1C1-F1EDB2505B12}" dt="2024-02-03T18:48:22.383" v="225" actId="478"/>
          <ac:graphicFrameMkLst>
            <pc:docMk/>
            <pc:sldMk cId="2777457702" sldId="355"/>
            <ac:graphicFrameMk id="26" creationId="{15A3DE0C-7EFC-821F-C621-25F83870B414}"/>
          </ac:graphicFrameMkLst>
        </pc:graphicFrameChg>
        <pc:graphicFrameChg chg="del">
          <ac:chgData name="Bess Dunlevy" userId="dd4b9a8537dbe9d0" providerId="LiveId" clId="{A0476B98-D186-42BB-A1C1-F1EDB2505B12}" dt="2024-02-03T18:48:26.815" v="226" actId="478"/>
          <ac:graphicFrameMkLst>
            <pc:docMk/>
            <pc:sldMk cId="2777457702" sldId="355"/>
            <ac:graphicFrameMk id="27" creationId="{79C1B021-A139-0236-20BB-D001855B45BA}"/>
          </ac:graphicFrameMkLst>
        </pc:graphicFrameChg>
      </pc:sldChg>
      <pc:sldChg chg="addSp delSp modSp add mod">
        <pc:chgData name="Bess Dunlevy" userId="dd4b9a8537dbe9d0" providerId="LiveId" clId="{A0476B98-D186-42BB-A1C1-F1EDB2505B12}" dt="2024-02-03T20:57:37.451" v="578" actId="14100"/>
        <pc:sldMkLst>
          <pc:docMk/>
          <pc:sldMk cId="2938787209" sldId="356"/>
        </pc:sldMkLst>
        <pc:spChg chg="mod">
          <ac:chgData name="Bess Dunlevy" userId="dd4b9a8537dbe9d0" providerId="LiveId" clId="{A0476B98-D186-42BB-A1C1-F1EDB2505B12}" dt="2024-02-03T20:55:33.272" v="555" actId="20577"/>
          <ac:spMkLst>
            <pc:docMk/>
            <pc:sldMk cId="2938787209" sldId="356"/>
            <ac:spMk id="3" creationId="{BCE760FD-6E50-FD4F-B597-7E228EDE51FD}"/>
          </ac:spMkLst>
        </pc:spChg>
        <pc:spChg chg="mod">
          <ac:chgData name="Bess Dunlevy" userId="dd4b9a8537dbe9d0" providerId="LiveId" clId="{A0476B98-D186-42BB-A1C1-F1EDB2505B12}" dt="2024-02-03T20:55:40.203" v="557"/>
          <ac:spMkLst>
            <pc:docMk/>
            <pc:sldMk cId="2938787209" sldId="356"/>
            <ac:spMk id="13" creationId="{8DF5C4B0-9F0C-6355-A317-793CEC3A2E59}"/>
          </ac:spMkLst>
        </pc:spChg>
        <pc:spChg chg="del">
          <ac:chgData name="Bess Dunlevy" userId="dd4b9a8537dbe9d0" providerId="LiveId" clId="{A0476B98-D186-42BB-A1C1-F1EDB2505B12}" dt="2024-02-03T20:55:51.847" v="561" actId="478"/>
          <ac:spMkLst>
            <pc:docMk/>
            <pc:sldMk cId="2938787209" sldId="356"/>
            <ac:spMk id="45" creationId="{A4D9F525-9E10-76C3-34DB-6462CA79CD13}"/>
          </ac:spMkLst>
        </pc:spChg>
        <pc:spChg chg="del">
          <ac:chgData name="Bess Dunlevy" userId="dd4b9a8537dbe9d0" providerId="LiveId" clId="{A0476B98-D186-42BB-A1C1-F1EDB2505B12}" dt="2024-02-03T20:55:53.247" v="562" actId="478"/>
          <ac:spMkLst>
            <pc:docMk/>
            <pc:sldMk cId="2938787209" sldId="356"/>
            <ac:spMk id="46" creationId="{8EB44EA5-FEF7-3DB1-4911-B42BB4AF0C65}"/>
          </ac:spMkLst>
        </pc:spChg>
        <pc:grpChg chg="del">
          <ac:chgData name="Bess Dunlevy" userId="dd4b9a8537dbe9d0" providerId="LiveId" clId="{A0476B98-D186-42BB-A1C1-F1EDB2505B12}" dt="2024-02-03T20:55:49.691" v="560" actId="478"/>
          <ac:grpSpMkLst>
            <pc:docMk/>
            <pc:sldMk cId="2938787209" sldId="356"/>
            <ac:grpSpMk id="44" creationId="{797B921A-D245-7C60-2421-432735110314}"/>
          </ac:grpSpMkLst>
        </pc:grpChg>
        <pc:graphicFrameChg chg="add mod">
          <ac:chgData name="Bess Dunlevy" userId="dd4b9a8537dbe9d0" providerId="LiveId" clId="{A0476B98-D186-42BB-A1C1-F1EDB2505B12}" dt="2024-02-03T20:56:14.029" v="564"/>
          <ac:graphicFrameMkLst>
            <pc:docMk/>
            <pc:sldMk cId="2938787209" sldId="356"/>
            <ac:graphicFrameMk id="2" creationId="{58681D74-9C68-86F5-B705-48D5702B96B9}"/>
          </ac:graphicFrameMkLst>
        </pc:graphicFrameChg>
        <pc:graphicFrameChg chg="add mod">
          <ac:chgData name="Bess Dunlevy" userId="dd4b9a8537dbe9d0" providerId="LiveId" clId="{A0476B98-D186-42BB-A1C1-F1EDB2505B12}" dt="2024-02-03T20:57:37.451" v="578" actId="14100"/>
          <ac:graphicFrameMkLst>
            <pc:docMk/>
            <pc:sldMk cId="2938787209" sldId="356"/>
            <ac:graphicFrameMk id="7" creationId="{107CC6B7-E564-083F-2806-7C6CF760832C}"/>
          </ac:graphicFrameMkLst>
        </pc:graphicFrameChg>
        <pc:graphicFrameChg chg="del">
          <ac:chgData name="Bess Dunlevy" userId="dd4b9a8537dbe9d0" providerId="LiveId" clId="{A0476B98-D186-42BB-A1C1-F1EDB2505B12}" dt="2024-02-03T20:55:47.271" v="558" actId="478"/>
          <ac:graphicFrameMkLst>
            <pc:docMk/>
            <pc:sldMk cId="2938787209" sldId="356"/>
            <ac:graphicFrameMk id="26" creationId="{15A3DE0C-7EFC-821F-C621-25F83870B414}"/>
          </ac:graphicFrameMkLst>
        </pc:graphicFrameChg>
        <pc:graphicFrameChg chg="del">
          <ac:chgData name="Bess Dunlevy" userId="dd4b9a8537dbe9d0" providerId="LiveId" clId="{A0476B98-D186-42BB-A1C1-F1EDB2505B12}" dt="2024-02-03T20:55:49.052" v="559" actId="478"/>
          <ac:graphicFrameMkLst>
            <pc:docMk/>
            <pc:sldMk cId="2938787209" sldId="356"/>
            <ac:graphicFrameMk id="27" creationId="{79C1B021-A139-0236-20BB-D001855B45BA}"/>
          </ac:graphicFrameMkLst>
        </pc:graphicFrameChg>
        <pc:picChg chg="add del mod">
          <ac:chgData name="Bess Dunlevy" userId="dd4b9a8537dbe9d0" providerId="LiveId" clId="{A0476B98-D186-42BB-A1C1-F1EDB2505B12}" dt="2024-02-03T20:56:52.942" v="569" actId="478"/>
          <ac:picMkLst>
            <pc:docMk/>
            <pc:sldMk cId="2938787209" sldId="356"/>
            <ac:picMk id="4" creationId="{2CC9A79F-343A-6DEA-EA8B-F748B38F73E1}"/>
          </ac:picMkLst>
        </pc:picChg>
      </pc:sldChg>
      <pc:sldChg chg="addSp delSp modSp add mod">
        <pc:chgData name="Bess Dunlevy" userId="dd4b9a8537dbe9d0" providerId="LiveId" clId="{A0476B98-D186-42BB-A1C1-F1EDB2505B12}" dt="2024-02-03T21:09:24.747" v="792" actId="1038"/>
        <pc:sldMkLst>
          <pc:docMk/>
          <pc:sldMk cId="1946175580" sldId="357"/>
        </pc:sldMkLst>
        <pc:spChg chg="mod">
          <ac:chgData name="Bess Dunlevy" userId="dd4b9a8537dbe9d0" providerId="LiveId" clId="{A0476B98-D186-42BB-A1C1-F1EDB2505B12}" dt="2024-02-03T20:58:34.880" v="603" actId="20577"/>
          <ac:spMkLst>
            <pc:docMk/>
            <pc:sldMk cId="1946175580" sldId="357"/>
            <ac:spMk id="3" creationId="{BCE760FD-6E50-FD4F-B597-7E228EDE51FD}"/>
          </ac:spMkLst>
        </pc:spChg>
        <pc:spChg chg="del">
          <ac:chgData name="Bess Dunlevy" userId="dd4b9a8537dbe9d0" providerId="LiveId" clId="{A0476B98-D186-42BB-A1C1-F1EDB2505B12}" dt="2024-02-03T20:58:51.742" v="606" actId="478"/>
          <ac:spMkLst>
            <pc:docMk/>
            <pc:sldMk cId="1946175580" sldId="357"/>
            <ac:spMk id="4" creationId="{252D5C94-4AAD-C06D-2CB2-6FC78BD9AD7D}"/>
          </ac:spMkLst>
        </pc:spChg>
        <pc:spChg chg="add mod">
          <ac:chgData name="Bess Dunlevy" userId="dd4b9a8537dbe9d0" providerId="LiveId" clId="{A0476B98-D186-42BB-A1C1-F1EDB2505B12}" dt="2024-02-03T21:01:37.686" v="684" actId="14100"/>
          <ac:spMkLst>
            <pc:docMk/>
            <pc:sldMk cId="1946175580" sldId="357"/>
            <ac:spMk id="5" creationId="{6C1CEF3F-5835-9159-0B63-1A868D8C429B}"/>
          </ac:spMkLst>
        </pc:spChg>
        <pc:spChg chg="del">
          <ac:chgData name="Bess Dunlevy" userId="dd4b9a8537dbe9d0" providerId="LiveId" clId="{A0476B98-D186-42BB-A1C1-F1EDB2505B12}" dt="2024-02-03T20:58:51.742" v="606" actId="478"/>
          <ac:spMkLst>
            <pc:docMk/>
            <pc:sldMk cId="1946175580" sldId="357"/>
            <ac:spMk id="6" creationId="{0390A8DA-2DB7-B49E-A5A7-FDCF0EB82C0A}"/>
          </ac:spMkLst>
        </pc:spChg>
        <pc:spChg chg="del">
          <ac:chgData name="Bess Dunlevy" userId="dd4b9a8537dbe9d0" providerId="LiveId" clId="{A0476B98-D186-42BB-A1C1-F1EDB2505B12}" dt="2024-02-03T20:58:51.742" v="606" actId="478"/>
          <ac:spMkLst>
            <pc:docMk/>
            <pc:sldMk cId="1946175580" sldId="357"/>
            <ac:spMk id="7" creationId="{BD7E91EB-ADCB-43A9-2410-20D0F665BB54}"/>
          </ac:spMkLst>
        </pc:spChg>
        <pc:spChg chg="add mod">
          <ac:chgData name="Bess Dunlevy" userId="dd4b9a8537dbe9d0" providerId="LiveId" clId="{A0476B98-D186-42BB-A1C1-F1EDB2505B12}" dt="2024-02-03T21:09:24.747" v="792" actId="1038"/>
          <ac:spMkLst>
            <pc:docMk/>
            <pc:sldMk cId="1946175580" sldId="357"/>
            <ac:spMk id="8" creationId="{1ECE9B03-3E11-A528-6930-69118920424F}"/>
          </ac:spMkLst>
        </pc:spChg>
        <pc:spChg chg="del">
          <ac:chgData name="Bess Dunlevy" userId="dd4b9a8537dbe9d0" providerId="LiveId" clId="{A0476B98-D186-42BB-A1C1-F1EDB2505B12}" dt="2024-02-03T20:58:51.742" v="606" actId="478"/>
          <ac:spMkLst>
            <pc:docMk/>
            <pc:sldMk cId="1946175580" sldId="357"/>
            <ac:spMk id="9" creationId="{4CEC2A4B-0FAA-FCBE-F379-10A59F67503B}"/>
          </ac:spMkLst>
        </pc:spChg>
        <pc:spChg chg="del">
          <ac:chgData name="Bess Dunlevy" userId="dd4b9a8537dbe9d0" providerId="LiveId" clId="{A0476B98-D186-42BB-A1C1-F1EDB2505B12}" dt="2024-02-03T20:58:51.742" v="606" actId="478"/>
          <ac:spMkLst>
            <pc:docMk/>
            <pc:sldMk cId="1946175580" sldId="357"/>
            <ac:spMk id="10" creationId="{B22379C8-9F54-3CD1-1881-02FB725FD8CF}"/>
          </ac:spMkLst>
        </pc:spChg>
        <pc:spChg chg="del">
          <ac:chgData name="Bess Dunlevy" userId="dd4b9a8537dbe9d0" providerId="LiveId" clId="{A0476B98-D186-42BB-A1C1-F1EDB2505B12}" dt="2024-02-03T20:58:51.742" v="606" actId="478"/>
          <ac:spMkLst>
            <pc:docMk/>
            <pc:sldMk cId="1946175580" sldId="357"/>
            <ac:spMk id="11" creationId="{305E9BAD-280E-EA3D-615D-9171FEA2AC58}"/>
          </ac:spMkLst>
        </pc:spChg>
        <pc:spChg chg="del mod">
          <ac:chgData name="Bess Dunlevy" userId="dd4b9a8537dbe9d0" providerId="LiveId" clId="{A0476B98-D186-42BB-A1C1-F1EDB2505B12}" dt="2024-02-03T20:58:56.197" v="609" actId="478"/>
          <ac:spMkLst>
            <pc:docMk/>
            <pc:sldMk cId="1946175580" sldId="357"/>
            <ac:spMk id="12" creationId="{A7EA7FE8-3915-5674-5CDB-F2C6605DC238}"/>
          </ac:spMkLst>
        </pc:spChg>
        <pc:spChg chg="mod">
          <ac:chgData name="Bess Dunlevy" userId="dd4b9a8537dbe9d0" providerId="LiveId" clId="{A0476B98-D186-42BB-A1C1-F1EDB2505B12}" dt="2024-02-03T20:58:42.481" v="604"/>
          <ac:spMkLst>
            <pc:docMk/>
            <pc:sldMk cId="1946175580" sldId="357"/>
            <ac:spMk id="13" creationId="{8DF5C4B0-9F0C-6355-A317-793CEC3A2E59}"/>
          </ac:spMkLst>
        </pc:spChg>
        <pc:spChg chg="del mod">
          <ac:chgData name="Bess Dunlevy" userId="dd4b9a8537dbe9d0" providerId="LiveId" clId="{A0476B98-D186-42BB-A1C1-F1EDB2505B12}" dt="2024-02-03T20:58:56.197" v="609" actId="478"/>
          <ac:spMkLst>
            <pc:docMk/>
            <pc:sldMk cId="1946175580" sldId="357"/>
            <ac:spMk id="14" creationId="{E539A8A0-706A-4B9B-3D7B-B3EE7B9D2473}"/>
          </ac:spMkLst>
        </pc:spChg>
        <pc:spChg chg="del mod">
          <ac:chgData name="Bess Dunlevy" userId="dd4b9a8537dbe9d0" providerId="LiveId" clId="{A0476B98-D186-42BB-A1C1-F1EDB2505B12}" dt="2024-02-03T20:58:56.197" v="609" actId="478"/>
          <ac:spMkLst>
            <pc:docMk/>
            <pc:sldMk cId="1946175580" sldId="357"/>
            <ac:spMk id="15" creationId="{8816A23E-794A-A2A4-7A96-ECCF0B4E91ED}"/>
          </ac:spMkLst>
        </pc:spChg>
        <pc:spChg chg="del">
          <ac:chgData name="Bess Dunlevy" userId="dd4b9a8537dbe9d0" providerId="LiveId" clId="{A0476B98-D186-42BB-A1C1-F1EDB2505B12}" dt="2024-02-03T20:58:56.197" v="609" actId="478"/>
          <ac:spMkLst>
            <pc:docMk/>
            <pc:sldMk cId="1946175580" sldId="357"/>
            <ac:spMk id="16" creationId="{06B35C95-AA33-DD42-E601-1862B9A3BCE3}"/>
          </ac:spMkLst>
        </pc:spChg>
        <pc:spChg chg="del mod">
          <ac:chgData name="Bess Dunlevy" userId="dd4b9a8537dbe9d0" providerId="LiveId" clId="{A0476B98-D186-42BB-A1C1-F1EDB2505B12}" dt="2024-02-03T20:58:56.197" v="609" actId="478"/>
          <ac:spMkLst>
            <pc:docMk/>
            <pc:sldMk cId="1946175580" sldId="357"/>
            <ac:spMk id="17" creationId="{151D86AB-5843-9919-A13A-C2A1028C9E55}"/>
          </ac:spMkLst>
        </pc:spChg>
        <pc:spChg chg="del mod">
          <ac:chgData name="Bess Dunlevy" userId="dd4b9a8537dbe9d0" providerId="LiveId" clId="{A0476B98-D186-42BB-A1C1-F1EDB2505B12}" dt="2024-02-03T20:58:56.197" v="609" actId="478"/>
          <ac:spMkLst>
            <pc:docMk/>
            <pc:sldMk cId="1946175580" sldId="357"/>
            <ac:spMk id="18" creationId="{C147AAFB-6CC9-AF7B-45C9-A01DAF1D4855}"/>
          </ac:spMkLst>
        </pc:spChg>
        <pc:spChg chg="del mod">
          <ac:chgData name="Bess Dunlevy" userId="dd4b9a8537dbe9d0" providerId="LiveId" clId="{A0476B98-D186-42BB-A1C1-F1EDB2505B12}" dt="2024-02-03T20:58:56.197" v="609" actId="478"/>
          <ac:spMkLst>
            <pc:docMk/>
            <pc:sldMk cId="1946175580" sldId="357"/>
            <ac:spMk id="19" creationId="{77FC6381-C9E7-08AB-D2E1-129D656621A4}"/>
          </ac:spMkLst>
        </pc:spChg>
        <pc:spChg chg="add mod">
          <ac:chgData name="Bess Dunlevy" userId="dd4b9a8537dbe9d0" providerId="LiveId" clId="{A0476B98-D186-42BB-A1C1-F1EDB2505B12}" dt="2024-02-03T20:59:56.085" v="638" actId="20577"/>
          <ac:spMkLst>
            <pc:docMk/>
            <pc:sldMk cId="1946175580" sldId="357"/>
            <ac:spMk id="20" creationId="{2F3B3D88-6D8C-598C-B8EC-31B1B6983ED9}"/>
          </ac:spMkLst>
        </pc:spChg>
        <pc:spChg chg="add del mod">
          <ac:chgData name="Bess Dunlevy" userId="dd4b9a8537dbe9d0" providerId="LiveId" clId="{A0476B98-D186-42BB-A1C1-F1EDB2505B12}" dt="2024-02-03T21:09:24.747" v="792" actId="1038"/>
          <ac:spMkLst>
            <pc:docMk/>
            <pc:sldMk cId="1946175580" sldId="357"/>
            <ac:spMk id="21" creationId="{E43DC5BC-E22B-0F7C-E41E-D5717C4901AB}"/>
          </ac:spMkLst>
        </pc:spChg>
        <pc:spChg chg="add del mod">
          <ac:chgData name="Bess Dunlevy" userId="dd4b9a8537dbe9d0" providerId="LiveId" clId="{A0476B98-D186-42BB-A1C1-F1EDB2505B12}" dt="2024-02-03T21:00:10.742" v="651" actId="478"/>
          <ac:spMkLst>
            <pc:docMk/>
            <pc:sldMk cId="1946175580" sldId="357"/>
            <ac:spMk id="22" creationId="{B583AFC4-82F1-7E57-391C-C654A4B7D4D2}"/>
          </ac:spMkLst>
        </pc:spChg>
        <pc:spChg chg="add del mod">
          <ac:chgData name="Bess Dunlevy" userId="dd4b9a8537dbe9d0" providerId="LiveId" clId="{A0476B98-D186-42BB-A1C1-F1EDB2505B12}" dt="2024-02-03T21:00:09.100" v="650" actId="478"/>
          <ac:spMkLst>
            <pc:docMk/>
            <pc:sldMk cId="1946175580" sldId="357"/>
            <ac:spMk id="23" creationId="{0DE845BE-972E-C2AF-A9C6-C17B62B8EE64}"/>
          </ac:spMkLst>
        </pc:spChg>
        <pc:spChg chg="add mod">
          <ac:chgData name="Bess Dunlevy" userId="dd4b9a8537dbe9d0" providerId="LiveId" clId="{A0476B98-D186-42BB-A1C1-F1EDB2505B12}" dt="2024-02-03T21:01:29.066" v="682" actId="1036"/>
          <ac:spMkLst>
            <pc:docMk/>
            <pc:sldMk cId="1946175580" sldId="357"/>
            <ac:spMk id="24" creationId="{87D2D532-8B08-BB64-3B01-43C9F4114567}"/>
          </ac:spMkLst>
        </pc:spChg>
        <pc:spChg chg="add mod">
          <ac:chgData name="Bess Dunlevy" userId="dd4b9a8537dbe9d0" providerId="LiveId" clId="{A0476B98-D186-42BB-A1C1-F1EDB2505B12}" dt="2024-02-03T21:09:24.747" v="792" actId="1038"/>
          <ac:spMkLst>
            <pc:docMk/>
            <pc:sldMk cId="1946175580" sldId="357"/>
            <ac:spMk id="25" creationId="{5F711464-A59F-5369-D157-2A472436700D}"/>
          </ac:spMkLst>
        </pc:spChg>
        <pc:spChg chg="add del mod">
          <ac:chgData name="Bess Dunlevy" userId="dd4b9a8537dbe9d0" providerId="LiveId" clId="{A0476B98-D186-42BB-A1C1-F1EDB2505B12}" dt="2024-02-03T21:02:42.965" v="690" actId="478"/>
          <ac:spMkLst>
            <pc:docMk/>
            <pc:sldMk cId="1946175580" sldId="357"/>
            <ac:spMk id="29" creationId="{31E6A3C2-7604-B66A-081C-CC25E190B742}"/>
          </ac:spMkLst>
        </pc:spChg>
        <pc:spChg chg="add mod">
          <ac:chgData name="Bess Dunlevy" userId="dd4b9a8537dbe9d0" providerId="LiveId" clId="{A0476B98-D186-42BB-A1C1-F1EDB2505B12}" dt="2024-02-03T21:03:59.473" v="722" actId="164"/>
          <ac:spMkLst>
            <pc:docMk/>
            <pc:sldMk cId="1946175580" sldId="357"/>
            <ac:spMk id="30" creationId="{22890388-4C71-5FA9-956C-DB4D1436A509}"/>
          </ac:spMkLst>
        </pc:spChg>
        <pc:spChg chg="add mod">
          <ac:chgData name="Bess Dunlevy" userId="dd4b9a8537dbe9d0" providerId="LiveId" clId="{A0476B98-D186-42BB-A1C1-F1EDB2505B12}" dt="2024-02-03T21:03:59.473" v="722" actId="164"/>
          <ac:spMkLst>
            <pc:docMk/>
            <pc:sldMk cId="1946175580" sldId="357"/>
            <ac:spMk id="31" creationId="{49D8FA19-E759-EF9C-D2B5-0EB2627FB946}"/>
          </ac:spMkLst>
        </pc:spChg>
        <pc:spChg chg="del">
          <ac:chgData name="Bess Dunlevy" userId="dd4b9a8537dbe9d0" providerId="LiveId" clId="{A0476B98-D186-42BB-A1C1-F1EDB2505B12}" dt="2024-02-03T20:58:51.742" v="606" actId="478"/>
          <ac:spMkLst>
            <pc:docMk/>
            <pc:sldMk cId="1946175580" sldId="357"/>
            <ac:spMk id="45" creationId="{A4D9F525-9E10-76C3-34DB-6462CA79CD13}"/>
          </ac:spMkLst>
        </pc:spChg>
        <pc:grpChg chg="add mod">
          <ac:chgData name="Bess Dunlevy" userId="dd4b9a8537dbe9d0" providerId="LiveId" clId="{A0476B98-D186-42BB-A1C1-F1EDB2505B12}" dt="2024-02-03T21:03:59.473" v="722" actId="164"/>
          <ac:grpSpMkLst>
            <pc:docMk/>
            <pc:sldMk cId="1946175580" sldId="357"/>
            <ac:grpSpMk id="32" creationId="{B57939FA-AFA9-EEA8-1FA0-9EFE07A9C496}"/>
          </ac:grpSpMkLst>
        </pc:grpChg>
        <pc:graphicFrameChg chg="del">
          <ac:chgData name="Bess Dunlevy" userId="dd4b9a8537dbe9d0" providerId="LiveId" clId="{A0476B98-D186-42BB-A1C1-F1EDB2505B12}" dt="2024-02-03T20:58:44.948" v="605" actId="478"/>
          <ac:graphicFrameMkLst>
            <pc:docMk/>
            <pc:sldMk cId="1946175580" sldId="357"/>
            <ac:graphicFrameMk id="2" creationId="{14F78114-617F-7804-6270-BE0CF5CF1830}"/>
          </ac:graphicFrameMkLst>
        </pc:graphicFrameChg>
        <pc:graphicFrameChg chg="add mod">
          <ac:chgData name="Bess Dunlevy" userId="dd4b9a8537dbe9d0" providerId="LiveId" clId="{A0476B98-D186-42BB-A1C1-F1EDB2505B12}" dt="2024-02-03T21:00:15.297" v="652"/>
          <ac:graphicFrameMkLst>
            <pc:docMk/>
            <pc:sldMk cId="1946175580" sldId="357"/>
            <ac:graphicFrameMk id="26" creationId="{A34F8F36-0818-10D0-7733-328C8295D762}"/>
          </ac:graphicFrameMkLst>
        </pc:graphicFrameChg>
        <pc:graphicFrameChg chg="add mod modGraphic">
          <ac:chgData name="Bess Dunlevy" userId="dd4b9a8537dbe9d0" providerId="LiveId" clId="{A0476B98-D186-42BB-A1C1-F1EDB2505B12}" dt="2024-02-03T21:00:51.985" v="660" actId="14734"/>
          <ac:graphicFrameMkLst>
            <pc:docMk/>
            <pc:sldMk cId="1946175580" sldId="357"/>
            <ac:graphicFrameMk id="27" creationId="{3555FEC9-5290-46E4-B9F6-BFA64B53F8EC}"/>
          </ac:graphicFrameMkLst>
        </pc:graphicFrameChg>
        <pc:graphicFrameChg chg="add mod modGraphic">
          <ac:chgData name="Bess Dunlevy" userId="dd4b9a8537dbe9d0" providerId="LiveId" clId="{A0476B98-D186-42BB-A1C1-F1EDB2505B12}" dt="2024-02-03T21:09:24.747" v="792" actId="1038"/>
          <ac:graphicFrameMkLst>
            <pc:docMk/>
            <pc:sldMk cId="1946175580" sldId="357"/>
            <ac:graphicFrameMk id="28" creationId="{DF23F79A-B8A0-0D09-8A0A-96E93F0260B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Jahr 1</c:v>
                </c:pt>
              </c:strCache>
            </c:strRef>
          </c:tx>
          <c:spPr>
            <a:solidFill>
              <a:schemeClr val="accent1"/>
            </a:solidFill>
            <a:ln>
              <a:noFill/>
            </a:ln>
            <a:effectLst/>
          </c:spPr>
          <c:invertIfNegative val="0"/>
          <c:cat>
            <c:strRef>
              <c:f>Sheet1!$A$2:$A$5</c:f>
              <c:strCache>
                <c:ptCount val="4"/>
                <c:pt idx="0">
                  <c:v>Kategorie 1</c:v>
                </c:pt>
                <c:pt idx="1">
                  <c:v>Kategorie 2</c:v>
                </c:pt>
                <c:pt idx="2">
                  <c:v>Kategorie 3</c:v>
                </c:pt>
                <c:pt idx="3">
                  <c:v>Kategorie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643-4DC7-BAF5-05A66F6401D8}"/>
            </c:ext>
          </c:extLst>
        </c:ser>
        <c:ser>
          <c:idx val="1"/>
          <c:order val="1"/>
          <c:tx>
            <c:strRef>
              <c:f>Sheet1!$C$1</c:f>
              <c:strCache>
                <c:ptCount val="1"/>
                <c:pt idx="0">
                  <c:v>Jahr 2</c:v>
                </c:pt>
              </c:strCache>
            </c:strRef>
          </c:tx>
          <c:spPr>
            <a:solidFill>
              <a:schemeClr val="accent2"/>
            </a:solidFill>
            <a:ln>
              <a:noFill/>
            </a:ln>
            <a:effectLst/>
          </c:spPr>
          <c:invertIfNegative val="0"/>
          <c:cat>
            <c:strRef>
              <c:f>Sheet1!$A$2:$A$5</c:f>
              <c:strCache>
                <c:ptCount val="4"/>
                <c:pt idx="0">
                  <c:v>Kategorie 1</c:v>
                </c:pt>
                <c:pt idx="1">
                  <c:v>Kategorie 2</c:v>
                </c:pt>
                <c:pt idx="2">
                  <c:v>Kategorie 3</c:v>
                </c:pt>
                <c:pt idx="3">
                  <c:v>Kategorie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643-4DC7-BAF5-05A66F6401D8}"/>
            </c:ext>
          </c:extLst>
        </c:ser>
        <c:ser>
          <c:idx val="2"/>
          <c:order val="2"/>
          <c:tx>
            <c:strRef>
              <c:f>Sheet1!$D$1</c:f>
              <c:strCache>
                <c:ptCount val="1"/>
                <c:pt idx="0">
                  <c:v>Serie 3</c:v>
                </c:pt>
              </c:strCache>
            </c:strRef>
          </c:tx>
          <c:spPr>
            <a:solidFill>
              <a:schemeClr val="accent3"/>
            </a:solidFill>
            <a:ln>
              <a:noFill/>
            </a:ln>
            <a:effectLst/>
          </c:spPr>
          <c:invertIfNegative val="0"/>
          <c:cat>
            <c:strRef>
              <c:f>Sheet1!$A$2:$A$5</c:f>
              <c:strCache>
                <c:ptCount val="4"/>
                <c:pt idx="0">
                  <c:v>Kategorie 1</c:v>
                </c:pt>
                <c:pt idx="1">
                  <c:v>Kategorie 2</c:v>
                </c:pt>
                <c:pt idx="2">
                  <c:v>Kategorie 3</c:v>
                </c:pt>
                <c:pt idx="3">
                  <c:v>Kategorie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643-4DC7-BAF5-05A66F6401D8}"/>
            </c:ext>
          </c:extLst>
        </c:ser>
        <c:dLbls>
          <c:showLegendKey val="0"/>
          <c:showVal val="0"/>
          <c:showCatName val="0"/>
          <c:showSerName val="0"/>
          <c:showPercent val="0"/>
          <c:showBubbleSize val="0"/>
        </c:dLbls>
        <c:gapWidth val="219"/>
        <c:overlap val="-27"/>
        <c:axId val="491780847"/>
        <c:axId val="298301615"/>
      </c:barChart>
      <c:catAx>
        <c:axId val="4917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de-DE"/>
          </a:p>
        </c:txPr>
        <c:crossAx val="298301615"/>
        <c:crosses val="autoZero"/>
        <c:auto val="1"/>
        <c:lblAlgn val="ctr"/>
        <c:lblOffset val="100"/>
        <c:noMultiLvlLbl val="0"/>
      </c:catAx>
      <c:valAx>
        <c:axId val="298301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de-DE"/>
          </a:p>
        </c:txPr>
        <c:crossAx val="49178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7408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25889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17046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032"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503646" y="336414"/>
            <a:ext cx="3240000" cy="64442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1569660"/>
          </a:xfrm>
          <a:prstGeom prst="rect">
            <a:avLst/>
          </a:prstGeom>
          <a:noFill/>
        </p:spPr>
        <p:txBody>
          <a:bodyPr wrap="square" rtlCol="0">
            <a:spAutoFit/>
          </a:bodyPr>
          <a:lstStyle/>
          <a:p>
            <a:pPr rtl="0"/>
            <a:r>
              <a:rPr lang="de-DE" sz="3200" b="1" dirty="0">
                <a:solidFill>
                  <a:schemeClr val="tx1">
                    <a:lumMod val="65000"/>
                    <a:lumOff val="35000"/>
                  </a:schemeClr>
                </a:solidFill>
                <a:latin typeface="Century Gothic" panose="020B0502020202020204" pitchFamily="34" charset="0"/>
              </a:rPr>
              <a:t>VORLAGE FÜR EINE </a:t>
            </a:r>
            <a:br>
              <a:rPr lang="en-US" sz="3200" b="1" dirty="0">
                <a:solidFill>
                  <a:schemeClr val="tx1">
                    <a:lumMod val="65000"/>
                    <a:lumOff val="35000"/>
                  </a:schemeClr>
                </a:solidFill>
                <a:latin typeface="Century Gothic" panose="020B0502020202020204" pitchFamily="34" charset="0"/>
              </a:rPr>
            </a:br>
            <a:r>
              <a:rPr lang="de-DE" sz="3200" b="1" dirty="0">
                <a:solidFill>
                  <a:schemeClr val="tx1">
                    <a:lumMod val="65000"/>
                    <a:lumOff val="35000"/>
                  </a:schemeClr>
                </a:solidFill>
                <a:latin typeface="Century Gothic" panose="020B0502020202020204" pitchFamily="34" charset="0"/>
              </a:rPr>
              <a:t>VERGLEICHSSTUDIE </a:t>
            </a:r>
            <a:br>
              <a:rPr lang="en-US" sz="3200" b="1" dirty="0">
                <a:solidFill>
                  <a:schemeClr val="tx1">
                    <a:lumMod val="65000"/>
                    <a:lumOff val="35000"/>
                  </a:schemeClr>
                </a:solidFill>
                <a:latin typeface="Century Gothic" panose="020B0502020202020204" pitchFamily="34" charset="0"/>
              </a:rPr>
            </a:br>
            <a:r>
              <a:rPr lang="de-DE" sz="3200" b="1" dirty="0">
                <a:solidFill>
                  <a:schemeClr val="tx1">
                    <a:lumMod val="65000"/>
                    <a:lumOff val="35000"/>
                  </a:schemeClr>
                </a:solidFill>
                <a:latin typeface="Century Gothic" panose="020B0502020202020204" pitchFamily="34" charset="0"/>
              </a:rPr>
              <a:t>FÜR POWERPOINT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42818" y="2863709"/>
            <a:ext cx="8138087" cy="1692771"/>
          </a:xfrm>
          <a:prstGeom prst="rect">
            <a:avLst/>
          </a:prstGeom>
          <a:noFill/>
        </p:spPr>
        <p:txBody>
          <a:bodyPr wrap="square" rtlCol="0">
            <a:spAutoFit/>
          </a:bodyPr>
          <a:lstStyle/>
          <a:p>
            <a:pPr rtl="0"/>
            <a:r>
              <a:rPr lang="de-DE" dirty="0">
                <a:solidFill>
                  <a:schemeClr val="tx1">
                    <a:lumMod val="75000"/>
                    <a:lumOff val="25000"/>
                  </a:schemeClr>
                </a:solidFill>
                <a:latin typeface="Century Gothic" panose="020B0502020202020204" pitchFamily="34" charset="0"/>
              </a:rPr>
              <a:t>ERSTELLT VON</a:t>
            </a:r>
          </a:p>
          <a:p>
            <a:pPr rtl="0"/>
            <a:r>
              <a:rPr lang="de-DE" dirty="0">
                <a:solidFill>
                  <a:schemeClr val="tx1">
                    <a:lumMod val="50000"/>
                    <a:lumOff val="50000"/>
                  </a:schemeClr>
                </a:solidFill>
                <a:latin typeface="Century Gothic" panose="020B0502020202020204" pitchFamily="34" charset="0"/>
              </a:rPr>
              <a:t>NAME</a:t>
            </a:r>
          </a:p>
          <a:p>
            <a:endParaRPr lang="en-US" dirty="0">
              <a:solidFill>
                <a:schemeClr val="tx1">
                  <a:lumMod val="50000"/>
                  <a:lumOff val="50000"/>
                </a:schemeClr>
              </a:solidFill>
              <a:latin typeface="Century Gothic" panose="020B0502020202020204" pitchFamily="34" charset="0"/>
            </a:endParaRPr>
          </a:p>
          <a:p>
            <a:pPr rtl="0"/>
            <a:r>
              <a:rPr lang="de-DE" dirty="0">
                <a:solidFill>
                  <a:schemeClr val="tx1">
                    <a:lumMod val="75000"/>
                    <a:lumOff val="25000"/>
                  </a:schemeClr>
                </a:solidFill>
                <a:latin typeface="Century Gothic" panose="020B0502020202020204" pitchFamily="34" charset="0"/>
              </a:rPr>
              <a:t>DATUM</a:t>
            </a:r>
          </a:p>
          <a:p>
            <a:pPr rtl="0"/>
            <a:r>
              <a:rPr lang="de-DE" dirty="0">
                <a:solidFill>
                  <a:schemeClr val="bg1">
                    <a:lumMod val="50000"/>
                  </a:schemeClr>
                </a:solidFill>
                <a:latin typeface="Century Gothic" panose="020B0502020202020204" pitchFamily="34" charset="0"/>
              </a:rPr>
              <a:t>TT.MM.JJ</a:t>
            </a:r>
          </a:p>
          <a:p>
            <a:pPr rtl="0"/>
            <a:r>
              <a:rPr lang="de-DE" sz="1400" dirty="0">
                <a:solidFill>
                  <a:schemeClr val="bg1">
                    <a:lumMod val="50000"/>
                  </a:schemeClr>
                </a:solidFill>
                <a:latin typeface="Century Gothic" panose="020B0502020202020204" pitchFamily="34" charset="0"/>
              </a:rPr>
              <a:t> </a:t>
            </a:r>
          </a:p>
        </p:txBody>
      </p:sp>
      <p:grpSp>
        <p:nvGrpSpPr>
          <p:cNvPr id="2" name="Group 1">
            <a:extLst>
              <a:ext uri="{FF2B5EF4-FFF2-40B4-BE49-F238E27FC236}">
                <a16:creationId xmlns:a16="http://schemas.microsoft.com/office/drawing/2014/main" id="{BCE5CC67-CC04-C046-2150-04FD9CC3B3B7}"/>
              </a:ext>
            </a:extLst>
          </p:cNvPr>
          <p:cNvGrpSpPr/>
          <p:nvPr/>
        </p:nvGrpSpPr>
        <p:grpSpPr>
          <a:xfrm>
            <a:off x="9446760" y="3373815"/>
            <a:ext cx="2484408" cy="3267708"/>
            <a:chOff x="4787660" y="2339764"/>
            <a:chExt cx="2484408" cy="3267708"/>
          </a:xfrm>
          <a:effectLst>
            <a:outerShdw blurRad="50800" dist="38100" dir="5400000" algn="t" rotWithShape="0">
              <a:prstClr val="black">
                <a:alpha val="40000"/>
              </a:prstClr>
            </a:outerShdw>
          </a:effectLst>
        </p:grpSpPr>
        <p:sp>
          <p:nvSpPr>
            <p:cNvPr id="3" name="Arrow: Left-Right 2">
              <a:extLst>
                <a:ext uri="{FF2B5EF4-FFF2-40B4-BE49-F238E27FC236}">
                  <a16:creationId xmlns:a16="http://schemas.microsoft.com/office/drawing/2014/main" id="{0DF886D4-F257-03EB-D6F0-59557B80DD48}"/>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Right 4">
              <a:extLst>
                <a:ext uri="{FF2B5EF4-FFF2-40B4-BE49-F238E27FC236}">
                  <a16:creationId xmlns:a16="http://schemas.microsoft.com/office/drawing/2014/main" id="{374520DF-CE8D-4388-B4A9-E601AB3BD348}"/>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Right 5">
              <a:extLst>
                <a:ext uri="{FF2B5EF4-FFF2-40B4-BE49-F238E27FC236}">
                  <a16:creationId xmlns:a16="http://schemas.microsoft.com/office/drawing/2014/main" id="{13E6A35C-DE0A-B872-3CD9-A42C6AB34378}"/>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BEBD5949-EE55-D049-E72E-66E5A2E463B1}"/>
              </a:ext>
            </a:extLst>
          </p:cNvPr>
          <p:cNvCxnSpPr/>
          <p:nvPr/>
        </p:nvCxnSpPr>
        <p:spPr>
          <a:xfrm>
            <a:off x="342818" y="2565117"/>
            <a:ext cx="8100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AEE392-F289-6EF9-13A6-2F242FE70B30}"/>
              </a:ext>
            </a:extLst>
          </p:cNvPr>
          <p:cNvCxnSpPr/>
          <p:nvPr/>
        </p:nvCxnSpPr>
        <p:spPr>
          <a:xfrm>
            <a:off x="380569" y="4482309"/>
            <a:ext cx="8100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kte weiße geometrische Struktur">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de-DE" sz="3200">
                <a:solidFill>
                  <a:schemeClr val="tx1">
                    <a:lumMod val="65000"/>
                    <a:lumOff val="35000"/>
                  </a:schemeClr>
                </a:solidFill>
                <a:latin typeface="Century Gothic" panose="020B0502020202020204" pitchFamily="34" charset="0"/>
              </a:rPr>
              <a:t>DIREKTER VERGLEICH</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00164"/>
          </a:xfrm>
          <a:prstGeom prst="rect">
            <a:avLst/>
          </a:prstGeom>
          <a:noFill/>
        </p:spPr>
        <p:txBody>
          <a:bodyPr wrap="square" lIns="144000">
            <a:spAutoFit/>
          </a:bodyPr>
          <a:lstStyle/>
          <a:p>
            <a:pPr rtl="0"/>
            <a:r>
              <a:rPr lang="de-DE" sz="11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Beschreiben Sie auf der linken Seite das erste Element, das erste Konzept oder die erste Strategie, die Sie vergleichen möchten, und gehen Sie dabei auf die wichtigsten Merkmale, Vorteile und möglichen Nachteile ein. Gehen Sie auf der rechten Seite genauso für das zweite Element, das zweite Konzept oder die zweite Strategie vor. Dieses Layout ist ideal für einen detaillierten Vergleich zweier verschiedener Elemente.</a:t>
            </a:r>
          </a:p>
        </p:txBody>
      </p:sp>
      <p:graphicFrame>
        <p:nvGraphicFramePr>
          <p:cNvPr id="26" name="Table 25">
            <a:extLst>
              <a:ext uri="{FF2B5EF4-FFF2-40B4-BE49-F238E27FC236}">
                <a16:creationId xmlns:a16="http://schemas.microsoft.com/office/drawing/2014/main" id="{15A3DE0C-7EFC-821F-C621-25F83870B414}"/>
              </a:ext>
            </a:extLst>
          </p:cNvPr>
          <p:cNvGraphicFramePr>
            <a:graphicFrameLocks noGrp="1"/>
          </p:cNvGraphicFramePr>
          <p:nvPr>
            <p:extLst>
              <p:ext uri="{D42A27DB-BD31-4B8C-83A1-F6EECF244321}">
                <p14:modId xmlns:p14="http://schemas.microsoft.com/office/powerpoint/2010/main" val="1272357209"/>
              </p:ext>
            </p:extLst>
          </p:nvPr>
        </p:nvGraphicFramePr>
        <p:xfrm>
          <a:off x="134619" y="1280559"/>
          <a:ext cx="4376997" cy="5396285"/>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454579">
                <a:tc>
                  <a:txBody>
                    <a:bodyPr/>
                    <a:lstStyle/>
                    <a:p>
                      <a:pPr marL="0" marR="0" rtl="0">
                        <a:lnSpc>
                          <a:spcPct val="107000"/>
                        </a:lnSpc>
                        <a:spcBef>
                          <a:spcPts val="0"/>
                        </a:spcBef>
                        <a:spcAft>
                          <a:spcPts val="0"/>
                        </a:spcAft>
                      </a:pPr>
                      <a:r>
                        <a:rPr lang="de-DE" sz="2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ELEMENT 1</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941706">
                <a:tc>
                  <a:txBody>
                    <a:bodyPr/>
                    <a:lstStyle/>
                    <a:p>
                      <a:pPr marL="0" marR="0" rtl="0">
                        <a:lnSpc>
                          <a:spcPct val="107000"/>
                        </a:lnSpc>
                        <a:spcBef>
                          <a:spcPts val="0"/>
                        </a:spcBef>
                        <a:spcAft>
                          <a:spcPts val="0"/>
                        </a:spcAft>
                      </a:pPr>
                      <a:r>
                        <a:rPr lang="de-DE" sz="11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Das erste Element, das erste Konzept oder die erste Strategie, die Sie vergleichen, unter Angabe der wichtigsten Merkmale, Vorteile und möglichen Nachteile</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aphicFrame>
        <p:nvGraphicFramePr>
          <p:cNvPr id="27" name="Table 26">
            <a:extLst>
              <a:ext uri="{FF2B5EF4-FFF2-40B4-BE49-F238E27FC236}">
                <a16:creationId xmlns:a16="http://schemas.microsoft.com/office/drawing/2014/main" id="{79C1B021-A139-0236-20BB-D001855B45BA}"/>
              </a:ext>
            </a:extLst>
          </p:cNvPr>
          <p:cNvGraphicFramePr>
            <a:graphicFrameLocks noGrp="1"/>
          </p:cNvGraphicFramePr>
          <p:nvPr>
            <p:extLst>
              <p:ext uri="{D42A27DB-BD31-4B8C-83A1-F6EECF244321}">
                <p14:modId xmlns:p14="http://schemas.microsoft.com/office/powerpoint/2010/main" val="1644508910"/>
              </p:ext>
            </p:extLst>
          </p:nvPr>
        </p:nvGraphicFramePr>
        <p:xfrm>
          <a:off x="7602219" y="1259809"/>
          <a:ext cx="4376997" cy="5396285"/>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454579">
                <a:tc>
                  <a:txBody>
                    <a:bodyPr/>
                    <a:lstStyle/>
                    <a:p>
                      <a:pPr marL="0" marR="0" rtl="0">
                        <a:lnSpc>
                          <a:spcPct val="107000"/>
                        </a:lnSpc>
                        <a:spcBef>
                          <a:spcPts val="0"/>
                        </a:spcBef>
                        <a:spcAft>
                          <a:spcPts val="0"/>
                        </a:spcAft>
                      </a:pPr>
                      <a:r>
                        <a:rPr lang="de-DE" sz="2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ELEMENT 2</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941706">
                <a:tc>
                  <a:txBody>
                    <a:bodyPr/>
                    <a:lstStyle/>
                    <a:p>
                      <a:pPr marL="0" marR="0" rtl="0">
                        <a:lnSpc>
                          <a:spcPct val="107000"/>
                        </a:lnSpc>
                        <a:spcBef>
                          <a:spcPts val="0"/>
                        </a:spcBef>
                        <a:spcAft>
                          <a:spcPts val="0"/>
                        </a:spcAft>
                      </a:pPr>
                      <a:r>
                        <a:rPr lang="de-DE" sz="11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Das zweite Element, das zweite Konzept oder die zweite Strategie, die Sie vergleichen, unter Angabe der wichtigsten Merkmale, Vorteile und möglichen Nachteile</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pSp>
        <p:nvGrpSpPr>
          <p:cNvPr id="44" name="Group 43">
            <a:extLst>
              <a:ext uri="{FF2B5EF4-FFF2-40B4-BE49-F238E27FC236}">
                <a16:creationId xmlns:a16="http://schemas.microsoft.com/office/drawing/2014/main" id="{797B921A-D245-7C60-2421-432735110314}"/>
              </a:ext>
            </a:extLst>
          </p:cNvPr>
          <p:cNvGrpSpPr/>
          <p:nvPr/>
        </p:nvGrpSpPr>
        <p:grpSpPr>
          <a:xfrm>
            <a:off x="4814713" y="2330483"/>
            <a:ext cx="2484408" cy="3267708"/>
            <a:chOff x="4787660" y="2339764"/>
            <a:chExt cx="2484408" cy="3267708"/>
          </a:xfrm>
          <a:effectLst>
            <a:outerShdw blurRad="50800" dist="38100" dir="5400000" algn="t" rotWithShape="0">
              <a:prstClr val="black">
                <a:alpha val="40000"/>
              </a:prstClr>
            </a:outerShdw>
          </a:effectLst>
        </p:grpSpPr>
        <p:sp>
          <p:nvSpPr>
            <p:cNvPr id="40" name="Arrow: Left-Right 39">
              <a:extLst>
                <a:ext uri="{FF2B5EF4-FFF2-40B4-BE49-F238E27FC236}">
                  <a16:creationId xmlns:a16="http://schemas.microsoft.com/office/drawing/2014/main" id="{F331A715-5B05-61F4-86A2-4CAEBAA10877}"/>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Left-Right 41">
              <a:extLst>
                <a:ext uri="{FF2B5EF4-FFF2-40B4-BE49-F238E27FC236}">
                  <a16:creationId xmlns:a16="http://schemas.microsoft.com/office/drawing/2014/main" id="{119E9E72-D926-1608-E37C-FD5819847F8D}"/>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Left-Right 42">
              <a:extLst>
                <a:ext uri="{FF2B5EF4-FFF2-40B4-BE49-F238E27FC236}">
                  <a16:creationId xmlns:a16="http://schemas.microsoft.com/office/drawing/2014/main" id="{1F4E379B-B63B-3BBA-CEB3-95CC0EFED71C}"/>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a:extLst>
              <a:ext uri="{FF2B5EF4-FFF2-40B4-BE49-F238E27FC236}">
                <a16:creationId xmlns:a16="http://schemas.microsoft.com/office/drawing/2014/main" id="{A4D9F525-9E10-76C3-34DB-6462CA79CD13}"/>
              </a:ext>
            </a:extLst>
          </p:cNvPr>
          <p:cNvSpPr/>
          <p:nvPr/>
        </p:nvSpPr>
        <p:spPr>
          <a:xfrm>
            <a:off x="134619" y="6730421"/>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EB44EA5-FEF7-3DB1-4911-B42BB4AF0C65}"/>
              </a:ext>
            </a:extLst>
          </p:cNvPr>
          <p:cNvSpPr/>
          <p:nvPr/>
        </p:nvSpPr>
        <p:spPr>
          <a:xfrm>
            <a:off x="7602219" y="6726757"/>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kte weiße geometrische Struktur">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de-DE" sz="3200" dirty="0">
                <a:solidFill>
                  <a:schemeClr val="tx1">
                    <a:lumMod val="65000"/>
                    <a:lumOff val="35000"/>
                  </a:schemeClr>
                </a:solidFill>
                <a:latin typeface="Century Gothic" panose="020B0502020202020204" pitchFamily="34" charset="0"/>
              </a:rPr>
              <a:t>VERGANGENES JAHR </a:t>
            </a:r>
            <a:r>
              <a:rPr lang="de-DE" sz="3200" b="1" dirty="0">
                <a:solidFill>
                  <a:schemeClr val="tx1">
                    <a:lumMod val="65000"/>
                    <a:lumOff val="35000"/>
                  </a:schemeClr>
                </a:solidFill>
                <a:latin typeface="Century Gothic" panose="020B0502020202020204" pitchFamily="34" charset="0"/>
              </a:rPr>
              <a:t>im Vergleich zum</a:t>
            </a:r>
            <a:r>
              <a:rPr lang="de-DE" sz="3200" dirty="0">
                <a:solidFill>
                  <a:schemeClr val="tx1">
                    <a:lumMod val="65000"/>
                    <a:lumOff val="35000"/>
                  </a:schemeClr>
                </a:solidFill>
                <a:latin typeface="Century Gothic" panose="020B0502020202020204" pitchFamily="34" charset="0"/>
              </a:rPr>
              <a:t> AKTUELLEN JAHR</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00164"/>
          </a:xfrm>
          <a:prstGeom prst="rect">
            <a:avLst/>
          </a:prstGeom>
          <a:noFill/>
        </p:spPr>
        <p:txBody>
          <a:bodyPr wrap="square" lIns="144000">
            <a:spAutoFit/>
          </a:bodyPr>
          <a:lstStyle/>
          <a:p>
            <a:pPr rtl="0"/>
            <a:r>
              <a:rPr lang="de-DE" sz="11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Stellen Sie für jedes der Elemente eine kurze Analyse bereit, in der Sie die Daten des vergangenen Jahres den Daten des aktuellen Jahres gegenüberstellen. Erläutern Sie die Bedeutung der eingetretenen Änderungen und was sie über Leistung, Trends oder Verbesserungen aussagen. Vergleichen Sie die jährliche Leistung oder den Fortschritt. Geben Sie relevante Prozentsätze an und erläutern Sie kurz, warum sich die jeweiligen Elemente im Laufe der Jahre verändert haben oder gleich geblieben sind.</a:t>
            </a:r>
          </a:p>
        </p:txBody>
      </p:sp>
      <p:sp>
        <p:nvSpPr>
          <p:cNvPr id="45" name="Rectangle 44">
            <a:extLst>
              <a:ext uri="{FF2B5EF4-FFF2-40B4-BE49-F238E27FC236}">
                <a16:creationId xmlns:a16="http://schemas.microsoft.com/office/drawing/2014/main" id="{A4D9F525-9E10-76C3-34DB-6462CA79CD13}"/>
              </a:ext>
            </a:extLst>
          </p:cNvPr>
          <p:cNvSpPr/>
          <p:nvPr/>
        </p:nvSpPr>
        <p:spPr>
          <a:xfrm>
            <a:off x="1302589" y="4542394"/>
            <a:ext cx="3209027" cy="340502"/>
          </a:xfrm>
          <a:prstGeom prst="rect">
            <a:avLst/>
          </a:prstGeom>
          <a:gradFill>
            <a:gsLst>
              <a:gs pos="12000">
                <a:schemeClr val="accent1">
                  <a:lumMod val="5000"/>
                  <a:lumOff val="95000"/>
                </a:schemeClr>
              </a:gs>
              <a:gs pos="50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4F78114-617F-7804-6270-BE0CF5CF1830}"/>
              </a:ext>
            </a:extLst>
          </p:cNvPr>
          <p:cNvGraphicFramePr>
            <a:graphicFrameLocks noGrp="1"/>
          </p:cNvGraphicFramePr>
          <p:nvPr>
            <p:extLst>
              <p:ext uri="{D42A27DB-BD31-4B8C-83A1-F6EECF244321}">
                <p14:modId xmlns:p14="http://schemas.microsoft.com/office/powerpoint/2010/main" val="218954366"/>
              </p:ext>
            </p:extLst>
          </p:nvPr>
        </p:nvGraphicFramePr>
        <p:xfrm>
          <a:off x="134618" y="1342115"/>
          <a:ext cx="11932336" cy="2471794"/>
        </p:xfrm>
        <a:graphic>
          <a:graphicData uri="http://schemas.openxmlformats.org/drawingml/2006/table">
            <a:tbl>
              <a:tblPr firstRow="1" firstCol="1" bandRow="1"/>
              <a:tblGrid>
                <a:gridCol w="2958622">
                  <a:extLst>
                    <a:ext uri="{9D8B030D-6E8A-4147-A177-3AD203B41FA5}">
                      <a16:colId xmlns:a16="http://schemas.microsoft.com/office/drawing/2014/main" val="3129642112"/>
                    </a:ext>
                  </a:extLst>
                </a:gridCol>
                <a:gridCol w="3224799">
                  <a:extLst>
                    <a:ext uri="{9D8B030D-6E8A-4147-A177-3AD203B41FA5}">
                      <a16:colId xmlns:a16="http://schemas.microsoft.com/office/drawing/2014/main" val="3985985675"/>
                    </a:ext>
                  </a:extLst>
                </a:gridCol>
                <a:gridCol w="2723956">
                  <a:extLst>
                    <a:ext uri="{9D8B030D-6E8A-4147-A177-3AD203B41FA5}">
                      <a16:colId xmlns:a16="http://schemas.microsoft.com/office/drawing/2014/main" val="1107019113"/>
                    </a:ext>
                  </a:extLst>
                </a:gridCol>
                <a:gridCol w="3024959">
                  <a:extLst>
                    <a:ext uri="{9D8B030D-6E8A-4147-A177-3AD203B41FA5}">
                      <a16:colId xmlns:a16="http://schemas.microsoft.com/office/drawing/2014/main" val="3425576961"/>
                    </a:ext>
                  </a:extLst>
                </a:gridCol>
              </a:tblGrid>
              <a:tr h="310225">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de-DE" sz="1200" b="1"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de-DE" sz="1200" b="1"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HINWEISE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a16="http://schemas.microsoft.com/office/drawing/2014/main" val="1489246342"/>
                  </a:ext>
                </a:extLst>
              </a:tr>
              <a:tr h="720523">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Element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VERGANGENES JAHR: Inhalt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AKTUELLES JAHR: Inhalt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Änderungen, Unterschiede, Leistung, Trends, Verbesserungen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45292564"/>
                  </a:ext>
                </a:extLst>
              </a:tr>
              <a:tr h="720523">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Element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VERGANGENES JAHR: Inhalt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AKTUELLES JAHR: Inhalt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Änderungen, Unterschiede, Leistung, Trends, Verbesserungen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5760350"/>
                  </a:ext>
                </a:extLst>
              </a:tr>
              <a:tr h="720523">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Element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VERGANGENES JAHR: Inhalt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AKTUELLES JAHR: Inhalt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Änderungen, Unterschiede, Leistung, Trends, Verbesserungen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20560607"/>
                  </a:ext>
                </a:extLst>
              </a:tr>
            </a:tbl>
          </a:graphicData>
        </a:graphic>
      </p:graphicFrame>
      <p:sp>
        <p:nvSpPr>
          <p:cNvPr id="4" name="TextBox 3">
            <a:extLst>
              <a:ext uri="{FF2B5EF4-FFF2-40B4-BE49-F238E27FC236}">
                <a16:creationId xmlns:a16="http://schemas.microsoft.com/office/drawing/2014/main" id="{252D5C94-4AAD-C06D-2CB2-6FC78BD9AD7D}"/>
              </a:ext>
            </a:extLst>
          </p:cNvPr>
          <p:cNvSpPr txBox="1"/>
          <p:nvPr/>
        </p:nvSpPr>
        <p:spPr>
          <a:xfrm>
            <a:off x="1308898" y="4043183"/>
            <a:ext cx="4376998" cy="400110"/>
          </a:xfrm>
          <a:prstGeom prst="rect">
            <a:avLst/>
          </a:prstGeom>
          <a:noFill/>
        </p:spPr>
        <p:txBody>
          <a:bodyPr wrap="square" rtlCol="0">
            <a:spAutoFit/>
          </a:bodyPr>
          <a:lstStyle/>
          <a:p>
            <a:pPr rtl="0"/>
            <a:r>
              <a:rPr lang="de-DE" sz="2000" b="1" spc="400" dirty="0">
                <a:solidFill>
                  <a:schemeClr val="tx1">
                    <a:lumMod val="65000"/>
                    <a:lumOff val="35000"/>
                  </a:schemeClr>
                </a:solidFill>
                <a:latin typeface="Century Gothic" panose="020B0502020202020204" pitchFamily="34" charset="0"/>
              </a:rPr>
              <a:t>VERGANGENES JAHR</a:t>
            </a:r>
          </a:p>
        </p:txBody>
      </p:sp>
      <p:sp>
        <p:nvSpPr>
          <p:cNvPr id="6" name="Rectangle 5">
            <a:extLst>
              <a:ext uri="{FF2B5EF4-FFF2-40B4-BE49-F238E27FC236}">
                <a16:creationId xmlns:a16="http://schemas.microsoft.com/office/drawing/2014/main" id="{0390A8DA-2DB7-B49E-A5A7-FDCF0EB82C0A}"/>
              </a:ext>
            </a:extLst>
          </p:cNvPr>
          <p:cNvSpPr/>
          <p:nvPr/>
        </p:nvSpPr>
        <p:spPr>
          <a:xfrm>
            <a:off x="1302588"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7E91EB-ADCB-43A9-2410-20D0F665BB54}"/>
              </a:ext>
            </a:extLst>
          </p:cNvPr>
          <p:cNvSpPr/>
          <p:nvPr/>
        </p:nvSpPr>
        <p:spPr>
          <a:xfrm>
            <a:off x="1302589" y="6101286"/>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CEC2A4B-0FAA-FCBE-F379-10A59F67503B}"/>
              </a:ext>
            </a:extLst>
          </p:cNvPr>
          <p:cNvSpPr txBox="1"/>
          <p:nvPr/>
        </p:nvSpPr>
        <p:spPr>
          <a:xfrm>
            <a:off x="17097" y="4460240"/>
            <a:ext cx="1285491" cy="430887"/>
          </a:xfrm>
          <a:prstGeom prst="rect">
            <a:avLst/>
          </a:prstGeom>
          <a:noFill/>
        </p:spPr>
        <p:txBody>
          <a:bodyPr wrap="square" rtlCol="0">
            <a:spAutoFit/>
          </a:bodyPr>
          <a:lstStyle/>
          <a:p>
            <a:pPr algn="ctr" rtl="0"/>
            <a:r>
              <a:rPr lang="de-DE" sz="2200" b="1">
                <a:solidFill>
                  <a:schemeClr val="accent5">
                    <a:lumMod val="75000"/>
                  </a:schemeClr>
                </a:solidFill>
                <a:latin typeface="Century Gothic" panose="020B0502020202020204" pitchFamily="34" charset="0"/>
              </a:rPr>
              <a:t>65 %</a:t>
            </a:r>
          </a:p>
        </p:txBody>
      </p:sp>
      <p:sp>
        <p:nvSpPr>
          <p:cNvPr id="10" name="TextBox 9">
            <a:extLst>
              <a:ext uri="{FF2B5EF4-FFF2-40B4-BE49-F238E27FC236}">
                <a16:creationId xmlns:a16="http://schemas.microsoft.com/office/drawing/2014/main" id="{B22379C8-9F54-3CD1-1881-02FB725FD8CF}"/>
              </a:ext>
            </a:extLst>
          </p:cNvPr>
          <p:cNvSpPr txBox="1"/>
          <p:nvPr/>
        </p:nvSpPr>
        <p:spPr>
          <a:xfrm>
            <a:off x="0" y="5242063"/>
            <a:ext cx="1285491" cy="430887"/>
          </a:xfrm>
          <a:prstGeom prst="rect">
            <a:avLst/>
          </a:prstGeom>
          <a:noFill/>
        </p:spPr>
        <p:txBody>
          <a:bodyPr wrap="square" rtlCol="0">
            <a:spAutoFit/>
          </a:bodyPr>
          <a:lstStyle/>
          <a:p>
            <a:pPr algn="ctr" rtl="0"/>
            <a:r>
              <a:rPr lang="de-DE" sz="2200" b="1">
                <a:solidFill>
                  <a:schemeClr val="accent5">
                    <a:lumMod val="75000"/>
                  </a:schemeClr>
                </a:solidFill>
                <a:latin typeface="Century Gothic" panose="020B0502020202020204" pitchFamily="34" charset="0"/>
              </a:rPr>
              <a:t>95 %</a:t>
            </a:r>
          </a:p>
        </p:txBody>
      </p:sp>
      <p:sp>
        <p:nvSpPr>
          <p:cNvPr id="11" name="TextBox 10">
            <a:extLst>
              <a:ext uri="{FF2B5EF4-FFF2-40B4-BE49-F238E27FC236}">
                <a16:creationId xmlns:a16="http://schemas.microsoft.com/office/drawing/2014/main" id="{305E9BAD-280E-EA3D-615D-9171FEA2AC58}"/>
              </a:ext>
            </a:extLst>
          </p:cNvPr>
          <p:cNvSpPr txBox="1"/>
          <p:nvPr/>
        </p:nvSpPr>
        <p:spPr>
          <a:xfrm>
            <a:off x="-1" y="6056093"/>
            <a:ext cx="1285491" cy="430887"/>
          </a:xfrm>
          <a:prstGeom prst="rect">
            <a:avLst/>
          </a:prstGeom>
          <a:noFill/>
        </p:spPr>
        <p:txBody>
          <a:bodyPr wrap="square" rtlCol="0">
            <a:spAutoFit/>
          </a:bodyPr>
          <a:lstStyle/>
          <a:p>
            <a:pPr algn="ctr" rtl="0"/>
            <a:r>
              <a:rPr lang="de-DE" sz="2200" b="1">
                <a:solidFill>
                  <a:schemeClr val="accent5">
                    <a:lumMod val="75000"/>
                  </a:schemeClr>
                </a:solidFill>
                <a:latin typeface="Century Gothic" panose="020B0502020202020204" pitchFamily="34" charset="0"/>
              </a:rPr>
              <a:t>23 %</a:t>
            </a:r>
          </a:p>
        </p:txBody>
      </p:sp>
      <p:sp>
        <p:nvSpPr>
          <p:cNvPr id="12" name="Rectangle 11">
            <a:extLst>
              <a:ext uri="{FF2B5EF4-FFF2-40B4-BE49-F238E27FC236}">
                <a16:creationId xmlns:a16="http://schemas.microsoft.com/office/drawing/2014/main" id="{A7EA7FE8-3915-5674-5CDB-F2C6605DC238}"/>
              </a:ext>
            </a:extLst>
          </p:cNvPr>
          <p:cNvSpPr/>
          <p:nvPr/>
        </p:nvSpPr>
        <p:spPr>
          <a:xfrm>
            <a:off x="8623885" y="4542394"/>
            <a:ext cx="3209027" cy="340502"/>
          </a:xfrm>
          <a:prstGeom prst="rect">
            <a:avLst/>
          </a:prstGeom>
          <a:gradFill>
            <a:gsLst>
              <a:gs pos="12000">
                <a:schemeClr val="accent1">
                  <a:lumMod val="5000"/>
                  <a:lumOff val="95000"/>
                </a:schemeClr>
              </a:gs>
              <a:gs pos="50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539A8A0-706A-4B9B-3D7B-B3EE7B9D2473}"/>
              </a:ext>
            </a:extLst>
          </p:cNvPr>
          <p:cNvSpPr txBox="1"/>
          <p:nvPr/>
        </p:nvSpPr>
        <p:spPr>
          <a:xfrm>
            <a:off x="8630194" y="4043183"/>
            <a:ext cx="4376998" cy="400110"/>
          </a:xfrm>
          <a:prstGeom prst="rect">
            <a:avLst/>
          </a:prstGeom>
          <a:noFill/>
        </p:spPr>
        <p:txBody>
          <a:bodyPr wrap="square" rtlCol="0">
            <a:spAutoFit/>
          </a:bodyPr>
          <a:lstStyle/>
          <a:p>
            <a:pPr rtl="0"/>
            <a:r>
              <a:rPr lang="de-DE" sz="2000" b="1" spc="400">
                <a:solidFill>
                  <a:schemeClr val="tx1">
                    <a:lumMod val="65000"/>
                    <a:lumOff val="35000"/>
                  </a:schemeClr>
                </a:solidFill>
                <a:latin typeface="Century Gothic" panose="020B0502020202020204" pitchFamily="34" charset="0"/>
              </a:rPr>
              <a:t>AKTUELLES JAHR</a:t>
            </a:r>
          </a:p>
        </p:txBody>
      </p:sp>
      <p:sp>
        <p:nvSpPr>
          <p:cNvPr id="15" name="Rectangle 14">
            <a:extLst>
              <a:ext uri="{FF2B5EF4-FFF2-40B4-BE49-F238E27FC236}">
                <a16:creationId xmlns:a16="http://schemas.microsoft.com/office/drawing/2014/main" id="{8816A23E-794A-A2A4-7A96-ECCF0B4E91ED}"/>
              </a:ext>
            </a:extLst>
          </p:cNvPr>
          <p:cNvSpPr/>
          <p:nvPr/>
        </p:nvSpPr>
        <p:spPr>
          <a:xfrm>
            <a:off x="8623884"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B35C95-AA33-DD42-E601-1862B9A3BCE3}"/>
              </a:ext>
            </a:extLst>
          </p:cNvPr>
          <p:cNvSpPr/>
          <p:nvPr/>
        </p:nvSpPr>
        <p:spPr>
          <a:xfrm>
            <a:off x="8623885" y="6101286"/>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51D86AB-5843-9919-A13A-C2A1028C9E55}"/>
              </a:ext>
            </a:extLst>
          </p:cNvPr>
          <p:cNvSpPr txBox="1"/>
          <p:nvPr/>
        </p:nvSpPr>
        <p:spPr>
          <a:xfrm>
            <a:off x="7338393" y="4460240"/>
            <a:ext cx="1285491" cy="430887"/>
          </a:xfrm>
          <a:prstGeom prst="rect">
            <a:avLst/>
          </a:prstGeom>
          <a:noFill/>
        </p:spPr>
        <p:txBody>
          <a:bodyPr wrap="square" rtlCol="0">
            <a:spAutoFit/>
          </a:bodyPr>
          <a:lstStyle/>
          <a:p>
            <a:pPr algn="ctr" rtl="0"/>
            <a:r>
              <a:rPr lang="de-DE" sz="2200" b="1">
                <a:solidFill>
                  <a:schemeClr val="accent5">
                    <a:lumMod val="75000"/>
                  </a:schemeClr>
                </a:solidFill>
                <a:latin typeface="Century Gothic" panose="020B0502020202020204" pitchFamily="34" charset="0"/>
              </a:rPr>
              <a:t>65 %</a:t>
            </a:r>
          </a:p>
        </p:txBody>
      </p:sp>
      <p:sp>
        <p:nvSpPr>
          <p:cNvPr id="18" name="TextBox 17">
            <a:extLst>
              <a:ext uri="{FF2B5EF4-FFF2-40B4-BE49-F238E27FC236}">
                <a16:creationId xmlns:a16="http://schemas.microsoft.com/office/drawing/2014/main" id="{C147AAFB-6CC9-AF7B-45C9-A01DAF1D4855}"/>
              </a:ext>
            </a:extLst>
          </p:cNvPr>
          <p:cNvSpPr txBox="1"/>
          <p:nvPr/>
        </p:nvSpPr>
        <p:spPr>
          <a:xfrm>
            <a:off x="7321296" y="5242063"/>
            <a:ext cx="1285491" cy="430887"/>
          </a:xfrm>
          <a:prstGeom prst="rect">
            <a:avLst/>
          </a:prstGeom>
          <a:noFill/>
        </p:spPr>
        <p:txBody>
          <a:bodyPr wrap="square" rtlCol="0">
            <a:spAutoFit/>
          </a:bodyPr>
          <a:lstStyle/>
          <a:p>
            <a:pPr algn="ctr" rtl="0"/>
            <a:r>
              <a:rPr lang="de-DE" sz="2200" b="1">
                <a:solidFill>
                  <a:schemeClr val="accent5">
                    <a:lumMod val="75000"/>
                  </a:schemeClr>
                </a:solidFill>
                <a:latin typeface="Century Gothic" panose="020B0502020202020204" pitchFamily="34" charset="0"/>
              </a:rPr>
              <a:t>95 %</a:t>
            </a:r>
          </a:p>
        </p:txBody>
      </p:sp>
      <p:sp>
        <p:nvSpPr>
          <p:cNvPr id="19" name="TextBox 18">
            <a:extLst>
              <a:ext uri="{FF2B5EF4-FFF2-40B4-BE49-F238E27FC236}">
                <a16:creationId xmlns:a16="http://schemas.microsoft.com/office/drawing/2014/main" id="{77FC6381-C9E7-08AB-D2E1-129D656621A4}"/>
              </a:ext>
            </a:extLst>
          </p:cNvPr>
          <p:cNvSpPr txBox="1"/>
          <p:nvPr/>
        </p:nvSpPr>
        <p:spPr>
          <a:xfrm>
            <a:off x="7321295" y="6056093"/>
            <a:ext cx="1285491" cy="430887"/>
          </a:xfrm>
          <a:prstGeom prst="rect">
            <a:avLst/>
          </a:prstGeom>
          <a:noFill/>
        </p:spPr>
        <p:txBody>
          <a:bodyPr wrap="square" rtlCol="0">
            <a:spAutoFit/>
          </a:bodyPr>
          <a:lstStyle/>
          <a:p>
            <a:pPr algn="ctr" rtl="0"/>
            <a:r>
              <a:rPr lang="de-DE" sz="2200" b="1">
                <a:solidFill>
                  <a:schemeClr val="accent5">
                    <a:lumMod val="75000"/>
                  </a:schemeClr>
                </a:solidFill>
                <a:latin typeface="Century Gothic" panose="020B0502020202020204" pitchFamily="34" charset="0"/>
              </a:rPr>
              <a:t>23 %</a:t>
            </a:r>
          </a:p>
        </p:txBody>
      </p:sp>
    </p:spTree>
    <p:extLst>
      <p:ext uri="{BB962C8B-B14F-4D97-AF65-F5344CB8AC3E}">
        <p14:creationId xmlns:p14="http://schemas.microsoft.com/office/powerpoint/2010/main" val="277745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kte weiße geometrische Struktur">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de-DE" sz="3200">
                <a:solidFill>
                  <a:schemeClr val="tx1">
                    <a:lumMod val="65000"/>
                    <a:lumOff val="35000"/>
                  </a:schemeClr>
                </a:solidFill>
                <a:latin typeface="Century Gothic" panose="020B0502020202020204" pitchFamily="34" charset="0"/>
              </a:rPr>
              <a:t>VERTIKALE BALKENDIAGRAMME FÜR DEN JAHRESVERGLEICH</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00164"/>
          </a:xfrm>
          <a:prstGeom prst="rect">
            <a:avLst/>
          </a:prstGeom>
          <a:noFill/>
        </p:spPr>
        <p:txBody>
          <a:bodyPr wrap="square" lIns="144000">
            <a:spAutoFit/>
          </a:bodyPr>
          <a:lstStyle/>
          <a:p>
            <a:pPr rtl="0"/>
            <a:r>
              <a:rPr lang="de-DE" sz="11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Verwenden Sie diese Balkendiagramme, um zu zeigen, wie sich bestimmte Elemente/Messzahlen über einen Zeitraum von drei Jahren verändert haben. Jeder Balken steht für ein Jahr. Geben Sie Daten ein, um Wachstum, Rückgang oder Stabilität widerzuspiegeln. Fügen Sie unter jedem Diagramm eine kurze Beschreibung ein, um die wichtigsten Faktoren zu erläutern, die diese Veränderungen im Vergleich zum Vorjahr beeinflusst haben.</a:t>
            </a:r>
          </a:p>
        </p:txBody>
      </p:sp>
      <p:graphicFrame>
        <p:nvGraphicFramePr>
          <p:cNvPr id="7" name="Chart 6">
            <a:extLst>
              <a:ext uri="{FF2B5EF4-FFF2-40B4-BE49-F238E27FC236}">
                <a16:creationId xmlns:a16="http://schemas.microsoft.com/office/drawing/2014/main" id="{107CC6B7-E564-083F-2806-7C6CF760832C}"/>
              </a:ext>
            </a:extLst>
          </p:cNvPr>
          <p:cNvGraphicFramePr/>
          <p:nvPr>
            <p:extLst>
              <p:ext uri="{D42A27DB-BD31-4B8C-83A1-F6EECF244321}">
                <p14:modId xmlns:p14="http://schemas.microsoft.com/office/powerpoint/2010/main" val="1572863305"/>
              </p:ext>
            </p:extLst>
          </p:nvPr>
        </p:nvGraphicFramePr>
        <p:xfrm>
          <a:off x="192024" y="1353312"/>
          <a:ext cx="11859768" cy="53936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87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kte weiße geometrische Struktur">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de-DE" sz="3200">
                <a:solidFill>
                  <a:schemeClr val="tx1">
                    <a:lumMod val="65000"/>
                    <a:lumOff val="35000"/>
                  </a:schemeClr>
                </a:solidFill>
                <a:latin typeface="Century Gothic" panose="020B0502020202020204" pitchFamily="34" charset="0"/>
              </a:rPr>
              <a:t>VERGLEICHENDE ANALYSE</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00164"/>
          </a:xfrm>
          <a:prstGeom prst="rect">
            <a:avLst/>
          </a:prstGeom>
          <a:noFill/>
        </p:spPr>
        <p:txBody>
          <a:bodyPr wrap="square" lIns="144000">
            <a:spAutoFit/>
          </a:bodyPr>
          <a:lstStyle/>
          <a:p>
            <a:pPr rtl="0"/>
            <a:r>
              <a:rPr lang="de-DE" sz="11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Listen Sie unter jeder Option (A und B) drei relevante Merkmale oder Aspekte auf. Beschreiben Sie die Vor- und Nachteile dieser Merkmale und konzentrieren Sie sich dabei auf den Vergleich und die Gegenüberstellung der beiden Optionen. Diese Vorgehensweise ist für jede eingehende Analyse zweier verschiedener Strategien, Produkte oder Lösungen von entscheidender Bedeutung.</a:t>
            </a:r>
          </a:p>
        </p:txBody>
      </p:sp>
      <p:sp>
        <p:nvSpPr>
          <p:cNvPr id="5" name="Rectangle 4">
            <a:extLst>
              <a:ext uri="{FF2B5EF4-FFF2-40B4-BE49-F238E27FC236}">
                <a16:creationId xmlns:a16="http://schemas.microsoft.com/office/drawing/2014/main" id="{6C1CEF3F-5835-9159-0B63-1A868D8C429B}"/>
              </a:ext>
            </a:extLst>
          </p:cNvPr>
          <p:cNvSpPr/>
          <p:nvPr/>
        </p:nvSpPr>
        <p:spPr>
          <a:xfrm>
            <a:off x="48058" y="1280558"/>
            <a:ext cx="5960749" cy="537644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ECE9B03-3E11-A528-6930-69118920424F}"/>
              </a:ext>
            </a:extLst>
          </p:cNvPr>
          <p:cNvSpPr/>
          <p:nvPr/>
        </p:nvSpPr>
        <p:spPr>
          <a:xfrm>
            <a:off x="6165156" y="1280558"/>
            <a:ext cx="5960749" cy="538988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F3B3D88-6D8C-598C-B8EC-31B1B6983ED9}"/>
              </a:ext>
            </a:extLst>
          </p:cNvPr>
          <p:cNvSpPr txBox="1"/>
          <p:nvPr/>
        </p:nvSpPr>
        <p:spPr>
          <a:xfrm>
            <a:off x="48058" y="1382790"/>
            <a:ext cx="5960749" cy="430887"/>
          </a:xfrm>
          <a:prstGeom prst="rect">
            <a:avLst/>
          </a:prstGeom>
          <a:noFill/>
        </p:spPr>
        <p:txBody>
          <a:bodyPr wrap="square" rtlCol="0">
            <a:spAutoFit/>
          </a:bodyPr>
          <a:lstStyle/>
          <a:p>
            <a:pPr algn="ctr" rtl="0"/>
            <a:r>
              <a:rPr lang="de-DE" sz="2200" b="1">
                <a:solidFill>
                  <a:schemeClr val="tx1">
                    <a:lumMod val="65000"/>
                    <a:lumOff val="35000"/>
                  </a:schemeClr>
                </a:solidFill>
                <a:latin typeface="Century Gothic" panose="020B0502020202020204" pitchFamily="34" charset="0"/>
              </a:rPr>
              <a:t>OPTION A</a:t>
            </a:r>
          </a:p>
        </p:txBody>
      </p:sp>
      <p:sp>
        <p:nvSpPr>
          <p:cNvPr id="21" name="TextBox 20">
            <a:extLst>
              <a:ext uri="{FF2B5EF4-FFF2-40B4-BE49-F238E27FC236}">
                <a16:creationId xmlns:a16="http://schemas.microsoft.com/office/drawing/2014/main" id="{E43DC5BC-E22B-0F7C-E41E-D5717C4901AB}"/>
              </a:ext>
            </a:extLst>
          </p:cNvPr>
          <p:cNvSpPr txBox="1"/>
          <p:nvPr/>
        </p:nvSpPr>
        <p:spPr>
          <a:xfrm>
            <a:off x="6154054" y="1382790"/>
            <a:ext cx="5971851" cy="430887"/>
          </a:xfrm>
          <a:prstGeom prst="rect">
            <a:avLst/>
          </a:prstGeom>
          <a:noFill/>
        </p:spPr>
        <p:txBody>
          <a:bodyPr wrap="square" rtlCol="0">
            <a:spAutoFit/>
          </a:bodyPr>
          <a:lstStyle/>
          <a:p>
            <a:pPr algn="ctr" rtl="0"/>
            <a:r>
              <a:rPr lang="de-DE" sz="2200" b="1">
                <a:solidFill>
                  <a:schemeClr val="tx1">
                    <a:lumMod val="65000"/>
                    <a:lumOff val="35000"/>
                  </a:schemeClr>
                </a:solidFill>
                <a:latin typeface="Century Gothic" panose="020B0502020202020204" pitchFamily="34" charset="0"/>
              </a:rPr>
              <a:t>OPTION B</a:t>
            </a:r>
          </a:p>
        </p:txBody>
      </p:sp>
      <p:sp>
        <p:nvSpPr>
          <p:cNvPr id="24" name="Rectangle 23">
            <a:extLst>
              <a:ext uri="{FF2B5EF4-FFF2-40B4-BE49-F238E27FC236}">
                <a16:creationId xmlns:a16="http://schemas.microsoft.com/office/drawing/2014/main" id="{87D2D532-8B08-BB64-3B01-43C9F4114567}"/>
              </a:ext>
            </a:extLst>
          </p:cNvPr>
          <p:cNvSpPr/>
          <p:nvPr/>
        </p:nvSpPr>
        <p:spPr>
          <a:xfrm>
            <a:off x="48058" y="6198785"/>
            <a:ext cx="5960749"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F711464-A59F-5369-D157-2A472436700D}"/>
              </a:ext>
            </a:extLst>
          </p:cNvPr>
          <p:cNvSpPr/>
          <p:nvPr/>
        </p:nvSpPr>
        <p:spPr>
          <a:xfrm>
            <a:off x="6165156" y="6198864"/>
            <a:ext cx="5965002"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Table 26">
            <a:extLst>
              <a:ext uri="{FF2B5EF4-FFF2-40B4-BE49-F238E27FC236}">
                <a16:creationId xmlns:a16="http://schemas.microsoft.com/office/drawing/2014/main" id="{3555FEC9-5290-46E4-B9F6-BFA64B53F8EC}"/>
              </a:ext>
            </a:extLst>
          </p:cNvPr>
          <p:cNvGraphicFramePr>
            <a:graphicFrameLocks noGrp="1"/>
          </p:cNvGraphicFramePr>
          <p:nvPr>
            <p:extLst>
              <p:ext uri="{D42A27DB-BD31-4B8C-83A1-F6EECF244321}">
                <p14:modId xmlns:p14="http://schemas.microsoft.com/office/powerpoint/2010/main" val="3403790991"/>
              </p:ext>
            </p:extLst>
          </p:nvPr>
        </p:nvGraphicFramePr>
        <p:xfrm>
          <a:off x="135251"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1816006782"/>
                    </a:ext>
                  </a:extLst>
                </a:gridCol>
                <a:gridCol w="4025339">
                  <a:extLst>
                    <a:ext uri="{9D8B030D-6E8A-4147-A177-3AD203B41FA5}">
                      <a16:colId xmlns:a16="http://schemas.microsoft.com/office/drawing/2014/main" val="4136446300"/>
                    </a:ext>
                  </a:extLst>
                </a:gridCol>
              </a:tblGrid>
              <a:tr h="1374042">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Merkmal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Beschreibung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11509"/>
                  </a:ext>
                </a:extLst>
              </a:tr>
              <a:tr h="1197814">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Merkmal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Beschreibung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5692459"/>
                  </a:ext>
                </a:extLst>
              </a:tr>
              <a:tr h="1197814">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Merkmal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Beschreibung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962371"/>
                  </a:ext>
                </a:extLst>
              </a:tr>
            </a:tbl>
          </a:graphicData>
        </a:graphic>
      </p:graphicFrame>
      <p:graphicFrame>
        <p:nvGraphicFramePr>
          <p:cNvPr id="28" name="Table 27">
            <a:extLst>
              <a:ext uri="{FF2B5EF4-FFF2-40B4-BE49-F238E27FC236}">
                <a16:creationId xmlns:a16="http://schemas.microsoft.com/office/drawing/2014/main" id="{DF23F79A-B8A0-0D09-8A0A-96E93F0260BC}"/>
              </a:ext>
            </a:extLst>
          </p:cNvPr>
          <p:cNvGraphicFramePr>
            <a:graphicFrameLocks noGrp="1"/>
          </p:cNvGraphicFramePr>
          <p:nvPr>
            <p:extLst>
              <p:ext uri="{D42A27DB-BD31-4B8C-83A1-F6EECF244321}">
                <p14:modId xmlns:p14="http://schemas.microsoft.com/office/powerpoint/2010/main" val="2019456991"/>
              </p:ext>
            </p:extLst>
          </p:nvPr>
        </p:nvGraphicFramePr>
        <p:xfrm>
          <a:off x="6303287"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2941922269"/>
                    </a:ext>
                  </a:extLst>
                </a:gridCol>
                <a:gridCol w="4025339">
                  <a:extLst>
                    <a:ext uri="{9D8B030D-6E8A-4147-A177-3AD203B41FA5}">
                      <a16:colId xmlns:a16="http://schemas.microsoft.com/office/drawing/2014/main" val="2149568148"/>
                    </a:ext>
                  </a:extLst>
                </a:gridCol>
              </a:tblGrid>
              <a:tr h="1374042">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Merkmal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Beschreibung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1770898"/>
                  </a:ext>
                </a:extLst>
              </a:tr>
              <a:tr h="1197814">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Merkmal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Beschreibung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167173"/>
                  </a:ext>
                </a:extLst>
              </a:tr>
              <a:tr h="1197814">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Merkmal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Beschreibung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2881392"/>
                  </a:ext>
                </a:extLst>
              </a:tr>
            </a:tbl>
          </a:graphicData>
        </a:graphic>
      </p:graphicFrame>
      <p:grpSp>
        <p:nvGrpSpPr>
          <p:cNvPr id="32" name="Group 31">
            <a:extLst>
              <a:ext uri="{FF2B5EF4-FFF2-40B4-BE49-F238E27FC236}">
                <a16:creationId xmlns:a16="http://schemas.microsoft.com/office/drawing/2014/main" id="{B57939FA-AFA9-EEA8-1FA0-9EFE07A9C496}"/>
              </a:ext>
            </a:extLst>
          </p:cNvPr>
          <p:cNvGrpSpPr/>
          <p:nvPr/>
        </p:nvGrpSpPr>
        <p:grpSpPr>
          <a:xfrm>
            <a:off x="5107169" y="1326860"/>
            <a:ext cx="1938528" cy="498647"/>
            <a:chOff x="5107169" y="1326860"/>
            <a:chExt cx="1938528" cy="498647"/>
          </a:xfrm>
        </p:grpSpPr>
        <p:sp>
          <p:nvSpPr>
            <p:cNvPr id="30" name="Ribbon: Tilted Up 29">
              <a:extLst>
                <a:ext uri="{FF2B5EF4-FFF2-40B4-BE49-F238E27FC236}">
                  <a16:creationId xmlns:a16="http://schemas.microsoft.com/office/drawing/2014/main" id="{22890388-4C71-5FA9-956C-DB4D1436A509}"/>
                </a:ext>
              </a:extLst>
            </p:cNvPr>
            <p:cNvSpPr/>
            <p:nvPr/>
          </p:nvSpPr>
          <p:spPr>
            <a:xfrm>
              <a:off x="5107169" y="1363842"/>
              <a:ext cx="1938528" cy="461665"/>
            </a:xfrm>
            <a:prstGeom prst="ribbon2">
              <a:avLst/>
            </a:prstGeom>
            <a:solidFill>
              <a:schemeClr val="tx1">
                <a:lumMod val="65000"/>
                <a:lumOff val="3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9D8FA19-E759-EF9C-D2B5-0EB2627FB946}"/>
                </a:ext>
              </a:extLst>
            </p:cNvPr>
            <p:cNvSpPr txBox="1"/>
            <p:nvPr/>
          </p:nvSpPr>
          <p:spPr>
            <a:xfrm>
              <a:off x="5605272" y="1326860"/>
              <a:ext cx="960120" cy="430887"/>
            </a:xfrm>
            <a:prstGeom prst="rect">
              <a:avLst/>
            </a:prstGeom>
            <a:noFill/>
          </p:spPr>
          <p:txBody>
            <a:bodyPr wrap="square" rtlCol="0">
              <a:spAutoFit/>
            </a:bodyPr>
            <a:lstStyle/>
            <a:p>
              <a:pPr algn="ctr" rtl="0"/>
              <a:r>
                <a:rPr lang="de-DE" sz="2200" b="1" dirty="0">
                  <a:solidFill>
                    <a:schemeClr val="bg1"/>
                  </a:solidFill>
                  <a:latin typeface="Century Gothic" panose="020B0502020202020204" pitchFamily="34" charset="0"/>
                </a:rPr>
                <a:t>vs.</a:t>
              </a:r>
            </a:p>
          </p:txBody>
        </p:sp>
      </p:grpSp>
    </p:spTree>
    <p:extLst>
      <p:ext uri="{BB962C8B-B14F-4D97-AF65-F5344CB8AC3E}">
        <p14:creationId xmlns:p14="http://schemas.microsoft.com/office/powerpoint/2010/main" val="19461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899160386"/>
              </p:ext>
            </p:extLst>
          </p:nvPr>
        </p:nvGraphicFramePr>
        <p:xfrm>
          <a:off x="787790" y="1050352"/>
          <a:ext cx="10227213" cy="28296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8296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573</Words>
  <Application>Microsoft Office PowerPoint</Application>
  <PresentationFormat>Widescreen</PresentationFormat>
  <Paragraphs>66</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Nicole Li （李虹）</cp:lastModifiedBy>
  <cp:revision>21</cp:revision>
  <dcterms:created xsi:type="dcterms:W3CDTF">2022-05-22T18:55:25Z</dcterms:created>
  <dcterms:modified xsi:type="dcterms:W3CDTF">2024-10-24T04:06:06Z</dcterms:modified>
</cp:coreProperties>
</file>