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1"/>
  </p:notesMasterIdLst>
  <p:sldIdLst>
    <p:sldId id="342" r:id="rId2"/>
    <p:sldId id="378" r:id="rId3"/>
    <p:sldId id="385" r:id="rId4"/>
    <p:sldId id="386" r:id="rId5"/>
    <p:sldId id="387" r:id="rId6"/>
    <p:sldId id="388" r:id="rId7"/>
    <p:sldId id="389" r:id="rId8"/>
    <p:sldId id="390" r:id="rId9"/>
    <p:sldId id="295"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rica Waite" initials="EW" lastIdx="2" clrIdx="0">
    <p:extLst>
      <p:ext uri="{19B8F6BF-5375-455C-9EA6-DF929625EA0E}">
        <p15:presenceInfo xmlns:p15="http://schemas.microsoft.com/office/powerpoint/2012/main" userId="c568693182780e7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B5C0"/>
    <a:srgbClr val="FEFEFE"/>
    <a:srgbClr val="9CA58C"/>
    <a:srgbClr val="CBD6B5"/>
    <a:srgbClr val="EBD9B6"/>
    <a:srgbClr val="654105"/>
    <a:srgbClr val="7C5008"/>
    <a:srgbClr val="0098C6"/>
    <a:srgbClr val="02B9F0"/>
    <a:srgbClr val="D5A6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3A787B-B624-4A3C-BA66-910334872773}" v="30" dt="2024-02-05T00:12:13.32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157" autoAdjust="0"/>
    <p:restoredTop sz="86447"/>
  </p:normalViewPr>
  <p:slideViewPr>
    <p:cSldViewPr snapToGrid="0" snapToObjects="1">
      <p:cViewPr varScale="1">
        <p:scale>
          <a:sx n="104" d="100"/>
          <a:sy n="104" d="100"/>
        </p:scale>
        <p:origin x="138" y="1398"/>
      </p:cViewPr>
      <p:guideLst/>
    </p:cSldViewPr>
  </p:slideViewPr>
  <p:outlineViewPr>
    <p:cViewPr>
      <p:scale>
        <a:sx n="33" d="100"/>
        <a:sy n="33" d="100"/>
      </p:scale>
      <p:origin x="0" y="0"/>
    </p:cViewPr>
    <p:sldLst>
      <p:sld r:id="rId1" collapse="1"/>
    </p:sldLst>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commentAuthors" Target="commentAuthors.xml"/><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_rels/viewProps.xml.rels><?xml version="1.0" encoding="UTF-8" standalone="yes"?>
<Relationships xmlns="http://schemas.openxmlformats.org/package/2006/relationships"><Relationship Id="rId1" Type="http://schemas.openxmlformats.org/officeDocument/2006/relationships/slide" Target="slides/slide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ss Dunlevy" userId="dd4b9a8537dbe9d0" providerId="LiveId" clId="{533A787B-B624-4A3C-BA66-910334872773}"/>
    <pc:docChg chg="undo custSel addSld delSld modSld">
      <pc:chgData name="Bess Dunlevy" userId="dd4b9a8537dbe9d0" providerId="LiveId" clId="{533A787B-B624-4A3C-BA66-910334872773}" dt="2024-02-05T00:12:47.572" v="395" actId="207"/>
      <pc:docMkLst>
        <pc:docMk/>
      </pc:docMkLst>
      <pc:sldChg chg="addSp delSp modSp mod">
        <pc:chgData name="Bess Dunlevy" userId="dd4b9a8537dbe9d0" providerId="LiveId" clId="{533A787B-B624-4A3C-BA66-910334872773}" dt="2024-02-05T00:12:47.572" v="395" actId="207"/>
        <pc:sldMkLst>
          <pc:docMk/>
          <pc:sldMk cId="1508588292" sldId="342"/>
        </pc:sldMkLst>
        <pc:spChg chg="del mod">
          <ac:chgData name="Bess Dunlevy" userId="dd4b9a8537dbe9d0" providerId="LiveId" clId="{533A787B-B624-4A3C-BA66-910334872773}" dt="2024-02-04T23:55:13.066" v="57" actId="478"/>
          <ac:spMkLst>
            <pc:docMk/>
            <pc:sldMk cId="1508588292" sldId="342"/>
            <ac:spMk id="2" creationId="{2A35ACA8-E3C3-0542-3647-CD070D08DD76}"/>
          </ac:spMkLst>
        </pc:spChg>
        <pc:spChg chg="add mod">
          <ac:chgData name="Bess Dunlevy" userId="dd4b9a8537dbe9d0" providerId="LiveId" clId="{533A787B-B624-4A3C-BA66-910334872773}" dt="2024-02-05T00:12:47.572" v="395" actId="207"/>
          <ac:spMkLst>
            <pc:docMk/>
            <pc:sldMk cId="1508588292" sldId="342"/>
            <ac:spMk id="8" creationId="{53B6FD39-987B-6CAD-D0FE-0C7D606DB152}"/>
          </ac:spMkLst>
        </pc:spChg>
        <pc:spChg chg="del">
          <ac:chgData name="Bess Dunlevy" userId="dd4b9a8537dbe9d0" providerId="LiveId" clId="{533A787B-B624-4A3C-BA66-910334872773}" dt="2024-02-04T23:55:05.217" v="53" actId="478"/>
          <ac:spMkLst>
            <pc:docMk/>
            <pc:sldMk cId="1508588292" sldId="342"/>
            <ac:spMk id="13" creationId="{C87B1611-D82F-8F2B-3824-B0810494A4E4}"/>
          </ac:spMkLst>
        </pc:spChg>
        <pc:spChg chg="mod">
          <ac:chgData name="Bess Dunlevy" userId="dd4b9a8537dbe9d0" providerId="LiveId" clId="{533A787B-B624-4A3C-BA66-910334872773}" dt="2024-02-04T23:56:12.929" v="119"/>
          <ac:spMkLst>
            <pc:docMk/>
            <pc:sldMk cId="1508588292" sldId="342"/>
            <ac:spMk id="33" creationId="{143A449B-AAB7-994A-92CE-8F48E2CA7DF6}"/>
          </ac:spMkLst>
        </pc:spChg>
        <pc:spChg chg="del">
          <ac:chgData name="Bess Dunlevy" userId="dd4b9a8537dbe9d0" providerId="LiveId" clId="{533A787B-B624-4A3C-BA66-910334872773}" dt="2024-02-04T23:55:03.993" v="52" actId="478"/>
          <ac:spMkLst>
            <pc:docMk/>
            <pc:sldMk cId="1508588292" sldId="342"/>
            <ac:spMk id="92" creationId="{15002CF0-EA59-CE43-9D0C-B9955C66D425}"/>
          </ac:spMkLst>
        </pc:spChg>
        <pc:picChg chg="mod">
          <ac:chgData name="Bess Dunlevy" userId="dd4b9a8537dbe9d0" providerId="LiveId" clId="{533A787B-B624-4A3C-BA66-910334872773}" dt="2024-02-04T23:56:45.325" v="126" actId="1076"/>
          <ac:picMkLst>
            <pc:docMk/>
            <pc:sldMk cId="1508588292" sldId="342"/>
            <ac:picMk id="4" creationId="{4AEB8225-3AA8-AF48-AD51-3F5F53316D6B}"/>
          </ac:picMkLst>
        </pc:picChg>
        <pc:picChg chg="del mod">
          <ac:chgData name="Bess Dunlevy" userId="dd4b9a8537dbe9d0" providerId="LiveId" clId="{533A787B-B624-4A3C-BA66-910334872773}" dt="2024-02-04T23:53:40.938" v="4" actId="478"/>
          <ac:picMkLst>
            <pc:docMk/>
            <pc:sldMk cId="1508588292" sldId="342"/>
            <ac:picMk id="5" creationId="{58AA660B-4D18-0578-C921-7240FC462F61}"/>
          </ac:picMkLst>
        </pc:picChg>
        <pc:picChg chg="add mod ord modCrop">
          <ac:chgData name="Bess Dunlevy" userId="dd4b9a8537dbe9d0" providerId="LiveId" clId="{533A787B-B624-4A3C-BA66-910334872773}" dt="2024-02-04T23:55:00.257" v="51"/>
          <ac:picMkLst>
            <pc:docMk/>
            <pc:sldMk cId="1508588292" sldId="342"/>
            <ac:picMk id="6" creationId="{33FA619D-F702-7AF0-13A6-C0D7D3D2E3E5}"/>
          </ac:picMkLst>
        </pc:picChg>
      </pc:sldChg>
      <pc:sldChg chg="del">
        <pc:chgData name="Bess Dunlevy" userId="dd4b9a8537dbe9d0" providerId="LiveId" clId="{533A787B-B624-4A3C-BA66-910334872773}" dt="2024-02-05T00:04:03.812" v="362" actId="47"/>
        <pc:sldMkLst>
          <pc:docMk/>
          <pc:sldMk cId="1148060396" sldId="371"/>
        </pc:sldMkLst>
      </pc:sldChg>
      <pc:sldChg chg="addSp delSp modSp mod">
        <pc:chgData name="Bess Dunlevy" userId="dd4b9a8537dbe9d0" providerId="LiveId" clId="{533A787B-B624-4A3C-BA66-910334872773}" dt="2024-02-05T00:12:00.603" v="388" actId="1076"/>
        <pc:sldMkLst>
          <pc:docMk/>
          <pc:sldMk cId="3071353027" sldId="378"/>
        </pc:sldMkLst>
        <pc:spChg chg="add del mod">
          <ac:chgData name="Bess Dunlevy" userId="dd4b9a8537dbe9d0" providerId="LiveId" clId="{533A787B-B624-4A3C-BA66-910334872773}" dt="2024-02-05T00:11:37.771" v="383" actId="478"/>
          <ac:spMkLst>
            <pc:docMk/>
            <pc:sldMk cId="3071353027" sldId="378"/>
            <ac:spMk id="2" creationId="{40D507A2-BFE0-91E0-D2CB-3480DCBFB8BF}"/>
          </ac:spMkLst>
        </pc:spChg>
        <pc:spChg chg="del">
          <ac:chgData name="Bess Dunlevy" userId="dd4b9a8537dbe9d0" providerId="LiveId" clId="{533A787B-B624-4A3C-BA66-910334872773}" dt="2024-02-04T23:57:17.624" v="131" actId="478"/>
          <ac:spMkLst>
            <pc:docMk/>
            <pc:sldMk cId="3071353027" sldId="378"/>
            <ac:spMk id="2" creationId="{6DFB895D-64F9-81D0-8137-E9A8378B4CEE}"/>
          </ac:spMkLst>
        </pc:spChg>
        <pc:spChg chg="del">
          <ac:chgData name="Bess Dunlevy" userId="dd4b9a8537dbe9d0" providerId="LiveId" clId="{533A787B-B624-4A3C-BA66-910334872773}" dt="2024-02-04T23:57:16.376" v="130" actId="478"/>
          <ac:spMkLst>
            <pc:docMk/>
            <pc:sldMk cId="3071353027" sldId="378"/>
            <ac:spMk id="3" creationId="{15D42A25-E21D-A507-4180-758347F79583}"/>
          </ac:spMkLst>
        </pc:spChg>
        <pc:spChg chg="del">
          <ac:chgData name="Bess Dunlevy" userId="dd4b9a8537dbe9d0" providerId="LiveId" clId="{533A787B-B624-4A3C-BA66-910334872773}" dt="2024-02-04T23:56:50.653" v="127" actId="478"/>
          <ac:spMkLst>
            <pc:docMk/>
            <pc:sldMk cId="3071353027" sldId="378"/>
            <ac:spMk id="6" creationId="{E9AEEF20-5CF7-A8A3-A9D0-386FF353F1BE}"/>
          </ac:spMkLst>
        </pc:spChg>
        <pc:spChg chg="mod">
          <ac:chgData name="Bess Dunlevy" userId="dd4b9a8537dbe9d0" providerId="LiveId" clId="{533A787B-B624-4A3C-BA66-910334872773}" dt="2024-02-04T23:57:28.222" v="133" actId="207"/>
          <ac:spMkLst>
            <pc:docMk/>
            <pc:sldMk cId="3071353027" sldId="378"/>
            <ac:spMk id="7" creationId="{50ADD452-89DF-89E0-6239-97BF50BD69D2}"/>
          </ac:spMkLst>
        </pc:spChg>
        <pc:spChg chg="add mod">
          <ac:chgData name="Bess Dunlevy" userId="dd4b9a8537dbe9d0" providerId="LiveId" clId="{533A787B-B624-4A3C-BA66-910334872773}" dt="2024-02-05T00:00:59.425" v="207" actId="1076"/>
          <ac:spMkLst>
            <pc:docMk/>
            <pc:sldMk cId="3071353027" sldId="378"/>
            <ac:spMk id="9" creationId="{A291144D-FFE5-9D7E-F91A-9E8EC606224F}"/>
          </ac:spMkLst>
        </pc:spChg>
        <pc:spChg chg="add mod">
          <ac:chgData name="Bess Dunlevy" userId="dd4b9a8537dbe9d0" providerId="LiveId" clId="{533A787B-B624-4A3C-BA66-910334872773}" dt="2024-02-04T23:58:25.167" v="151" actId="1076"/>
          <ac:spMkLst>
            <pc:docMk/>
            <pc:sldMk cId="3071353027" sldId="378"/>
            <ac:spMk id="11" creationId="{0E17F6B8-1F3F-770A-2E80-0303512F3E50}"/>
          </ac:spMkLst>
        </pc:spChg>
        <pc:spChg chg="add mod">
          <ac:chgData name="Bess Dunlevy" userId="dd4b9a8537dbe9d0" providerId="LiveId" clId="{533A787B-B624-4A3C-BA66-910334872773}" dt="2024-02-05T00:03:02.150" v="324" actId="1076"/>
          <ac:spMkLst>
            <pc:docMk/>
            <pc:sldMk cId="3071353027" sldId="378"/>
            <ac:spMk id="12" creationId="{7CD462BA-A423-0F1D-09E3-8F4AC0746586}"/>
          </ac:spMkLst>
        </pc:spChg>
        <pc:picChg chg="add mod">
          <ac:chgData name="Bess Dunlevy" userId="dd4b9a8537dbe9d0" providerId="LiveId" clId="{533A787B-B624-4A3C-BA66-910334872773}" dt="2024-02-05T00:00:59.425" v="207" actId="1076"/>
          <ac:picMkLst>
            <pc:docMk/>
            <pc:sldMk cId="3071353027" sldId="378"/>
            <ac:picMk id="4" creationId="{06AA1836-4607-FF73-60BB-ECCD24BF6B8E}"/>
          </ac:picMkLst>
        </pc:picChg>
        <pc:picChg chg="del">
          <ac:chgData name="Bess Dunlevy" userId="dd4b9a8537dbe9d0" providerId="LiveId" clId="{533A787B-B624-4A3C-BA66-910334872773}" dt="2024-02-04T23:57:15.224" v="129" actId="478"/>
          <ac:picMkLst>
            <pc:docMk/>
            <pc:sldMk cId="3071353027" sldId="378"/>
            <ac:picMk id="5" creationId="{0AC1B624-A3A8-A206-5CC1-F84AF9C0B55D}"/>
          </ac:picMkLst>
        </pc:picChg>
        <pc:cxnChg chg="add mod">
          <ac:chgData name="Bess Dunlevy" userId="dd4b9a8537dbe9d0" providerId="LiveId" clId="{533A787B-B624-4A3C-BA66-910334872773}" dt="2024-02-05T00:12:00.603" v="388" actId="1076"/>
          <ac:cxnSpMkLst>
            <pc:docMk/>
            <pc:sldMk cId="3071353027" sldId="378"/>
            <ac:cxnSpMk id="5" creationId="{D7521177-4044-99AB-C64B-EF994C280818}"/>
          </ac:cxnSpMkLst>
        </pc:cxnChg>
      </pc:sldChg>
      <pc:sldChg chg="del">
        <pc:chgData name="Bess Dunlevy" userId="dd4b9a8537dbe9d0" providerId="LiveId" clId="{533A787B-B624-4A3C-BA66-910334872773}" dt="2024-02-05T00:04:03.812" v="362" actId="47"/>
        <pc:sldMkLst>
          <pc:docMk/>
          <pc:sldMk cId="3637800021" sldId="379"/>
        </pc:sldMkLst>
      </pc:sldChg>
      <pc:sldChg chg="del">
        <pc:chgData name="Bess Dunlevy" userId="dd4b9a8537dbe9d0" providerId="LiveId" clId="{533A787B-B624-4A3C-BA66-910334872773}" dt="2024-02-05T00:04:03.812" v="362" actId="47"/>
        <pc:sldMkLst>
          <pc:docMk/>
          <pc:sldMk cId="2344585201" sldId="380"/>
        </pc:sldMkLst>
      </pc:sldChg>
      <pc:sldChg chg="del">
        <pc:chgData name="Bess Dunlevy" userId="dd4b9a8537dbe9d0" providerId="LiveId" clId="{533A787B-B624-4A3C-BA66-910334872773}" dt="2024-02-05T00:04:03.812" v="362" actId="47"/>
        <pc:sldMkLst>
          <pc:docMk/>
          <pc:sldMk cId="954093630" sldId="381"/>
        </pc:sldMkLst>
      </pc:sldChg>
      <pc:sldChg chg="del">
        <pc:chgData name="Bess Dunlevy" userId="dd4b9a8537dbe9d0" providerId="LiveId" clId="{533A787B-B624-4A3C-BA66-910334872773}" dt="2024-02-05T00:04:03.812" v="362" actId="47"/>
        <pc:sldMkLst>
          <pc:docMk/>
          <pc:sldMk cId="1442609722" sldId="382"/>
        </pc:sldMkLst>
      </pc:sldChg>
      <pc:sldChg chg="del">
        <pc:chgData name="Bess Dunlevy" userId="dd4b9a8537dbe9d0" providerId="LiveId" clId="{533A787B-B624-4A3C-BA66-910334872773}" dt="2024-02-05T00:04:03.812" v="362" actId="47"/>
        <pc:sldMkLst>
          <pc:docMk/>
          <pc:sldMk cId="338145711" sldId="383"/>
        </pc:sldMkLst>
      </pc:sldChg>
      <pc:sldChg chg="del">
        <pc:chgData name="Bess Dunlevy" userId="dd4b9a8537dbe9d0" providerId="LiveId" clId="{533A787B-B624-4A3C-BA66-910334872773}" dt="2024-02-05T00:04:07.150" v="363" actId="47"/>
        <pc:sldMkLst>
          <pc:docMk/>
          <pc:sldMk cId="3801319251" sldId="384"/>
        </pc:sldMkLst>
      </pc:sldChg>
      <pc:sldChg chg="addSp delSp modSp add mod">
        <pc:chgData name="Bess Dunlevy" userId="dd4b9a8537dbe9d0" providerId="LiveId" clId="{533A787B-B624-4A3C-BA66-910334872773}" dt="2024-02-05T00:12:03.200" v="389"/>
        <pc:sldMkLst>
          <pc:docMk/>
          <pc:sldMk cId="3412096267" sldId="385"/>
        </pc:sldMkLst>
        <pc:spChg chg="add del mod">
          <ac:chgData name="Bess Dunlevy" userId="dd4b9a8537dbe9d0" providerId="LiveId" clId="{533A787B-B624-4A3C-BA66-910334872773}" dt="2024-02-05T00:01:43.061" v="234" actId="478"/>
          <ac:spMkLst>
            <pc:docMk/>
            <pc:sldMk cId="3412096267" sldId="385"/>
            <ac:spMk id="3" creationId="{00E04FE2-AB89-D72C-4B6D-6245FF0B0863}"/>
          </ac:spMkLst>
        </pc:spChg>
        <pc:spChg chg="add mod">
          <ac:chgData name="Bess Dunlevy" userId="dd4b9a8537dbe9d0" providerId="LiveId" clId="{533A787B-B624-4A3C-BA66-910334872773}" dt="2024-02-05T00:03:04.194" v="325"/>
          <ac:spMkLst>
            <pc:docMk/>
            <pc:sldMk cId="3412096267" sldId="385"/>
            <ac:spMk id="5" creationId="{BF5061A5-FB34-AAF6-23E7-14F4C26CB142}"/>
          </ac:spMkLst>
        </pc:spChg>
        <pc:spChg chg="mod">
          <ac:chgData name="Bess Dunlevy" userId="dd4b9a8537dbe9d0" providerId="LiveId" clId="{533A787B-B624-4A3C-BA66-910334872773}" dt="2024-02-05T00:01:41.918" v="233" actId="14100"/>
          <ac:spMkLst>
            <pc:docMk/>
            <pc:sldMk cId="3412096267" sldId="385"/>
            <ac:spMk id="9" creationId="{B0402ABD-012D-09B4-5FA2-C2647C54350B}"/>
          </ac:spMkLst>
        </pc:spChg>
        <pc:spChg chg="mod">
          <ac:chgData name="Bess Dunlevy" userId="dd4b9a8537dbe9d0" providerId="LiveId" clId="{533A787B-B624-4A3C-BA66-910334872773}" dt="2024-02-04T23:59:25.177" v="175"/>
          <ac:spMkLst>
            <pc:docMk/>
            <pc:sldMk cId="3412096267" sldId="385"/>
            <ac:spMk id="11" creationId="{8DF49287-4A7D-C6C3-DA50-175A549EBADA}"/>
          </ac:spMkLst>
        </pc:spChg>
        <pc:picChg chg="add del mod">
          <ac:chgData name="Bess Dunlevy" userId="dd4b9a8537dbe9d0" providerId="LiveId" clId="{533A787B-B624-4A3C-BA66-910334872773}" dt="2024-02-05T00:01:35.110" v="231" actId="478"/>
          <ac:picMkLst>
            <pc:docMk/>
            <pc:sldMk cId="3412096267" sldId="385"/>
            <ac:picMk id="2" creationId="{C2B1975D-99AE-D921-69D2-4BA5F56C8D2A}"/>
          </ac:picMkLst>
        </pc:picChg>
        <pc:picChg chg="mod">
          <ac:chgData name="Bess Dunlevy" userId="dd4b9a8537dbe9d0" providerId="LiveId" clId="{533A787B-B624-4A3C-BA66-910334872773}" dt="2024-02-05T00:01:33.351" v="230" actId="1037"/>
          <ac:picMkLst>
            <pc:docMk/>
            <pc:sldMk cId="3412096267" sldId="385"/>
            <ac:picMk id="4" creationId="{755A1C4C-9520-3442-29B2-6D2B116888D4}"/>
          </ac:picMkLst>
        </pc:picChg>
        <pc:cxnChg chg="add mod">
          <ac:chgData name="Bess Dunlevy" userId="dd4b9a8537dbe9d0" providerId="LiveId" clId="{533A787B-B624-4A3C-BA66-910334872773}" dt="2024-02-05T00:12:03.200" v="389"/>
          <ac:cxnSpMkLst>
            <pc:docMk/>
            <pc:sldMk cId="3412096267" sldId="385"/>
            <ac:cxnSpMk id="2" creationId="{343F5140-2878-A946-B16F-028D73772D39}"/>
          </ac:cxnSpMkLst>
        </pc:cxnChg>
      </pc:sldChg>
      <pc:sldChg chg="addSp delSp modSp add mod">
        <pc:chgData name="Bess Dunlevy" userId="dd4b9a8537dbe9d0" providerId="LiveId" clId="{533A787B-B624-4A3C-BA66-910334872773}" dt="2024-02-05T00:12:04.895" v="390"/>
        <pc:sldMkLst>
          <pc:docMk/>
          <pc:sldMk cId="2720338237" sldId="386"/>
        </pc:sldMkLst>
        <pc:spChg chg="add mod">
          <ac:chgData name="Bess Dunlevy" userId="dd4b9a8537dbe9d0" providerId="LiveId" clId="{533A787B-B624-4A3C-BA66-910334872773}" dt="2024-02-05T00:01:58.551" v="245" actId="20577"/>
          <ac:spMkLst>
            <pc:docMk/>
            <pc:sldMk cId="2720338237" sldId="386"/>
            <ac:spMk id="3" creationId="{B959F8AC-E3B2-8012-8CC0-1E171E2BCA8B}"/>
          </ac:spMkLst>
        </pc:spChg>
        <pc:spChg chg="add mod">
          <ac:chgData name="Bess Dunlevy" userId="dd4b9a8537dbe9d0" providerId="LiveId" clId="{533A787B-B624-4A3C-BA66-910334872773}" dt="2024-02-05T00:03:05.660" v="326"/>
          <ac:spMkLst>
            <pc:docMk/>
            <pc:sldMk cId="2720338237" sldId="386"/>
            <ac:spMk id="5" creationId="{7EA2BE3D-6BCC-C4D8-FA54-D9D84034F632}"/>
          </ac:spMkLst>
        </pc:spChg>
        <pc:spChg chg="del mod">
          <ac:chgData name="Bess Dunlevy" userId="dd4b9a8537dbe9d0" providerId="LiveId" clId="{533A787B-B624-4A3C-BA66-910334872773}" dt="2024-02-05T00:02:00.941" v="246" actId="478"/>
          <ac:spMkLst>
            <pc:docMk/>
            <pc:sldMk cId="2720338237" sldId="386"/>
            <ac:spMk id="9" creationId="{66A356A4-C65A-3261-E022-751BF85E8553}"/>
          </ac:spMkLst>
        </pc:spChg>
        <pc:spChg chg="mod">
          <ac:chgData name="Bess Dunlevy" userId="dd4b9a8537dbe9d0" providerId="LiveId" clId="{533A787B-B624-4A3C-BA66-910334872773}" dt="2024-02-05T00:00:05.164" v="186"/>
          <ac:spMkLst>
            <pc:docMk/>
            <pc:sldMk cId="2720338237" sldId="386"/>
            <ac:spMk id="11" creationId="{729DB7A5-82DD-4936-D65F-F689C92A29F7}"/>
          </ac:spMkLst>
        </pc:spChg>
        <pc:picChg chg="add del mod">
          <ac:chgData name="Bess Dunlevy" userId="dd4b9a8537dbe9d0" providerId="LiveId" clId="{533A787B-B624-4A3C-BA66-910334872773}" dt="2024-02-05T00:01:55.111" v="237" actId="478"/>
          <ac:picMkLst>
            <pc:docMk/>
            <pc:sldMk cId="2720338237" sldId="386"/>
            <ac:picMk id="2" creationId="{A64BA7D2-5F30-46BE-1CA5-B9532E5EA3E2}"/>
          </ac:picMkLst>
        </pc:picChg>
        <pc:picChg chg="mod">
          <ac:chgData name="Bess Dunlevy" userId="dd4b9a8537dbe9d0" providerId="LiveId" clId="{533A787B-B624-4A3C-BA66-910334872773}" dt="2024-02-05T00:01:53.672" v="236" actId="1076"/>
          <ac:picMkLst>
            <pc:docMk/>
            <pc:sldMk cId="2720338237" sldId="386"/>
            <ac:picMk id="4" creationId="{AC6B0FEB-20FF-3D87-F6C9-D8095C49E370}"/>
          </ac:picMkLst>
        </pc:picChg>
        <pc:cxnChg chg="add mod">
          <ac:chgData name="Bess Dunlevy" userId="dd4b9a8537dbe9d0" providerId="LiveId" clId="{533A787B-B624-4A3C-BA66-910334872773}" dt="2024-02-05T00:12:04.895" v="390"/>
          <ac:cxnSpMkLst>
            <pc:docMk/>
            <pc:sldMk cId="2720338237" sldId="386"/>
            <ac:cxnSpMk id="2" creationId="{B3A37EB5-3FBF-396E-1AAB-929BD010B995}"/>
          </ac:cxnSpMkLst>
        </pc:cxnChg>
      </pc:sldChg>
      <pc:sldChg chg="addSp delSp modSp add mod">
        <pc:chgData name="Bess Dunlevy" userId="dd4b9a8537dbe9d0" providerId="LiveId" clId="{533A787B-B624-4A3C-BA66-910334872773}" dt="2024-02-05T00:12:06.952" v="391"/>
        <pc:sldMkLst>
          <pc:docMk/>
          <pc:sldMk cId="577018997" sldId="387"/>
        </pc:sldMkLst>
        <pc:spChg chg="add mod">
          <ac:chgData name="Bess Dunlevy" userId="dd4b9a8537dbe9d0" providerId="LiveId" clId="{533A787B-B624-4A3C-BA66-910334872773}" dt="2024-02-05T00:02:20.267" v="265" actId="14100"/>
          <ac:spMkLst>
            <pc:docMk/>
            <pc:sldMk cId="577018997" sldId="387"/>
            <ac:spMk id="3" creationId="{535E6A73-1DC0-FBE9-249D-67DC6E90A290}"/>
          </ac:spMkLst>
        </pc:spChg>
        <pc:spChg chg="add mod">
          <ac:chgData name="Bess Dunlevy" userId="dd4b9a8537dbe9d0" providerId="LiveId" clId="{533A787B-B624-4A3C-BA66-910334872773}" dt="2024-02-05T00:03:06.986" v="327"/>
          <ac:spMkLst>
            <pc:docMk/>
            <pc:sldMk cId="577018997" sldId="387"/>
            <ac:spMk id="5" creationId="{65FADB17-0D8C-0680-CBC9-393D0C0D1750}"/>
          </ac:spMkLst>
        </pc:spChg>
        <pc:spChg chg="del mod">
          <ac:chgData name="Bess Dunlevy" userId="dd4b9a8537dbe9d0" providerId="LiveId" clId="{533A787B-B624-4A3C-BA66-910334872773}" dt="2024-02-05T00:02:14.562" v="250" actId="478"/>
          <ac:spMkLst>
            <pc:docMk/>
            <pc:sldMk cId="577018997" sldId="387"/>
            <ac:spMk id="9" creationId="{93C74F4B-1061-B0A0-424A-C32A9848B2F0}"/>
          </ac:spMkLst>
        </pc:spChg>
        <pc:spChg chg="mod">
          <ac:chgData name="Bess Dunlevy" userId="dd4b9a8537dbe9d0" providerId="LiveId" clId="{533A787B-B624-4A3C-BA66-910334872773}" dt="2024-02-05T00:00:43.570" v="205"/>
          <ac:spMkLst>
            <pc:docMk/>
            <pc:sldMk cId="577018997" sldId="387"/>
            <ac:spMk id="11" creationId="{DA9EF46F-C146-D2E2-B021-D48020A9F67A}"/>
          </ac:spMkLst>
        </pc:spChg>
        <pc:picChg chg="add del mod">
          <ac:chgData name="Bess Dunlevy" userId="dd4b9a8537dbe9d0" providerId="LiveId" clId="{533A787B-B624-4A3C-BA66-910334872773}" dt="2024-02-05T00:02:12.023" v="249" actId="478"/>
          <ac:picMkLst>
            <pc:docMk/>
            <pc:sldMk cId="577018997" sldId="387"/>
            <ac:picMk id="2" creationId="{CBDD5078-F375-6736-5F1B-354D2BAF2706}"/>
          </ac:picMkLst>
        </pc:picChg>
        <pc:picChg chg="mod">
          <ac:chgData name="Bess Dunlevy" userId="dd4b9a8537dbe9d0" providerId="LiveId" clId="{533A787B-B624-4A3C-BA66-910334872773}" dt="2024-02-05T00:02:10.321" v="248" actId="1076"/>
          <ac:picMkLst>
            <pc:docMk/>
            <pc:sldMk cId="577018997" sldId="387"/>
            <ac:picMk id="4" creationId="{D9DDB098-CF34-D85B-5BC6-7A655D28D939}"/>
          </ac:picMkLst>
        </pc:picChg>
        <pc:cxnChg chg="add mod">
          <ac:chgData name="Bess Dunlevy" userId="dd4b9a8537dbe9d0" providerId="LiveId" clId="{533A787B-B624-4A3C-BA66-910334872773}" dt="2024-02-05T00:12:06.952" v="391"/>
          <ac:cxnSpMkLst>
            <pc:docMk/>
            <pc:sldMk cId="577018997" sldId="387"/>
            <ac:cxnSpMk id="2" creationId="{AA4FDB9F-8DA1-706A-A7A1-A22379C6EDD0}"/>
          </ac:cxnSpMkLst>
        </pc:cxnChg>
      </pc:sldChg>
      <pc:sldChg chg="addSp modSp add mod">
        <pc:chgData name="Bess Dunlevy" userId="dd4b9a8537dbe9d0" providerId="LiveId" clId="{533A787B-B624-4A3C-BA66-910334872773}" dt="2024-02-05T00:12:09.504" v="392"/>
        <pc:sldMkLst>
          <pc:docMk/>
          <pc:sldMk cId="2858909046" sldId="388"/>
        </pc:sldMkLst>
        <pc:spChg chg="add mod">
          <ac:chgData name="Bess Dunlevy" userId="dd4b9a8537dbe9d0" providerId="LiveId" clId="{533A787B-B624-4A3C-BA66-910334872773}" dt="2024-02-05T00:03:08.890" v="328"/>
          <ac:spMkLst>
            <pc:docMk/>
            <pc:sldMk cId="2858909046" sldId="388"/>
            <ac:spMk id="2" creationId="{D4C1B94C-FFD6-1AF7-144A-57BF7060AD25}"/>
          </ac:spMkLst>
        </pc:spChg>
        <pc:spChg chg="mod">
          <ac:chgData name="Bess Dunlevy" userId="dd4b9a8537dbe9d0" providerId="LiveId" clId="{533A787B-B624-4A3C-BA66-910334872773}" dt="2024-02-05T00:03:14.771" v="339" actId="20577"/>
          <ac:spMkLst>
            <pc:docMk/>
            <pc:sldMk cId="2858909046" sldId="388"/>
            <ac:spMk id="3" creationId="{C2F247DE-7E02-887E-738B-D1EA51121C5D}"/>
          </ac:spMkLst>
        </pc:spChg>
        <pc:spChg chg="mod">
          <ac:chgData name="Bess Dunlevy" userId="dd4b9a8537dbe9d0" providerId="LiveId" clId="{533A787B-B624-4A3C-BA66-910334872773}" dt="2024-02-05T00:03:19.911" v="340"/>
          <ac:spMkLst>
            <pc:docMk/>
            <pc:sldMk cId="2858909046" sldId="388"/>
            <ac:spMk id="11" creationId="{23953B33-FA1D-949A-DE8D-2E148310DF2D}"/>
          </ac:spMkLst>
        </pc:spChg>
        <pc:picChg chg="mod">
          <ac:chgData name="Bess Dunlevy" userId="dd4b9a8537dbe9d0" providerId="LiveId" clId="{533A787B-B624-4A3C-BA66-910334872773}" dt="2024-02-05T00:03:29.442" v="341" actId="14826"/>
          <ac:picMkLst>
            <pc:docMk/>
            <pc:sldMk cId="2858909046" sldId="388"/>
            <ac:picMk id="4" creationId="{679C0DAC-6153-F6F2-442C-C252CA5986BA}"/>
          </ac:picMkLst>
        </pc:picChg>
        <pc:cxnChg chg="add mod">
          <ac:chgData name="Bess Dunlevy" userId="dd4b9a8537dbe9d0" providerId="LiveId" clId="{533A787B-B624-4A3C-BA66-910334872773}" dt="2024-02-05T00:12:09.504" v="392"/>
          <ac:cxnSpMkLst>
            <pc:docMk/>
            <pc:sldMk cId="2858909046" sldId="388"/>
            <ac:cxnSpMk id="5" creationId="{7511EA12-7B9B-A7D5-E909-561953A0150B}"/>
          </ac:cxnSpMkLst>
        </pc:cxnChg>
      </pc:sldChg>
      <pc:sldChg chg="addSp modSp add mod">
        <pc:chgData name="Bess Dunlevy" userId="dd4b9a8537dbe9d0" providerId="LiveId" clId="{533A787B-B624-4A3C-BA66-910334872773}" dt="2024-02-05T00:12:11.481" v="393"/>
        <pc:sldMkLst>
          <pc:docMk/>
          <pc:sldMk cId="1716469000" sldId="389"/>
        </pc:sldMkLst>
        <pc:spChg chg="mod">
          <ac:chgData name="Bess Dunlevy" userId="dd4b9a8537dbe9d0" providerId="LiveId" clId="{533A787B-B624-4A3C-BA66-910334872773}" dt="2024-02-05T00:03:40.688" v="358" actId="20577"/>
          <ac:spMkLst>
            <pc:docMk/>
            <pc:sldMk cId="1716469000" sldId="389"/>
            <ac:spMk id="3" creationId="{7A23F93D-15D9-B1FF-F5AE-982CE0C6942A}"/>
          </ac:spMkLst>
        </pc:spChg>
        <pc:spChg chg="mod">
          <ac:chgData name="Bess Dunlevy" userId="dd4b9a8537dbe9d0" providerId="LiveId" clId="{533A787B-B624-4A3C-BA66-910334872773}" dt="2024-02-05T00:03:45.736" v="359"/>
          <ac:spMkLst>
            <pc:docMk/>
            <pc:sldMk cId="1716469000" sldId="389"/>
            <ac:spMk id="11" creationId="{1CB0FD66-83DD-BC92-F4B8-85E183F50D33}"/>
          </ac:spMkLst>
        </pc:spChg>
        <pc:picChg chg="mod">
          <ac:chgData name="Bess Dunlevy" userId="dd4b9a8537dbe9d0" providerId="LiveId" clId="{533A787B-B624-4A3C-BA66-910334872773}" dt="2024-02-05T00:03:55.187" v="360" actId="14826"/>
          <ac:picMkLst>
            <pc:docMk/>
            <pc:sldMk cId="1716469000" sldId="389"/>
            <ac:picMk id="4" creationId="{E566B74D-5BB3-CC5F-D872-8059E42DEB36}"/>
          </ac:picMkLst>
        </pc:picChg>
        <pc:cxnChg chg="add mod">
          <ac:chgData name="Bess Dunlevy" userId="dd4b9a8537dbe9d0" providerId="LiveId" clId="{533A787B-B624-4A3C-BA66-910334872773}" dt="2024-02-05T00:12:11.481" v="393"/>
          <ac:cxnSpMkLst>
            <pc:docMk/>
            <pc:sldMk cId="1716469000" sldId="389"/>
            <ac:cxnSpMk id="5" creationId="{07A5FA5A-3BFA-A8A8-E6F1-0C7194208DCA}"/>
          </ac:cxnSpMkLst>
        </pc:cxnChg>
      </pc:sldChg>
      <pc:sldChg chg="addSp modSp add mod">
        <pc:chgData name="Bess Dunlevy" userId="dd4b9a8537dbe9d0" providerId="LiveId" clId="{533A787B-B624-4A3C-BA66-910334872773}" dt="2024-02-05T00:12:13.320" v="394"/>
        <pc:sldMkLst>
          <pc:docMk/>
          <pc:sldMk cId="2053740628" sldId="390"/>
        </pc:sldMkLst>
        <pc:spChg chg="mod">
          <ac:chgData name="Bess Dunlevy" userId="dd4b9a8537dbe9d0" providerId="LiveId" clId="{533A787B-B624-4A3C-BA66-910334872773}" dt="2024-02-05T00:04:13.916" v="377" actId="20577"/>
          <ac:spMkLst>
            <pc:docMk/>
            <pc:sldMk cId="2053740628" sldId="390"/>
            <ac:spMk id="3" creationId="{F74462FC-1B0E-8EB4-F6AA-A209121A70CF}"/>
          </ac:spMkLst>
        </pc:spChg>
        <pc:spChg chg="mod">
          <ac:chgData name="Bess Dunlevy" userId="dd4b9a8537dbe9d0" providerId="LiveId" clId="{533A787B-B624-4A3C-BA66-910334872773}" dt="2024-02-05T00:04:38.936" v="378"/>
          <ac:spMkLst>
            <pc:docMk/>
            <pc:sldMk cId="2053740628" sldId="390"/>
            <ac:spMk id="11" creationId="{6EB18775-3BF8-827B-FFC7-5C0402D97F7E}"/>
          </ac:spMkLst>
        </pc:spChg>
        <pc:picChg chg="mod">
          <ac:chgData name="Bess Dunlevy" userId="dd4b9a8537dbe9d0" providerId="LiveId" clId="{533A787B-B624-4A3C-BA66-910334872773}" dt="2024-02-05T00:04:51.488" v="379" actId="14826"/>
          <ac:picMkLst>
            <pc:docMk/>
            <pc:sldMk cId="2053740628" sldId="390"/>
            <ac:picMk id="4" creationId="{E92CA9CD-D93A-BD1D-094C-99CDB3D4F866}"/>
          </ac:picMkLst>
        </pc:picChg>
        <pc:cxnChg chg="add mod">
          <ac:chgData name="Bess Dunlevy" userId="dd4b9a8537dbe9d0" providerId="LiveId" clId="{533A787B-B624-4A3C-BA66-910334872773}" dt="2024-02-05T00:12:13.320" v="394"/>
          <ac:cxnSpMkLst>
            <pc:docMk/>
            <pc:sldMk cId="2053740628" sldId="390"/>
            <ac:cxnSpMk id="5" creationId="{E897DC96-B055-02D9-2CD3-7C1DF7DF6100}"/>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6AFEDE-F1BF-6A4A-80D9-CCB6DC4EFE3D}" type="datetimeFigureOut">
              <a:rPr lang="en-US" smtClean="0"/>
              <a:t>10/24/2024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711C10-233D-DA48-A5CB-9365BBABB6B4}" type="slidenum">
              <a:rPr lang="en-US" smtClean="0"/>
              <a:t>‹#›</a:t>
            </a:fld>
            <a:endParaRPr lang="en-US" dirty="0"/>
          </a:p>
        </p:txBody>
      </p:sp>
    </p:spTree>
    <p:extLst>
      <p:ext uri="{BB962C8B-B14F-4D97-AF65-F5344CB8AC3E}">
        <p14:creationId xmlns:p14="http://schemas.microsoft.com/office/powerpoint/2010/main" val="4330768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rtl="0"/>
            <a:fld id="{C0711C10-233D-DA48-A5CB-9365BBABB6B4}" type="slidenum">
              <a:rPr/>
              <a:t>9</a:t>
            </a:fld>
            <a:endParaRPr/>
          </a:p>
        </p:txBody>
      </p:sp>
    </p:spTree>
    <p:extLst>
      <p:ext uri="{BB962C8B-B14F-4D97-AF65-F5344CB8AC3E}">
        <p14:creationId xmlns:p14="http://schemas.microsoft.com/office/powerpoint/2010/main" val="1822264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381E756-E947-FD4A-8A23-D2C983A1A8BD}" type="datetimeFigureOut">
              <a:rPr lang="en-US" smtClean="0"/>
              <a:t>10/24/2024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407345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10/24/2024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207839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10/24/2024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356738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10/24/2024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2079415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381E756-E947-FD4A-8A23-D2C983A1A8BD}" type="datetimeFigureOut">
              <a:rPr lang="en-US" smtClean="0"/>
              <a:t>10/24/2024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579773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381E756-E947-FD4A-8A23-D2C983A1A8BD}" type="datetimeFigureOut">
              <a:rPr lang="en-US" smtClean="0"/>
              <a:t>10/24/2024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1153701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381E756-E947-FD4A-8A23-D2C983A1A8BD}" type="datetimeFigureOut">
              <a:rPr lang="en-US" smtClean="0"/>
              <a:t>10/24/2024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6417093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381E756-E947-FD4A-8A23-D2C983A1A8BD}" type="datetimeFigureOut">
              <a:rPr lang="en-US" smtClean="0"/>
              <a:t>10/24/2024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545901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81E756-E947-FD4A-8A23-D2C983A1A8BD}" type="datetimeFigureOut">
              <a:rPr lang="en-US" smtClean="0"/>
              <a:t>10/24/2024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913076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81E756-E947-FD4A-8A23-D2C983A1A8BD}" type="datetimeFigureOut">
              <a:rPr lang="en-US" smtClean="0"/>
              <a:t>10/24/2024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55972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81E756-E947-FD4A-8A23-D2C983A1A8BD}" type="datetimeFigureOut">
              <a:rPr lang="en-US" smtClean="0"/>
              <a:t>10/24/2024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493808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81E756-E947-FD4A-8A23-D2C983A1A8BD}" type="datetimeFigureOut">
              <a:rPr lang="en-US" smtClean="0"/>
              <a:t>10/24/2024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30669D-EC37-AA42-8CD3-B0788BD38FC6}" type="slidenum">
              <a:rPr lang="en-US" smtClean="0"/>
              <a:t>‹#›</a:t>
            </a:fld>
            <a:endParaRPr lang="en-US" dirty="0"/>
          </a:p>
        </p:txBody>
      </p:sp>
    </p:spTree>
    <p:extLst>
      <p:ext uri="{BB962C8B-B14F-4D97-AF65-F5344CB8AC3E}">
        <p14:creationId xmlns:p14="http://schemas.microsoft.com/office/powerpoint/2010/main" val="1729608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de.smartsheet.com/try-it?trp=50032" TargetMode="External"/><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rei leere Billboard-Rahmen">
            <a:extLst>
              <a:ext uri="{FF2B5EF4-FFF2-40B4-BE49-F238E27FC236}">
                <a16:creationId xmlns:a16="http://schemas.microsoft.com/office/drawing/2014/main" id="{33FA619D-F702-7AF0-13A6-C0D7D3D2E3E5}"/>
              </a:ext>
            </a:extLst>
          </p:cNvPr>
          <p:cNvPicPr>
            <a:picLocks noChangeAspect="1"/>
          </p:cNvPicPr>
          <p:nvPr/>
        </p:nvPicPr>
        <p:blipFill rotWithShape="1">
          <a:blip r:embed="rId2">
            <a:alphaModFix amt="29000"/>
            <a:duotone>
              <a:schemeClr val="accent2">
                <a:shade val="45000"/>
                <a:satMod val="135000"/>
              </a:schemeClr>
              <a:prstClr val="white"/>
            </a:duotone>
          </a:blip>
          <a:srcRect b="15294"/>
          <a:stretch/>
        </p:blipFill>
        <p:spPr>
          <a:xfrm>
            <a:off x="-1" y="0"/>
            <a:ext cx="12192000" cy="6858000"/>
          </a:xfrm>
          <a:prstGeom prst="rect">
            <a:avLst/>
          </a:prstGeom>
        </p:spPr>
      </p:pic>
      <p:pic>
        <p:nvPicPr>
          <p:cNvPr id="4" name="Picture 3">
            <a:hlinkClick r:id="rId3"/>
            <a:extLst>
              <a:ext uri="{FF2B5EF4-FFF2-40B4-BE49-F238E27FC236}">
                <a16:creationId xmlns:a16="http://schemas.microsoft.com/office/drawing/2014/main" id="{4AEB8225-3AA8-AF48-AD51-3F5F53316D6B}"/>
              </a:ext>
            </a:extLst>
          </p:cNvPr>
          <p:cNvPicPr>
            <a:picLocks noChangeAspect="1"/>
          </p:cNvPicPr>
          <p:nvPr/>
        </p:nvPicPr>
        <p:blipFill>
          <a:blip r:embed="rId4"/>
          <a:srcRect/>
          <a:stretch/>
        </p:blipFill>
        <p:spPr>
          <a:xfrm>
            <a:off x="8377629" y="227793"/>
            <a:ext cx="3240000" cy="644418"/>
          </a:xfrm>
          <a:prstGeom prst="rect">
            <a:avLst/>
          </a:prstGeom>
        </p:spPr>
      </p:pic>
      <p:sp>
        <p:nvSpPr>
          <p:cNvPr id="33" name="TextBox 32">
            <a:extLst>
              <a:ext uri="{FF2B5EF4-FFF2-40B4-BE49-F238E27FC236}">
                <a16:creationId xmlns:a16="http://schemas.microsoft.com/office/drawing/2014/main" id="{143A449B-AAB7-994A-92CE-8F48E2CA7DF6}"/>
              </a:ext>
            </a:extLst>
          </p:cNvPr>
          <p:cNvSpPr txBox="1"/>
          <p:nvPr/>
        </p:nvSpPr>
        <p:spPr>
          <a:xfrm>
            <a:off x="300447" y="215565"/>
            <a:ext cx="7384507" cy="830997"/>
          </a:xfrm>
          <a:prstGeom prst="rect">
            <a:avLst/>
          </a:prstGeom>
          <a:noFill/>
        </p:spPr>
        <p:txBody>
          <a:bodyPr wrap="square" rtlCol="0">
            <a:spAutoFit/>
          </a:bodyPr>
          <a:lstStyle/>
          <a:p>
            <a:pPr rtl="0"/>
            <a:r>
              <a:rPr lang="de-DE" sz="2400" b="1" dirty="0">
                <a:solidFill>
                  <a:schemeClr val="tx1">
                    <a:lumMod val="65000"/>
                    <a:lumOff val="35000"/>
                  </a:schemeClr>
                </a:solidFill>
                <a:latin typeface="Century Gothic" panose="020B0502020202020204" pitchFamily="34" charset="0"/>
              </a:rPr>
              <a:t>VORLAGE FÜR EIN FALLSTUDIEN-STORYBOARD </a:t>
            </a:r>
            <a:br>
              <a:rPr lang="en-US" sz="2400" b="1" dirty="0">
                <a:solidFill>
                  <a:schemeClr val="tx1">
                    <a:lumMod val="65000"/>
                    <a:lumOff val="35000"/>
                  </a:schemeClr>
                </a:solidFill>
                <a:latin typeface="Century Gothic" panose="020B0502020202020204" pitchFamily="34" charset="0"/>
              </a:rPr>
            </a:br>
            <a:r>
              <a:rPr lang="de-DE" sz="2400" b="1" dirty="0">
                <a:solidFill>
                  <a:schemeClr val="tx1">
                    <a:lumMod val="65000"/>
                    <a:lumOff val="35000"/>
                  </a:schemeClr>
                </a:solidFill>
                <a:latin typeface="Century Gothic" panose="020B0502020202020204" pitchFamily="34" charset="0"/>
              </a:rPr>
              <a:t>FÜR POWERPOINT</a:t>
            </a:r>
          </a:p>
        </p:txBody>
      </p:sp>
      <p:sp>
        <p:nvSpPr>
          <p:cNvPr id="8" name="TextBox 7">
            <a:extLst>
              <a:ext uri="{FF2B5EF4-FFF2-40B4-BE49-F238E27FC236}">
                <a16:creationId xmlns:a16="http://schemas.microsoft.com/office/drawing/2014/main" id="{53B6FD39-987B-6CAD-D0FE-0C7D606DB152}"/>
              </a:ext>
            </a:extLst>
          </p:cNvPr>
          <p:cNvSpPr txBox="1"/>
          <p:nvPr/>
        </p:nvSpPr>
        <p:spPr>
          <a:xfrm>
            <a:off x="4765963" y="1991385"/>
            <a:ext cx="2586182" cy="2970044"/>
          </a:xfrm>
          <a:prstGeom prst="rect">
            <a:avLst/>
          </a:prstGeom>
          <a:noFill/>
        </p:spPr>
        <p:txBody>
          <a:bodyPr wrap="square">
            <a:spAutoFit/>
          </a:bodyPr>
          <a:lstStyle/>
          <a:p>
            <a:pPr rtl="0"/>
            <a:r>
              <a:rPr lang="de-DE" sz="1700" b="0" i="0" u="none" strike="noStrike" dirty="0">
                <a:solidFill>
                  <a:schemeClr val="accent5">
                    <a:lumMod val="75000"/>
                  </a:schemeClr>
                </a:solidFill>
                <a:effectLst/>
                <a:latin typeface="Century Gothic" panose="020B0502020202020204" pitchFamily="34" charset="0"/>
              </a:rPr>
              <a:t>Diese Storyboard-Vorlage hilft Benutzer*innen bei </a:t>
            </a:r>
            <a:br>
              <a:rPr lang="de-DE" sz="1700" b="0" i="0" u="none" strike="noStrike" dirty="0">
                <a:solidFill>
                  <a:schemeClr val="accent5">
                    <a:lumMod val="75000"/>
                  </a:schemeClr>
                </a:solidFill>
                <a:effectLst/>
                <a:latin typeface="Century Gothic" panose="020B0502020202020204" pitchFamily="34" charset="0"/>
              </a:rPr>
            </a:br>
            <a:r>
              <a:rPr lang="de-DE" sz="1700" b="0" i="0" u="none" strike="noStrike" dirty="0">
                <a:solidFill>
                  <a:schemeClr val="accent5">
                    <a:lumMod val="75000"/>
                  </a:schemeClr>
                </a:solidFill>
                <a:effectLst/>
                <a:latin typeface="Century Gothic" panose="020B0502020202020204" pitchFamily="34" charset="0"/>
              </a:rPr>
              <a:t>der Erstellung einer visuell ansprechenden Präsentation ihrer Marketing-Fallstudie, </a:t>
            </a:r>
            <a:br>
              <a:rPr lang="de-DE" sz="1700" b="0" i="0" u="none" strike="noStrike" dirty="0">
                <a:solidFill>
                  <a:schemeClr val="accent5">
                    <a:lumMod val="75000"/>
                  </a:schemeClr>
                </a:solidFill>
                <a:effectLst/>
                <a:latin typeface="Century Gothic" panose="020B0502020202020204" pitchFamily="34" charset="0"/>
              </a:rPr>
            </a:br>
            <a:r>
              <a:rPr lang="de-DE" sz="1700" b="0" i="0" u="none" strike="noStrike" dirty="0">
                <a:solidFill>
                  <a:schemeClr val="accent5">
                    <a:lumMod val="75000"/>
                  </a:schemeClr>
                </a:solidFill>
                <a:effectLst/>
                <a:latin typeface="Century Gothic" panose="020B0502020202020204" pitchFamily="34" charset="0"/>
              </a:rPr>
              <a:t>in der jede wichtige Phase in einem Storytelling-Format hervorgehoben wird.</a:t>
            </a:r>
          </a:p>
        </p:txBody>
      </p:sp>
    </p:spTree>
    <p:extLst>
      <p:ext uri="{BB962C8B-B14F-4D97-AF65-F5344CB8AC3E}">
        <p14:creationId xmlns:p14="http://schemas.microsoft.com/office/powerpoint/2010/main" val="15085882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0ADD452-89DF-89E0-6239-97BF50BD69D2}"/>
              </a:ext>
            </a:extLst>
          </p:cNvPr>
          <p:cNvSpPr/>
          <p:nvPr/>
        </p:nvSpPr>
        <p:spPr>
          <a:xfrm>
            <a:off x="0" y="0"/>
            <a:ext cx="738909" cy="6858000"/>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Ballon in Form einer Raute">
            <a:extLst>
              <a:ext uri="{FF2B5EF4-FFF2-40B4-BE49-F238E27FC236}">
                <a16:creationId xmlns:a16="http://schemas.microsoft.com/office/drawing/2014/main" id="{06AA1836-4607-FF73-60BB-ECCD24BF6B8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9454" y="591209"/>
            <a:ext cx="6030037" cy="4004830"/>
          </a:xfrm>
          <a:prstGeom prst="rect">
            <a:avLst/>
          </a:prstGeom>
          <a:ln w="38100">
            <a:solidFill>
              <a:schemeClr val="accent5">
                <a:lumMod val="75000"/>
              </a:schemeClr>
            </a:solidFill>
          </a:ln>
        </p:spPr>
      </p:pic>
      <p:sp>
        <p:nvSpPr>
          <p:cNvPr id="9" name="TextBox 8">
            <a:extLst>
              <a:ext uri="{FF2B5EF4-FFF2-40B4-BE49-F238E27FC236}">
                <a16:creationId xmlns:a16="http://schemas.microsoft.com/office/drawing/2014/main" id="{A291144D-FFE5-9D7E-F91A-9E8EC606224F}"/>
              </a:ext>
            </a:extLst>
          </p:cNvPr>
          <p:cNvSpPr txBox="1"/>
          <p:nvPr/>
        </p:nvSpPr>
        <p:spPr>
          <a:xfrm>
            <a:off x="6667461" y="2390020"/>
            <a:ext cx="6096000" cy="625749"/>
          </a:xfrm>
          <a:prstGeom prst="rect">
            <a:avLst/>
          </a:prstGeom>
          <a:noFill/>
        </p:spPr>
        <p:txBody>
          <a:bodyPr wrap="square">
            <a:spAutoFit/>
          </a:bodyPr>
          <a:lstStyle/>
          <a:p>
            <a:pPr marL="0" marR="0" rtl="0">
              <a:lnSpc>
                <a:spcPct val="115000"/>
              </a:lnSpc>
              <a:spcBef>
                <a:spcPts val="0"/>
              </a:spcBef>
              <a:spcAft>
                <a:spcPts val="800"/>
              </a:spcAft>
            </a:pPr>
            <a:r>
              <a:rPr lang="de-DE" sz="3200" kern="100">
                <a:solidFill>
                  <a:srgbClr val="2E74B5"/>
                </a:solidFill>
                <a:effectLst/>
                <a:latin typeface="Century Gothic" panose="020B0502020202020204" pitchFamily="34" charset="0"/>
                <a:ea typeface="Aptos" panose="020B0004020202020204" pitchFamily="34" charset="0"/>
                <a:cs typeface="Times New Roman" panose="02020603050405020304" pitchFamily="18" charset="0"/>
              </a:rPr>
              <a:t>SZENE: EINFÜHRUNG</a:t>
            </a:r>
          </a:p>
        </p:txBody>
      </p:sp>
      <p:sp>
        <p:nvSpPr>
          <p:cNvPr id="11" name="TextBox 10">
            <a:extLst>
              <a:ext uri="{FF2B5EF4-FFF2-40B4-BE49-F238E27FC236}">
                <a16:creationId xmlns:a16="http://schemas.microsoft.com/office/drawing/2014/main" id="{0E17F6B8-1F3F-770A-2E80-0303512F3E50}"/>
              </a:ext>
            </a:extLst>
          </p:cNvPr>
          <p:cNvSpPr txBox="1"/>
          <p:nvPr/>
        </p:nvSpPr>
        <p:spPr>
          <a:xfrm>
            <a:off x="1057024" y="5407473"/>
            <a:ext cx="10889673" cy="916533"/>
          </a:xfrm>
          <a:prstGeom prst="rect">
            <a:avLst/>
          </a:prstGeom>
          <a:noFill/>
        </p:spPr>
        <p:txBody>
          <a:bodyPr wrap="square">
            <a:spAutoFit/>
          </a:bodyPr>
          <a:lstStyle/>
          <a:p>
            <a:pPr marL="0" marR="0" rtl="0">
              <a:lnSpc>
                <a:spcPct val="115000"/>
              </a:lnSpc>
              <a:spcBef>
                <a:spcPts val="0"/>
              </a:spcBef>
              <a:spcAft>
                <a:spcPts val="800"/>
              </a:spcAft>
            </a:pPr>
            <a:r>
              <a:rPr lang="de-DE" sz="1600" kern="100" dirty="0">
                <a:solidFill>
                  <a:srgbClr val="000000"/>
                </a:solidFill>
                <a:effectLst/>
                <a:latin typeface="Century Gothic" panose="020B0502020202020204" pitchFamily="34" charset="0"/>
                <a:ea typeface="Aptos" panose="020B0004020202020204" pitchFamily="34" charset="0"/>
                <a:cs typeface="Arial" panose="020B0604020202020204" pitchFamily="34" charset="0"/>
              </a:rPr>
              <a:t>Stellen Sie zunächst Ihr Unternehmen vor und heben Sie das einzigartige Leistungsversprechen und den Zielmarkt hervor. Verwenden Sie Bildmaterial, um Ihre Marke und ihre Positionierung auf dem Markt zu veranschaulichen.</a:t>
            </a:r>
          </a:p>
        </p:txBody>
      </p:sp>
      <p:sp>
        <p:nvSpPr>
          <p:cNvPr id="12" name="TextBox 11">
            <a:extLst>
              <a:ext uri="{FF2B5EF4-FFF2-40B4-BE49-F238E27FC236}">
                <a16:creationId xmlns:a16="http://schemas.microsoft.com/office/drawing/2014/main" id="{7CD462BA-A423-0F1D-09E3-8F4AC0746586}"/>
              </a:ext>
            </a:extLst>
          </p:cNvPr>
          <p:cNvSpPr txBox="1"/>
          <p:nvPr/>
        </p:nvSpPr>
        <p:spPr>
          <a:xfrm>
            <a:off x="841278" y="4724756"/>
            <a:ext cx="5660582" cy="276999"/>
          </a:xfrm>
          <a:prstGeom prst="rect">
            <a:avLst/>
          </a:prstGeom>
          <a:noFill/>
        </p:spPr>
        <p:txBody>
          <a:bodyPr wrap="square">
            <a:spAutoFit/>
          </a:bodyPr>
          <a:lstStyle/>
          <a:p>
            <a:pPr algn="r" rtl="0"/>
            <a:r>
              <a:rPr lang="de-DE" sz="1200" i="1">
                <a:solidFill>
                  <a:srgbClr val="000000"/>
                </a:solidFill>
                <a:latin typeface="Century Gothic" panose="020B0502020202020204" pitchFamily="34" charset="0"/>
              </a:rPr>
              <a:t>Fügen Sie Ihr eigenes Bild oder eine Abbildung ein.</a:t>
            </a:r>
          </a:p>
        </p:txBody>
      </p:sp>
      <p:cxnSp>
        <p:nvCxnSpPr>
          <p:cNvPr id="5" name="Straight Connector 4">
            <a:extLst>
              <a:ext uri="{FF2B5EF4-FFF2-40B4-BE49-F238E27FC236}">
                <a16:creationId xmlns:a16="http://schemas.microsoft.com/office/drawing/2014/main" id="{D7521177-4044-99AB-C64B-EF994C280818}"/>
              </a:ext>
            </a:extLst>
          </p:cNvPr>
          <p:cNvCxnSpPr/>
          <p:nvPr/>
        </p:nvCxnSpPr>
        <p:spPr>
          <a:xfrm>
            <a:off x="11954381" y="0"/>
            <a:ext cx="0" cy="6858000"/>
          </a:xfrm>
          <a:prstGeom prst="line">
            <a:avLst/>
          </a:prstGeom>
          <a:ln w="38100">
            <a:solidFill>
              <a:schemeClr val="accent5">
                <a:lumMod val="7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13530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FA7D9A-44EB-8023-B7E9-52CC255EFAD4}"/>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C72C0EE3-9007-E97E-6DA9-2FBE3A7298E3}"/>
              </a:ext>
            </a:extLst>
          </p:cNvPr>
          <p:cNvSpPr/>
          <p:nvPr/>
        </p:nvSpPr>
        <p:spPr>
          <a:xfrm>
            <a:off x="0" y="0"/>
            <a:ext cx="738909" cy="6858000"/>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Ein Tennisball im Netz">
            <a:extLst>
              <a:ext uri="{FF2B5EF4-FFF2-40B4-BE49-F238E27FC236}">
                <a16:creationId xmlns:a16="http://schemas.microsoft.com/office/drawing/2014/main" id="{755A1C4C-9520-3442-29B2-6D2B116888D4}"/>
              </a:ext>
            </a:extLst>
          </p:cNvPr>
          <p:cNvPicPr>
            <a:picLocks noChangeAspect="1"/>
          </p:cNvPicPr>
          <p:nvPr/>
        </p:nvPicPr>
        <p:blipFill>
          <a:blip r:embed="rId2"/>
          <a:srcRect/>
          <a:stretch/>
        </p:blipFill>
        <p:spPr>
          <a:xfrm>
            <a:off x="380850" y="573902"/>
            <a:ext cx="6007245" cy="4004830"/>
          </a:xfrm>
          <a:prstGeom prst="rect">
            <a:avLst/>
          </a:prstGeom>
          <a:ln w="38100">
            <a:solidFill>
              <a:schemeClr val="accent5">
                <a:lumMod val="75000"/>
              </a:schemeClr>
            </a:solidFill>
          </a:ln>
        </p:spPr>
      </p:pic>
      <p:sp>
        <p:nvSpPr>
          <p:cNvPr id="9" name="TextBox 8">
            <a:extLst>
              <a:ext uri="{FF2B5EF4-FFF2-40B4-BE49-F238E27FC236}">
                <a16:creationId xmlns:a16="http://schemas.microsoft.com/office/drawing/2014/main" id="{B0402ABD-012D-09B4-5FA2-C2647C54350B}"/>
              </a:ext>
            </a:extLst>
          </p:cNvPr>
          <p:cNvSpPr txBox="1"/>
          <p:nvPr/>
        </p:nvSpPr>
        <p:spPr>
          <a:xfrm>
            <a:off x="6667461" y="1989137"/>
            <a:ext cx="4979594" cy="1174360"/>
          </a:xfrm>
          <a:prstGeom prst="rect">
            <a:avLst/>
          </a:prstGeom>
          <a:noFill/>
        </p:spPr>
        <p:txBody>
          <a:bodyPr wrap="square">
            <a:spAutoFit/>
          </a:bodyPr>
          <a:lstStyle/>
          <a:p>
            <a:pPr marL="0" marR="0" rtl="0">
              <a:lnSpc>
                <a:spcPct val="115000"/>
              </a:lnSpc>
              <a:spcBef>
                <a:spcPts val="0"/>
              </a:spcBef>
              <a:spcAft>
                <a:spcPts val="800"/>
              </a:spcAft>
            </a:pPr>
            <a:r>
              <a:rPr lang="de-DE" sz="3200" kern="100" dirty="0">
                <a:solidFill>
                  <a:srgbClr val="2E74B5"/>
                </a:solidFill>
                <a:latin typeface="Century Gothic" panose="020B0502020202020204" pitchFamily="34" charset="0"/>
                <a:ea typeface="Aptos" panose="020B0004020202020204" pitchFamily="34" charset="0"/>
                <a:cs typeface="Times New Roman" panose="02020603050405020304" pitchFamily="18" charset="0"/>
              </a:rPr>
              <a:t>SZENE:</a:t>
            </a:r>
            <a:r>
              <a:rPr lang="de-DE" sz="3200" kern="100" dirty="0">
                <a:solidFill>
                  <a:srgbClr val="2E74B5"/>
                </a:solidFill>
                <a:effectLst/>
                <a:latin typeface="Century Gothic" panose="020B0502020202020204" pitchFamily="34" charset="0"/>
                <a:ea typeface="Aptos" panose="020B0004020202020204" pitchFamily="34" charset="0"/>
                <a:cs typeface="Times New Roman" panose="02020603050405020304" pitchFamily="18" charset="0"/>
              </a:rPr>
              <a:t> HERAUSFORDERUNG</a:t>
            </a:r>
          </a:p>
        </p:txBody>
      </p:sp>
      <p:sp>
        <p:nvSpPr>
          <p:cNvPr id="11" name="TextBox 10">
            <a:extLst>
              <a:ext uri="{FF2B5EF4-FFF2-40B4-BE49-F238E27FC236}">
                <a16:creationId xmlns:a16="http://schemas.microsoft.com/office/drawing/2014/main" id="{8DF49287-4A7D-C6C3-DA50-175A549EBADA}"/>
              </a:ext>
            </a:extLst>
          </p:cNvPr>
          <p:cNvSpPr txBox="1"/>
          <p:nvPr/>
        </p:nvSpPr>
        <p:spPr>
          <a:xfrm>
            <a:off x="1057024" y="5407473"/>
            <a:ext cx="10889673" cy="1199687"/>
          </a:xfrm>
          <a:prstGeom prst="rect">
            <a:avLst/>
          </a:prstGeom>
          <a:noFill/>
        </p:spPr>
        <p:txBody>
          <a:bodyPr wrap="square">
            <a:spAutoFit/>
          </a:bodyPr>
          <a:lstStyle/>
          <a:p>
            <a:pPr marL="0" marR="0" rtl="0">
              <a:lnSpc>
                <a:spcPct val="115000"/>
              </a:lnSpc>
              <a:spcBef>
                <a:spcPts val="0"/>
              </a:spcBef>
              <a:spcAft>
                <a:spcPts val="800"/>
              </a:spcAft>
            </a:pPr>
            <a:r>
              <a:rPr lang="de-DE" sz="1600" kern="100" dirty="0">
                <a:solidFill>
                  <a:srgbClr val="000000"/>
                </a:solidFill>
                <a:effectLst/>
                <a:latin typeface="Century Gothic" panose="020B0502020202020204" pitchFamily="34" charset="0"/>
                <a:ea typeface="Aptos" panose="020B0004020202020204" pitchFamily="34" charset="0"/>
                <a:cs typeface="Arial" panose="020B0604020202020204" pitchFamily="34" charset="0"/>
              </a:rPr>
              <a:t>Veranschaulichen Sie die primäre Marketingherausforderung oder -chance Ihres Unternehmens. Beispiele hierfür sind der Eintritt in einen neuen Markt, die Einführung eines Produkts oder die Bewältigung einer Bedrohung durch die Konkurrenz. Verwenden Sie visuelle Elemente, um das Ausmaß oder die Komplexität der Herausforderung zu verdeutlichen.</a:t>
            </a:r>
          </a:p>
        </p:txBody>
      </p:sp>
      <p:sp>
        <p:nvSpPr>
          <p:cNvPr id="5" name="TextBox 4">
            <a:extLst>
              <a:ext uri="{FF2B5EF4-FFF2-40B4-BE49-F238E27FC236}">
                <a16:creationId xmlns:a16="http://schemas.microsoft.com/office/drawing/2014/main" id="{BF5061A5-FB34-AAF6-23E7-14F4C26CB142}"/>
              </a:ext>
            </a:extLst>
          </p:cNvPr>
          <p:cNvSpPr txBox="1"/>
          <p:nvPr/>
        </p:nvSpPr>
        <p:spPr>
          <a:xfrm>
            <a:off x="841278" y="4724756"/>
            <a:ext cx="5660582" cy="276999"/>
          </a:xfrm>
          <a:prstGeom prst="rect">
            <a:avLst/>
          </a:prstGeom>
          <a:noFill/>
        </p:spPr>
        <p:txBody>
          <a:bodyPr wrap="square">
            <a:spAutoFit/>
          </a:bodyPr>
          <a:lstStyle/>
          <a:p>
            <a:pPr algn="r" rtl="0"/>
            <a:r>
              <a:rPr lang="de-DE" sz="1200" i="1">
                <a:solidFill>
                  <a:srgbClr val="000000"/>
                </a:solidFill>
                <a:latin typeface="Century Gothic" panose="020B0502020202020204" pitchFamily="34" charset="0"/>
              </a:rPr>
              <a:t>Fügen Sie Ihr eigenes Bild oder eine Abbildung ein.</a:t>
            </a:r>
          </a:p>
        </p:txBody>
      </p:sp>
      <p:cxnSp>
        <p:nvCxnSpPr>
          <p:cNvPr id="2" name="Straight Connector 1">
            <a:extLst>
              <a:ext uri="{FF2B5EF4-FFF2-40B4-BE49-F238E27FC236}">
                <a16:creationId xmlns:a16="http://schemas.microsoft.com/office/drawing/2014/main" id="{343F5140-2878-A946-B16F-028D73772D39}"/>
              </a:ext>
            </a:extLst>
          </p:cNvPr>
          <p:cNvCxnSpPr/>
          <p:nvPr/>
        </p:nvCxnSpPr>
        <p:spPr>
          <a:xfrm>
            <a:off x="11954381" y="0"/>
            <a:ext cx="0" cy="6858000"/>
          </a:xfrm>
          <a:prstGeom prst="line">
            <a:avLst/>
          </a:prstGeom>
          <a:ln w="38100">
            <a:solidFill>
              <a:schemeClr val="accent5">
                <a:lumMod val="7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20962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101ABE-52DB-14E7-767D-5F7E9A7167D2}"/>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EDFB1398-850F-2B2A-34A1-756391E98688}"/>
              </a:ext>
            </a:extLst>
          </p:cNvPr>
          <p:cNvSpPr/>
          <p:nvPr/>
        </p:nvSpPr>
        <p:spPr>
          <a:xfrm>
            <a:off x="0" y="0"/>
            <a:ext cx="738909" cy="6858000"/>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Reißzwecken und Faden bilden ein Siebeneck">
            <a:extLst>
              <a:ext uri="{FF2B5EF4-FFF2-40B4-BE49-F238E27FC236}">
                <a16:creationId xmlns:a16="http://schemas.microsoft.com/office/drawing/2014/main" id="{AC6B0FEB-20FF-3D87-F6C9-D8095C49E370}"/>
              </a:ext>
            </a:extLst>
          </p:cNvPr>
          <p:cNvPicPr>
            <a:picLocks noChangeAspect="1"/>
          </p:cNvPicPr>
          <p:nvPr/>
        </p:nvPicPr>
        <p:blipFill>
          <a:blip r:embed="rId2"/>
          <a:srcRect/>
          <a:stretch/>
        </p:blipFill>
        <p:spPr>
          <a:xfrm>
            <a:off x="369454" y="573902"/>
            <a:ext cx="6007245" cy="4004830"/>
          </a:xfrm>
          <a:prstGeom prst="rect">
            <a:avLst/>
          </a:prstGeom>
          <a:ln w="38100">
            <a:solidFill>
              <a:schemeClr val="accent5">
                <a:lumMod val="75000"/>
              </a:schemeClr>
            </a:solidFill>
          </a:ln>
        </p:spPr>
      </p:pic>
      <p:sp>
        <p:nvSpPr>
          <p:cNvPr id="11" name="TextBox 10">
            <a:extLst>
              <a:ext uri="{FF2B5EF4-FFF2-40B4-BE49-F238E27FC236}">
                <a16:creationId xmlns:a16="http://schemas.microsoft.com/office/drawing/2014/main" id="{729DB7A5-82DD-4936-D65F-F689C92A29F7}"/>
              </a:ext>
            </a:extLst>
          </p:cNvPr>
          <p:cNvSpPr txBox="1"/>
          <p:nvPr/>
        </p:nvSpPr>
        <p:spPr>
          <a:xfrm>
            <a:off x="1057024" y="5407473"/>
            <a:ext cx="10889673" cy="916533"/>
          </a:xfrm>
          <a:prstGeom prst="rect">
            <a:avLst/>
          </a:prstGeom>
          <a:noFill/>
        </p:spPr>
        <p:txBody>
          <a:bodyPr wrap="square">
            <a:spAutoFit/>
          </a:bodyPr>
          <a:lstStyle/>
          <a:p>
            <a:pPr marL="0" marR="0" rtl="0">
              <a:lnSpc>
                <a:spcPct val="115000"/>
              </a:lnSpc>
              <a:spcBef>
                <a:spcPts val="0"/>
              </a:spcBef>
              <a:spcAft>
                <a:spcPts val="800"/>
              </a:spcAft>
            </a:pPr>
            <a:r>
              <a:rPr lang="de-DE" sz="1600" kern="100" dirty="0">
                <a:solidFill>
                  <a:srgbClr val="000000"/>
                </a:solidFill>
                <a:effectLst/>
                <a:latin typeface="Century Gothic" panose="020B0502020202020204" pitchFamily="34" charset="0"/>
                <a:ea typeface="Aptos" panose="020B0004020202020204" pitchFamily="34" charset="0"/>
                <a:cs typeface="Arial" panose="020B0604020202020204" pitchFamily="34" charset="0"/>
              </a:rPr>
              <a:t>Stellen Sie die Marketingstrategie dar, die Sie gewählt haben, um die Herausforderung zu meistern. Dazu gehören Taktiken wie Kampagnenbilder, Zielgruppen-Personas oder Kernbotschaften. Heben Sie die Kreativität und die Denkprozesse hervor, die hinter der Strategie stehen.</a:t>
            </a:r>
          </a:p>
        </p:txBody>
      </p:sp>
      <p:sp>
        <p:nvSpPr>
          <p:cNvPr id="3" name="TextBox 2">
            <a:extLst>
              <a:ext uri="{FF2B5EF4-FFF2-40B4-BE49-F238E27FC236}">
                <a16:creationId xmlns:a16="http://schemas.microsoft.com/office/drawing/2014/main" id="{B959F8AC-E3B2-8012-8CC0-1E171E2BCA8B}"/>
              </a:ext>
            </a:extLst>
          </p:cNvPr>
          <p:cNvSpPr txBox="1"/>
          <p:nvPr/>
        </p:nvSpPr>
        <p:spPr>
          <a:xfrm>
            <a:off x="6667461" y="2390020"/>
            <a:ext cx="4240684" cy="625749"/>
          </a:xfrm>
          <a:prstGeom prst="rect">
            <a:avLst/>
          </a:prstGeom>
          <a:noFill/>
        </p:spPr>
        <p:txBody>
          <a:bodyPr wrap="square">
            <a:spAutoFit/>
          </a:bodyPr>
          <a:lstStyle/>
          <a:p>
            <a:pPr marL="0" marR="0" rtl="0">
              <a:lnSpc>
                <a:spcPct val="115000"/>
              </a:lnSpc>
              <a:spcBef>
                <a:spcPts val="0"/>
              </a:spcBef>
              <a:spcAft>
                <a:spcPts val="800"/>
              </a:spcAft>
            </a:pPr>
            <a:r>
              <a:rPr lang="de-DE" sz="3200" kern="100">
                <a:solidFill>
                  <a:srgbClr val="2E74B5"/>
                </a:solidFill>
                <a:latin typeface="Century Gothic" panose="020B0502020202020204" pitchFamily="34" charset="0"/>
                <a:ea typeface="Aptos" panose="020B0004020202020204" pitchFamily="34" charset="0"/>
                <a:cs typeface="Times New Roman" panose="02020603050405020304" pitchFamily="18" charset="0"/>
              </a:rPr>
              <a:t>SZENE:</a:t>
            </a:r>
            <a:r>
              <a:rPr lang="de-DE" sz="3200" kern="100">
                <a:solidFill>
                  <a:srgbClr val="2E74B5"/>
                </a:solidFill>
                <a:effectLst/>
                <a:latin typeface="Century Gothic" panose="020B0502020202020204" pitchFamily="34" charset="0"/>
                <a:ea typeface="Aptos" panose="020B0004020202020204" pitchFamily="34" charset="0"/>
                <a:cs typeface="Times New Roman" panose="02020603050405020304" pitchFamily="18" charset="0"/>
              </a:rPr>
              <a:t> STRATEGIE</a:t>
            </a:r>
          </a:p>
        </p:txBody>
      </p:sp>
      <p:sp>
        <p:nvSpPr>
          <p:cNvPr id="5" name="TextBox 4">
            <a:extLst>
              <a:ext uri="{FF2B5EF4-FFF2-40B4-BE49-F238E27FC236}">
                <a16:creationId xmlns:a16="http://schemas.microsoft.com/office/drawing/2014/main" id="{7EA2BE3D-6BCC-C4D8-FA54-D9D84034F632}"/>
              </a:ext>
            </a:extLst>
          </p:cNvPr>
          <p:cNvSpPr txBox="1"/>
          <p:nvPr/>
        </p:nvSpPr>
        <p:spPr>
          <a:xfrm>
            <a:off x="841278" y="4724756"/>
            <a:ext cx="5660582" cy="276999"/>
          </a:xfrm>
          <a:prstGeom prst="rect">
            <a:avLst/>
          </a:prstGeom>
          <a:noFill/>
        </p:spPr>
        <p:txBody>
          <a:bodyPr wrap="square">
            <a:spAutoFit/>
          </a:bodyPr>
          <a:lstStyle/>
          <a:p>
            <a:pPr algn="r" rtl="0"/>
            <a:r>
              <a:rPr lang="de-DE" sz="1200" i="1">
                <a:solidFill>
                  <a:srgbClr val="000000"/>
                </a:solidFill>
                <a:latin typeface="Century Gothic" panose="020B0502020202020204" pitchFamily="34" charset="0"/>
              </a:rPr>
              <a:t>Fügen Sie Ihr eigenes Bild oder eine Abbildung ein.</a:t>
            </a:r>
          </a:p>
        </p:txBody>
      </p:sp>
      <p:cxnSp>
        <p:nvCxnSpPr>
          <p:cNvPr id="2" name="Straight Connector 1">
            <a:extLst>
              <a:ext uri="{FF2B5EF4-FFF2-40B4-BE49-F238E27FC236}">
                <a16:creationId xmlns:a16="http://schemas.microsoft.com/office/drawing/2014/main" id="{B3A37EB5-3FBF-396E-1AAB-929BD010B995}"/>
              </a:ext>
            </a:extLst>
          </p:cNvPr>
          <p:cNvCxnSpPr/>
          <p:nvPr/>
        </p:nvCxnSpPr>
        <p:spPr>
          <a:xfrm>
            <a:off x="11954381" y="0"/>
            <a:ext cx="0" cy="6858000"/>
          </a:xfrm>
          <a:prstGeom prst="line">
            <a:avLst/>
          </a:prstGeom>
          <a:ln w="38100">
            <a:solidFill>
              <a:schemeClr val="accent5">
                <a:lumMod val="7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03382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6DA60C-516A-8B7D-132D-84342B5E756C}"/>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1CDE2951-D3AE-E31F-7CB7-EE77CFE30288}"/>
              </a:ext>
            </a:extLst>
          </p:cNvPr>
          <p:cNvSpPr/>
          <p:nvPr/>
        </p:nvSpPr>
        <p:spPr>
          <a:xfrm>
            <a:off x="0" y="0"/>
            <a:ext cx="738909" cy="6858000"/>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Geschäftsleute in einer Videokonferenz">
            <a:extLst>
              <a:ext uri="{FF2B5EF4-FFF2-40B4-BE49-F238E27FC236}">
                <a16:creationId xmlns:a16="http://schemas.microsoft.com/office/drawing/2014/main" id="{D9DDB098-CF34-D85B-5BC6-7A655D28D939}"/>
              </a:ext>
            </a:extLst>
          </p:cNvPr>
          <p:cNvPicPr>
            <a:picLocks noChangeAspect="1"/>
          </p:cNvPicPr>
          <p:nvPr/>
        </p:nvPicPr>
        <p:blipFill>
          <a:blip r:embed="rId2"/>
          <a:srcRect/>
          <a:stretch/>
        </p:blipFill>
        <p:spPr>
          <a:xfrm>
            <a:off x="369454" y="574880"/>
            <a:ext cx="6007245" cy="4003852"/>
          </a:xfrm>
          <a:prstGeom prst="rect">
            <a:avLst/>
          </a:prstGeom>
          <a:ln w="38100">
            <a:solidFill>
              <a:schemeClr val="accent5">
                <a:lumMod val="75000"/>
              </a:schemeClr>
            </a:solidFill>
          </a:ln>
        </p:spPr>
      </p:pic>
      <p:sp>
        <p:nvSpPr>
          <p:cNvPr id="11" name="TextBox 10">
            <a:extLst>
              <a:ext uri="{FF2B5EF4-FFF2-40B4-BE49-F238E27FC236}">
                <a16:creationId xmlns:a16="http://schemas.microsoft.com/office/drawing/2014/main" id="{DA9EF46F-C146-D2E2-B021-D48020A9F67A}"/>
              </a:ext>
            </a:extLst>
          </p:cNvPr>
          <p:cNvSpPr txBox="1"/>
          <p:nvPr/>
        </p:nvSpPr>
        <p:spPr>
          <a:xfrm>
            <a:off x="1057024" y="5407473"/>
            <a:ext cx="10889673" cy="916533"/>
          </a:xfrm>
          <a:prstGeom prst="rect">
            <a:avLst/>
          </a:prstGeom>
          <a:noFill/>
        </p:spPr>
        <p:txBody>
          <a:bodyPr wrap="square">
            <a:spAutoFit/>
          </a:bodyPr>
          <a:lstStyle/>
          <a:p>
            <a:pPr marL="0" marR="0" rtl="0">
              <a:lnSpc>
                <a:spcPct val="115000"/>
              </a:lnSpc>
              <a:spcBef>
                <a:spcPts val="0"/>
              </a:spcBef>
              <a:spcAft>
                <a:spcPts val="800"/>
              </a:spcAft>
            </a:pPr>
            <a:r>
              <a:rPr lang="de-DE" sz="1600" kern="100" dirty="0">
                <a:solidFill>
                  <a:srgbClr val="000000"/>
                </a:solidFill>
                <a:effectLst/>
                <a:latin typeface="Century Gothic" panose="020B0502020202020204" pitchFamily="34" charset="0"/>
                <a:ea typeface="Aptos" panose="020B0004020202020204" pitchFamily="34" charset="0"/>
                <a:cs typeface="Arial" panose="020B0604020202020204" pitchFamily="34" charset="0"/>
              </a:rPr>
              <a:t>Zeigen Sie, wie die Strategie zum Leben erweckt wurde. Zeigen Sie dazu Szenen, die Marketingkampagnen in Aktion, Zusammenarbeit im Team oder Kundeninteraktionen darstellen. Konzentrieren Sie sich auf die Umsetzung und den Einsatz Ihrer Marketingtaktiken.</a:t>
            </a:r>
          </a:p>
        </p:txBody>
      </p:sp>
      <p:sp>
        <p:nvSpPr>
          <p:cNvPr id="3" name="TextBox 2">
            <a:extLst>
              <a:ext uri="{FF2B5EF4-FFF2-40B4-BE49-F238E27FC236}">
                <a16:creationId xmlns:a16="http://schemas.microsoft.com/office/drawing/2014/main" id="{535E6A73-1DC0-FBE9-249D-67DC6E90A290}"/>
              </a:ext>
            </a:extLst>
          </p:cNvPr>
          <p:cNvSpPr txBox="1"/>
          <p:nvPr/>
        </p:nvSpPr>
        <p:spPr>
          <a:xfrm>
            <a:off x="6667460" y="1989626"/>
            <a:ext cx="5062721" cy="1174360"/>
          </a:xfrm>
          <a:prstGeom prst="rect">
            <a:avLst/>
          </a:prstGeom>
          <a:noFill/>
        </p:spPr>
        <p:txBody>
          <a:bodyPr wrap="square">
            <a:spAutoFit/>
          </a:bodyPr>
          <a:lstStyle/>
          <a:p>
            <a:pPr marL="0" marR="0" rtl="0">
              <a:lnSpc>
                <a:spcPct val="115000"/>
              </a:lnSpc>
              <a:spcBef>
                <a:spcPts val="0"/>
              </a:spcBef>
              <a:spcAft>
                <a:spcPts val="800"/>
              </a:spcAft>
            </a:pPr>
            <a:r>
              <a:rPr lang="de-DE" sz="3200" kern="100" dirty="0">
                <a:solidFill>
                  <a:srgbClr val="2E74B5"/>
                </a:solidFill>
                <a:latin typeface="Century Gothic" panose="020B0502020202020204" pitchFamily="34" charset="0"/>
                <a:ea typeface="Aptos" panose="020B0004020202020204" pitchFamily="34" charset="0"/>
                <a:cs typeface="Times New Roman" panose="02020603050405020304" pitchFamily="18" charset="0"/>
              </a:rPr>
              <a:t>SZENE:</a:t>
            </a:r>
            <a:r>
              <a:rPr lang="de-DE" sz="3200" kern="100" dirty="0">
                <a:solidFill>
                  <a:srgbClr val="2E74B5"/>
                </a:solidFill>
                <a:effectLst/>
                <a:latin typeface="Century Gothic" panose="020B0502020202020204" pitchFamily="34" charset="0"/>
                <a:ea typeface="Aptos" panose="020B0004020202020204" pitchFamily="34" charset="0"/>
                <a:cs typeface="Times New Roman" panose="02020603050405020304" pitchFamily="18" charset="0"/>
              </a:rPr>
              <a:t> IMPLEMENTIERUNG</a:t>
            </a:r>
          </a:p>
        </p:txBody>
      </p:sp>
      <p:sp>
        <p:nvSpPr>
          <p:cNvPr id="5" name="TextBox 4">
            <a:extLst>
              <a:ext uri="{FF2B5EF4-FFF2-40B4-BE49-F238E27FC236}">
                <a16:creationId xmlns:a16="http://schemas.microsoft.com/office/drawing/2014/main" id="{65FADB17-0D8C-0680-CBC9-393D0C0D1750}"/>
              </a:ext>
            </a:extLst>
          </p:cNvPr>
          <p:cNvSpPr txBox="1"/>
          <p:nvPr/>
        </p:nvSpPr>
        <p:spPr>
          <a:xfrm>
            <a:off x="841278" y="4724756"/>
            <a:ext cx="5660582" cy="276999"/>
          </a:xfrm>
          <a:prstGeom prst="rect">
            <a:avLst/>
          </a:prstGeom>
          <a:noFill/>
        </p:spPr>
        <p:txBody>
          <a:bodyPr wrap="square">
            <a:spAutoFit/>
          </a:bodyPr>
          <a:lstStyle/>
          <a:p>
            <a:pPr algn="r" rtl="0"/>
            <a:r>
              <a:rPr lang="de-DE" sz="1200" i="1">
                <a:solidFill>
                  <a:srgbClr val="000000"/>
                </a:solidFill>
                <a:latin typeface="Century Gothic" panose="020B0502020202020204" pitchFamily="34" charset="0"/>
              </a:rPr>
              <a:t>Fügen Sie Ihr eigenes Bild oder eine Abbildung ein.</a:t>
            </a:r>
          </a:p>
        </p:txBody>
      </p:sp>
      <p:cxnSp>
        <p:nvCxnSpPr>
          <p:cNvPr id="2" name="Straight Connector 1">
            <a:extLst>
              <a:ext uri="{FF2B5EF4-FFF2-40B4-BE49-F238E27FC236}">
                <a16:creationId xmlns:a16="http://schemas.microsoft.com/office/drawing/2014/main" id="{AA4FDB9F-8DA1-706A-A7A1-A22379C6EDD0}"/>
              </a:ext>
            </a:extLst>
          </p:cNvPr>
          <p:cNvCxnSpPr/>
          <p:nvPr/>
        </p:nvCxnSpPr>
        <p:spPr>
          <a:xfrm>
            <a:off x="11954381" y="0"/>
            <a:ext cx="0" cy="6858000"/>
          </a:xfrm>
          <a:prstGeom prst="line">
            <a:avLst/>
          </a:prstGeom>
          <a:ln w="38100">
            <a:solidFill>
              <a:schemeClr val="accent5">
                <a:lumMod val="7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70189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1DDC8E-C37F-AF44-2490-31A47D06E5F1}"/>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8FCE6D32-4D1A-E899-1533-26A51775CDA5}"/>
              </a:ext>
            </a:extLst>
          </p:cNvPr>
          <p:cNvSpPr/>
          <p:nvPr/>
        </p:nvSpPr>
        <p:spPr>
          <a:xfrm>
            <a:off x="0" y="0"/>
            <a:ext cx="738909" cy="6858000"/>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Grafische Darstellung eines 3D-Kreisdiagramms">
            <a:extLst>
              <a:ext uri="{FF2B5EF4-FFF2-40B4-BE49-F238E27FC236}">
                <a16:creationId xmlns:a16="http://schemas.microsoft.com/office/drawing/2014/main" id="{679C0DAC-6153-F6F2-442C-C252CA5986BA}"/>
              </a:ext>
            </a:extLst>
          </p:cNvPr>
          <p:cNvPicPr>
            <a:picLocks noChangeAspect="1"/>
          </p:cNvPicPr>
          <p:nvPr/>
        </p:nvPicPr>
        <p:blipFill>
          <a:blip r:embed="rId2"/>
          <a:srcRect/>
          <a:stretch/>
        </p:blipFill>
        <p:spPr>
          <a:xfrm>
            <a:off x="369454" y="575418"/>
            <a:ext cx="6007245" cy="4002776"/>
          </a:xfrm>
          <a:prstGeom prst="rect">
            <a:avLst/>
          </a:prstGeom>
          <a:ln w="38100">
            <a:solidFill>
              <a:schemeClr val="accent5">
                <a:lumMod val="75000"/>
              </a:schemeClr>
            </a:solidFill>
          </a:ln>
        </p:spPr>
      </p:pic>
      <p:sp>
        <p:nvSpPr>
          <p:cNvPr id="11" name="TextBox 10">
            <a:extLst>
              <a:ext uri="{FF2B5EF4-FFF2-40B4-BE49-F238E27FC236}">
                <a16:creationId xmlns:a16="http://schemas.microsoft.com/office/drawing/2014/main" id="{23953B33-FA1D-949A-DE8D-2E148310DF2D}"/>
              </a:ext>
            </a:extLst>
          </p:cNvPr>
          <p:cNvSpPr txBox="1"/>
          <p:nvPr/>
        </p:nvSpPr>
        <p:spPr>
          <a:xfrm>
            <a:off x="1057024" y="5407473"/>
            <a:ext cx="10889673" cy="916533"/>
          </a:xfrm>
          <a:prstGeom prst="rect">
            <a:avLst/>
          </a:prstGeom>
          <a:noFill/>
        </p:spPr>
        <p:txBody>
          <a:bodyPr wrap="square">
            <a:spAutoFit/>
          </a:bodyPr>
          <a:lstStyle/>
          <a:p>
            <a:pPr marL="0" marR="0" rtl="0">
              <a:lnSpc>
                <a:spcPct val="115000"/>
              </a:lnSpc>
              <a:spcBef>
                <a:spcPts val="0"/>
              </a:spcBef>
              <a:spcAft>
                <a:spcPts val="800"/>
              </a:spcAft>
            </a:pPr>
            <a:r>
              <a:rPr lang="de-DE" sz="1600" kern="100" dirty="0">
                <a:solidFill>
                  <a:srgbClr val="000000"/>
                </a:solidFill>
                <a:effectLst/>
                <a:latin typeface="Century Gothic" panose="020B0502020202020204" pitchFamily="34" charset="0"/>
                <a:ea typeface="Aptos" panose="020B0004020202020204" pitchFamily="34" charset="0"/>
                <a:cs typeface="Arial" panose="020B0604020202020204" pitchFamily="34" charset="0"/>
              </a:rPr>
              <a:t>Präsentieren Sie die Ergebnisse Ihrer Marketingaktivitäten. Verwenden Sie grafische Darstellungen, um Umsatzsteigerungen, einen höheren Bekanntheitsgrad der Marke oder andere wichtige Messzahlen aufzuzeigen. An dieser Stelle zeigen Sie die Wirkung Ihrer Marketingstrategie.</a:t>
            </a:r>
          </a:p>
        </p:txBody>
      </p:sp>
      <p:sp>
        <p:nvSpPr>
          <p:cNvPr id="3" name="TextBox 2">
            <a:extLst>
              <a:ext uri="{FF2B5EF4-FFF2-40B4-BE49-F238E27FC236}">
                <a16:creationId xmlns:a16="http://schemas.microsoft.com/office/drawing/2014/main" id="{C2F247DE-7E02-887E-738B-D1EA51121C5D}"/>
              </a:ext>
            </a:extLst>
          </p:cNvPr>
          <p:cNvSpPr txBox="1"/>
          <p:nvPr/>
        </p:nvSpPr>
        <p:spPr>
          <a:xfrm>
            <a:off x="6667460" y="2390020"/>
            <a:ext cx="5062721" cy="625749"/>
          </a:xfrm>
          <a:prstGeom prst="rect">
            <a:avLst/>
          </a:prstGeom>
          <a:noFill/>
        </p:spPr>
        <p:txBody>
          <a:bodyPr wrap="square">
            <a:spAutoFit/>
          </a:bodyPr>
          <a:lstStyle/>
          <a:p>
            <a:pPr marL="0" marR="0" rtl="0">
              <a:lnSpc>
                <a:spcPct val="115000"/>
              </a:lnSpc>
              <a:spcBef>
                <a:spcPts val="0"/>
              </a:spcBef>
              <a:spcAft>
                <a:spcPts val="800"/>
              </a:spcAft>
            </a:pPr>
            <a:r>
              <a:rPr lang="de-DE" sz="3200" kern="100">
                <a:solidFill>
                  <a:srgbClr val="2E74B5"/>
                </a:solidFill>
                <a:effectLst/>
                <a:latin typeface="Century Gothic" panose="020B0502020202020204" pitchFamily="34" charset="0"/>
                <a:ea typeface="Aptos" panose="020B0004020202020204" pitchFamily="34" charset="0"/>
                <a:cs typeface="Times New Roman" panose="02020603050405020304" pitchFamily="18" charset="0"/>
              </a:rPr>
              <a:t>SZENE: ERGEBNISSE</a:t>
            </a:r>
          </a:p>
        </p:txBody>
      </p:sp>
      <p:sp>
        <p:nvSpPr>
          <p:cNvPr id="2" name="TextBox 1">
            <a:extLst>
              <a:ext uri="{FF2B5EF4-FFF2-40B4-BE49-F238E27FC236}">
                <a16:creationId xmlns:a16="http://schemas.microsoft.com/office/drawing/2014/main" id="{D4C1B94C-FFD6-1AF7-144A-57BF7060AD25}"/>
              </a:ext>
            </a:extLst>
          </p:cNvPr>
          <p:cNvSpPr txBox="1"/>
          <p:nvPr/>
        </p:nvSpPr>
        <p:spPr>
          <a:xfrm>
            <a:off x="841278" y="4724756"/>
            <a:ext cx="5660582" cy="276999"/>
          </a:xfrm>
          <a:prstGeom prst="rect">
            <a:avLst/>
          </a:prstGeom>
          <a:noFill/>
        </p:spPr>
        <p:txBody>
          <a:bodyPr wrap="square">
            <a:spAutoFit/>
          </a:bodyPr>
          <a:lstStyle/>
          <a:p>
            <a:pPr algn="r" rtl="0"/>
            <a:r>
              <a:rPr lang="de-DE" sz="1200" i="1">
                <a:solidFill>
                  <a:srgbClr val="000000"/>
                </a:solidFill>
                <a:latin typeface="Century Gothic" panose="020B0502020202020204" pitchFamily="34" charset="0"/>
              </a:rPr>
              <a:t>Fügen Sie Ihr eigenes Bild oder eine Abbildung ein.</a:t>
            </a:r>
          </a:p>
        </p:txBody>
      </p:sp>
      <p:cxnSp>
        <p:nvCxnSpPr>
          <p:cNvPr id="5" name="Straight Connector 4">
            <a:extLst>
              <a:ext uri="{FF2B5EF4-FFF2-40B4-BE49-F238E27FC236}">
                <a16:creationId xmlns:a16="http://schemas.microsoft.com/office/drawing/2014/main" id="{7511EA12-7B9B-A7D5-E909-561953A0150B}"/>
              </a:ext>
            </a:extLst>
          </p:cNvPr>
          <p:cNvCxnSpPr/>
          <p:nvPr/>
        </p:nvCxnSpPr>
        <p:spPr>
          <a:xfrm>
            <a:off x="11954381" y="0"/>
            <a:ext cx="0" cy="6858000"/>
          </a:xfrm>
          <a:prstGeom prst="line">
            <a:avLst/>
          </a:prstGeom>
          <a:ln w="38100">
            <a:solidFill>
              <a:schemeClr val="accent5">
                <a:lumMod val="7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89090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E63FC0-545F-F021-7E5F-ED7C7E94E9E7}"/>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8BB6A372-FA8D-3507-EC34-259D22B89EBC}"/>
              </a:ext>
            </a:extLst>
          </p:cNvPr>
          <p:cNvSpPr/>
          <p:nvPr/>
        </p:nvSpPr>
        <p:spPr>
          <a:xfrm>
            <a:off x="0" y="0"/>
            <a:ext cx="738909" cy="6858000"/>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Nahaufnahme einer Zielscheibe">
            <a:extLst>
              <a:ext uri="{FF2B5EF4-FFF2-40B4-BE49-F238E27FC236}">
                <a16:creationId xmlns:a16="http://schemas.microsoft.com/office/drawing/2014/main" id="{E566B74D-5BB3-CC5F-D872-8059E42DEB36}"/>
              </a:ext>
            </a:extLst>
          </p:cNvPr>
          <p:cNvPicPr>
            <a:picLocks noChangeAspect="1"/>
          </p:cNvPicPr>
          <p:nvPr/>
        </p:nvPicPr>
        <p:blipFill>
          <a:blip r:embed="rId2"/>
          <a:srcRect/>
          <a:stretch/>
        </p:blipFill>
        <p:spPr>
          <a:xfrm>
            <a:off x="370994" y="575418"/>
            <a:ext cx="6004164" cy="4002776"/>
          </a:xfrm>
          <a:prstGeom prst="rect">
            <a:avLst/>
          </a:prstGeom>
          <a:ln w="38100">
            <a:solidFill>
              <a:schemeClr val="accent5">
                <a:lumMod val="75000"/>
              </a:schemeClr>
            </a:solidFill>
          </a:ln>
        </p:spPr>
      </p:pic>
      <p:sp>
        <p:nvSpPr>
          <p:cNvPr id="11" name="TextBox 10">
            <a:extLst>
              <a:ext uri="{FF2B5EF4-FFF2-40B4-BE49-F238E27FC236}">
                <a16:creationId xmlns:a16="http://schemas.microsoft.com/office/drawing/2014/main" id="{1CB0FD66-83DD-BC92-F4B8-85E183F50D33}"/>
              </a:ext>
            </a:extLst>
          </p:cNvPr>
          <p:cNvSpPr txBox="1"/>
          <p:nvPr/>
        </p:nvSpPr>
        <p:spPr>
          <a:xfrm>
            <a:off x="1057024" y="5407473"/>
            <a:ext cx="10889673" cy="916533"/>
          </a:xfrm>
          <a:prstGeom prst="rect">
            <a:avLst/>
          </a:prstGeom>
          <a:noFill/>
        </p:spPr>
        <p:txBody>
          <a:bodyPr wrap="square">
            <a:spAutoFit/>
          </a:bodyPr>
          <a:lstStyle/>
          <a:p>
            <a:pPr marL="0" marR="0" rtl="0">
              <a:lnSpc>
                <a:spcPct val="115000"/>
              </a:lnSpc>
              <a:spcBef>
                <a:spcPts val="0"/>
              </a:spcBef>
              <a:spcAft>
                <a:spcPts val="800"/>
              </a:spcAft>
            </a:pPr>
            <a:r>
              <a:rPr lang="de-DE" sz="1600" kern="100" dirty="0">
                <a:solidFill>
                  <a:srgbClr val="000000"/>
                </a:solidFill>
                <a:effectLst/>
                <a:latin typeface="Century Gothic" panose="020B0502020202020204" pitchFamily="34" charset="0"/>
                <a:ea typeface="Aptos" panose="020B0004020202020204" pitchFamily="34" charset="0"/>
                <a:cs typeface="Arial" panose="020B0604020202020204" pitchFamily="34" charset="0"/>
              </a:rPr>
              <a:t>Fassen Sie die Fallstudie abschließend zusammen. Untermauern Sie den Erfolg der Marketingstrategie </a:t>
            </a:r>
            <a:br>
              <a:rPr lang="de-DE" sz="1600" kern="100" dirty="0">
                <a:solidFill>
                  <a:srgbClr val="000000"/>
                </a:solidFill>
                <a:effectLst/>
                <a:latin typeface="Century Gothic" panose="020B0502020202020204" pitchFamily="34" charset="0"/>
                <a:ea typeface="Aptos" panose="020B0004020202020204" pitchFamily="34" charset="0"/>
                <a:cs typeface="Arial" panose="020B0604020202020204" pitchFamily="34" charset="0"/>
              </a:rPr>
            </a:br>
            <a:r>
              <a:rPr lang="de-DE" sz="1600" kern="100" dirty="0">
                <a:solidFill>
                  <a:srgbClr val="000000"/>
                </a:solidFill>
                <a:effectLst/>
                <a:latin typeface="Century Gothic" panose="020B0502020202020204" pitchFamily="34" charset="0"/>
                <a:ea typeface="Aptos" panose="020B0004020202020204" pitchFamily="34" charset="0"/>
                <a:cs typeface="Arial" panose="020B0604020202020204" pitchFamily="34" charset="0"/>
              </a:rPr>
              <a:t>und die daraus gewonnenen Erkenntnisse. Verwenden Sie überzeugendes Bildmaterial, das die gesamte Erfolgsgeschichte zusammenfasst.</a:t>
            </a:r>
          </a:p>
        </p:txBody>
      </p:sp>
      <p:sp>
        <p:nvSpPr>
          <p:cNvPr id="3" name="TextBox 2">
            <a:extLst>
              <a:ext uri="{FF2B5EF4-FFF2-40B4-BE49-F238E27FC236}">
                <a16:creationId xmlns:a16="http://schemas.microsoft.com/office/drawing/2014/main" id="{7A23F93D-15D9-B1FF-F5AE-982CE0C6942A}"/>
              </a:ext>
            </a:extLst>
          </p:cNvPr>
          <p:cNvSpPr txBox="1"/>
          <p:nvPr/>
        </p:nvSpPr>
        <p:spPr>
          <a:xfrm>
            <a:off x="6667460" y="2390020"/>
            <a:ext cx="5062721" cy="625749"/>
          </a:xfrm>
          <a:prstGeom prst="rect">
            <a:avLst/>
          </a:prstGeom>
          <a:noFill/>
        </p:spPr>
        <p:txBody>
          <a:bodyPr wrap="square">
            <a:spAutoFit/>
          </a:bodyPr>
          <a:lstStyle/>
          <a:p>
            <a:pPr marL="0" marR="0" rtl="0">
              <a:lnSpc>
                <a:spcPct val="115000"/>
              </a:lnSpc>
              <a:spcBef>
                <a:spcPts val="0"/>
              </a:spcBef>
              <a:spcAft>
                <a:spcPts val="800"/>
              </a:spcAft>
            </a:pPr>
            <a:r>
              <a:rPr lang="de-DE" sz="3200" kern="100">
                <a:solidFill>
                  <a:srgbClr val="2E74B5"/>
                </a:solidFill>
                <a:effectLst/>
                <a:latin typeface="Century Gothic" panose="020B0502020202020204" pitchFamily="34" charset="0"/>
                <a:ea typeface="Aptos" panose="020B0004020202020204" pitchFamily="34" charset="0"/>
                <a:cs typeface="Times New Roman" panose="02020603050405020304" pitchFamily="18" charset="0"/>
              </a:rPr>
              <a:t>SZENE: FAZIT</a:t>
            </a:r>
          </a:p>
        </p:txBody>
      </p:sp>
      <p:sp>
        <p:nvSpPr>
          <p:cNvPr id="2" name="TextBox 1">
            <a:extLst>
              <a:ext uri="{FF2B5EF4-FFF2-40B4-BE49-F238E27FC236}">
                <a16:creationId xmlns:a16="http://schemas.microsoft.com/office/drawing/2014/main" id="{47B82353-C4FE-53A6-B4FE-4BF2010444AC}"/>
              </a:ext>
            </a:extLst>
          </p:cNvPr>
          <p:cNvSpPr txBox="1"/>
          <p:nvPr/>
        </p:nvSpPr>
        <p:spPr>
          <a:xfrm>
            <a:off x="841278" y="4724756"/>
            <a:ext cx="5660582" cy="276999"/>
          </a:xfrm>
          <a:prstGeom prst="rect">
            <a:avLst/>
          </a:prstGeom>
          <a:noFill/>
        </p:spPr>
        <p:txBody>
          <a:bodyPr wrap="square">
            <a:spAutoFit/>
          </a:bodyPr>
          <a:lstStyle/>
          <a:p>
            <a:pPr algn="r" rtl="0"/>
            <a:r>
              <a:rPr lang="de-DE" sz="1200" i="1">
                <a:solidFill>
                  <a:srgbClr val="000000"/>
                </a:solidFill>
                <a:latin typeface="Century Gothic" panose="020B0502020202020204" pitchFamily="34" charset="0"/>
              </a:rPr>
              <a:t>Fügen Sie Ihr eigenes Bild oder eine Abbildung ein.</a:t>
            </a:r>
          </a:p>
        </p:txBody>
      </p:sp>
      <p:cxnSp>
        <p:nvCxnSpPr>
          <p:cNvPr id="5" name="Straight Connector 4">
            <a:extLst>
              <a:ext uri="{FF2B5EF4-FFF2-40B4-BE49-F238E27FC236}">
                <a16:creationId xmlns:a16="http://schemas.microsoft.com/office/drawing/2014/main" id="{07A5FA5A-3BFA-A8A8-E6F1-0C7194208DCA}"/>
              </a:ext>
            </a:extLst>
          </p:cNvPr>
          <p:cNvCxnSpPr/>
          <p:nvPr/>
        </p:nvCxnSpPr>
        <p:spPr>
          <a:xfrm>
            <a:off x="11954381" y="0"/>
            <a:ext cx="0" cy="6858000"/>
          </a:xfrm>
          <a:prstGeom prst="line">
            <a:avLst/>
          </a:prstGeom>
          <a:ln w="38100">
            <a:solidFill>
              <a:schemeClr val="accent5">
                <a:lumMod val="7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64690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A25734-1840-C037-4C2C-DB2408120B01}"/>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DFBD9987-2802-FA81-4165-C530C922169A}"/>
              </a:ext>
            </a:extLst>
          </p:cNvPr>
          <p:cNvSpPr/>
          <p:nvPr/>
        </p:nvSpPr>
        <p:spPr>
          <a:xfrm>
            <a:off x="0" y="0"/>
            <a:ext cx="738909" cy="6858000"/>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Klassenzimmer mit Schüler*innen, die ihre Hände vor einem Lehrer heben">
            <a:extLst>
              <a:ext uri="{FF2B5EF4-FFF2-40B4-BE49-F238E27FC236}">
                <a16:creationId xmlns:a16="http://schemas.microsoft.com/office/drawing/2014/main" id="{E92CA9CD-D93A-BD1D-094C-99CDB3D4F866}"/>
              </a:ext>
            </a:extLst>
          </p:cNvPr>
          <p:cNvPicPr>
            <a:picLocks noChangeAspect="1"/>
          </p:cNvPicPr>
          <p:nvPr/>
        </p:nvPicPr>
        <p:blipFill>
          <a:blip r:embed="rId2"/>
          <a:srcRect/>
          <a:stretch/>
        </p:blipFill>
        <p:spPr>
          <a:xfrm>
            <a:off x="434838" y="575418"/>
            <a:ext cx="5876476" cy="4002776"/>
          </a:xfrm>
          <a:prstGeom prst="rect">
            <a:avLst/>
          </a:prstGeom>
          <a:ln w="38100">
            <a:solidFill>
              <a:schemeClr val="accent5">
                <a:lumMod val="75000"/>
              </a:schemeClr>
            </a:solidFill>
          </a:ln>
        </p:spPr>
      </p:pic>
      <p:sp>
        <p:nvSpPr>
          <p:cNvPr id="11" name="TextBox 10">
            <a:extLst>
              <a:ext uri="{FF2B5EF4-FFF2-40B4-BE49-F238E27FC236}">
                <a16:creationId xmlns:a16="http://schemas.microsoft.com/office/drawing/2014/main" id="{6EB18775-3BF8-827B-FFC7-5C0402D97F7E}"/>
              </a:ext>
            </a:extLst>
          </p:cNvPr>
          <p:cNvSpPr txBox="1"/>
          <p:nvPr/>
        </p:nvSpPr>
        <p:spPr>
          <a:xfrm>
            <a:off x="1057024" y="5407473"/>
            <a:ext cx="10889673" cy="916533"/>
          </a:xfrm>
          <a:prstGeom prst="rect">
            <a:avLst/>
          </a:prstGeom>
          <a:noFill/>
        </p:spPr>
        <p:txBody>
          <a:bodyPr wrap="square">
            <a:spAutoFit/>
          </a:bodyPr>
          <a:lstStyle/>
          <a:p>
            <a:pPr marL="0" marR="0" rtl="0">
              <a:lnSpc>
                <a:spcPct val="115000"/>
              </a:lnSpc>
              <a:spcBef>
                <a:spcPts val="0"/>
              </a:spcBef>
              <a:spcAft>
                <a:spcPts val="800"/>
              </a:spcAft>
            </a:pPr>
            <a:r>
              <a:rPr lang="de-DE" sz="1600" kern="100" dirty="0">
                <a:solidFill>
                  <a:srgbClr val="000000"/>
                </a:solidFill>
                <a:effectLst/>
                <a:latin typeface="Century Gothic" panose="020B0502020202020204" pitchFamily="34" charset="0"/>
                <a:ea typeface="Aptos" panose="020B0004020202020204" pitchFamily="34" charset="0"/>
                <a:cs typeface="Arial" panose="020B0604020202020204" pitchFamily="34" charset="0"/>
              </a:rPr>
              <a:t>Schließen Sie mit einer klaren Handlungsaufforderung ab. Sie könnten beispielsweise Ihr Publikum dazu einladen, mehr über Ihr Unternehmen zu erfahren, mit Ihren Inhalten zu interagieren oder Ihre Services in Betracht zu ziehen. Verwenden Sie einprägsames Bildmaterial, das zum Handeln auffordert.</a:t>
            </a:r>
          </a:p>
        </p:txBody>
      </p:sp>
      <p:sp>
        <p:nvSpPr>
          <p:cNvPr id="3" name="TextBox 2">
            <a:extLst>
              <a:ext uri="{FF2B5EF4-FFF2-40B4-BE49-F238E27FC236}">
                <a16:creationId xmlns:a16="http://schemas.microsoft.com/office/drawing/2014/main" id="{F74462FC-1B0E-8EB4-F6AA-A209121A70CF}"/>
              </a:ext>
            </a:extLst>
          </p:cNvPr>
          <p:cNvSpPr txBox="1"/>
          <p:nvPr/>
        </p:nvSpPr>
        <p:spPr>
          <a:xfrm>
            <a:off x="6667460" y="2390020"/>
            <a:ext cx="5062721" cy="625749"/>
          </a:xfrm>
          <a:prstGeom prst="rect">
            <a:avLst/>
          </a:prstGeom>
          <a:noFill/>
        </p:spPr>
        <p:txBody>
          <a:bodyPr wrap="square">
            <a:spAutoFit/>
          </a:bodyPr>
          <a:lstStyle/>
          <a:p>
            <a:pPr marL="0" marR="0" rtl="0">
              <a:lnSpc>
                <a:spcPct val="115000"/>
              </a:lnSpc>
              <a:spcBef>
                <a:spcPts val="0"/>
              </a:spcBef>
              <a:spcAft>
                <a:spcPts val="800"/>
              </a:spcAft>
            </a:pPr>
            <a:r>
              <a:rPr lang="de-DE" sz="3200" kern="100">
                <a:solidFill>
                  <a:srgbClr val="2E74B5"/>
                </a:solidFill>
                <a:effectLst/>
                <a:latin typeface="Century Gothic" panose="020B0502020202020204" pitchFamily="34" charset="0"/>
                <a:ea typeface="Aptos" panose="020B0004020202020204" pitchFamily="34" charset="0"/>
                <a:cs typeface="Times New Roman" panose="02020603050405020304" pitchFamily="18" charset="0"/>
              </a:rPr>
              <a:t>SZENE: CALL-TO-ACTION</a:t>
            </a:r>
          </a:p>
        </p:txBody>
      </p:sp>
      <p:sp>
        <p:nvSpPr>
          <p:cNvPr id="2" name="TextBox 1">
            <a:extLst>
              <a:ext uri="{FF2B5EF4-FFF2-40B4-BE49-F238E27FC236}">
                <a16:creationId xmlns:a16="http://schemas.microsoft.com/office/drawing/2014/main" id="{BBC6BF57-DD43-AAEE-38E9-83F41D34C234}"/>
              </a:ext>
            </a:extLst>
          </p:cNvPr>
          <p:cNvSpPr txBox="1"/>
          <p:nvPr/>
        </p:nvSpPr>
        <p:spPr>
          <a:xfrm>
            <a:off x="841278" y="4724756"/>
            <a:ext cx="5660582" cy="276999"/>
          </a:xfrm>
          <a:prstGeom prst="rect">
            <a:avLst/>
          </a:prstGeom>
          <a:noFill/>
        </p:spPr>
        <p:txBody>
          <a:bodyPr wrap="square">
            <a:spAutoFit/>
          </a:bodyPr>
          <a:lstStyle/>
          <a:p>
            <a:pPr algn="r" rtl="0"/>
            <a:r>
              <a:rPr lang="de-DE" sz="1200" i="1">
                <a:solidFill>
                  <a:srgbClr val="000000"/>
                </a:solidFill>
                <a:latin typeface="Century Gothic" panose="020B0502020202020204" pitchFamily="34" charset="0"/>
              </a:rPr>
              <a:t>Fügen Sie Ihr eigenes Bild oder eine Abbildung ein.</a:t>
            </a:r>
          </a:p>
        </p:txBody>
      </p:sp>
      <p:cxnSp>
        <p:nvCxnSpPr>
          <p:cNvPr id="5" name="Straight Connector 4">
            <a:extLst>
              <a:ext uri="{FF2B5EF4-FFF2-40B4-BE49-F238E27FC236}">
                <a16:creationId xmlns:a16="http://schemas.microsoft.com/office/drawing/2014/main" id="{E897DC96-B055-02D9-2CD3-7C1DF7DF6100}"/>
              </a:ext>
            </a:extLst>
          </p:cNvPr>
          <p:cNvCxnSpPr/>
          <p:nvPr/>
        </p:nvCxnSpPr>
        <p:spPr>
          <a:xfrm>
            <a:off x="11954381" y="0"/>
            <a:ext cx="0" cy="6858000"/>
          </a:xfrm>
          <a:prstGeom prst="line">
            <a:avLst/>
          </a:prstGeom>
          <a:ln w="38100">
            <a:solidFill>
              <a:schemeClr val="accent5">
                <a:lumMod val="7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37406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1BC736FB-ECB3-6947-8A3E-2AC7672BA480}"/>
              </a:ext>
            </a:extLst>
          </p:cNvPr>
          <p:cNvGraphicFramePr>
            <a:graphicFrameLocks noGrp="1"/>
          </p:cNvGraphicFramePr>
          <p:nvPr>
            <p:extLst>
              <p:ext uri="{D42A27DB-BD31-4B8C-83A1-F6EECF244321}">
                <p14:modId xmlns:p14="http://schemas.microsoft.com/office/powerpoint/2010/main" val="3006015964"/>
              </p:ext>
            </p:extLst>
          </p:nvPr>
        </p:nvGraphicFramePr>
        <p:xfrm>
          <a:off x="787790" y="1050352"/>
          <a:ext cx="10227213" cy="2828921"/>
        </p:xfrm>
        <a:graphic>
          <a:graphicData uri="http://schemas.openxmlformats.org/drawingml/2006/table">
            <a:tbl>
              <a:tblPr firstRow="1" firstCol="1" bandRow="1">
                <a:tableStyleId>{5C22544A-7EE6-4342-B048-85BDC9FD1C3A}</a:tableStyleId>
              </a:tblPr>
              <a:tblGrid>
                <a:gridCol w="10227213">
                  <a:extLst>
                    <a:ext uri="{9D8B030D-6E8A-4147-A177-3AD203B41FA5}">
                      <a16:colId xmlns:a16="http://schemas.microsoft.com/office/drawing/2014/main" val="2161760999"/>
                    </a:ext>
                  </a:extLst>
                </a:gridCol>
              </a:tblGrid>
              <a:tr h="2828921">
                <a:tc>
                  <a:txBody>
                    <a:bodyPr/>
                    <a:lstStyle/>
                    <a:p>
                      <a:pPr marL="0" marR="0" algn="ctr" rtl="0">
                        <a:spcBef>
                          <a:spcPts val="0"/>
                        </a:spcBef>
                        <a:spcAft>
                          <a:spcPts val="0"/>
                        </a:spcAft>
                      </a:pPr>
                      <a:r>
                        <a:rPr lang="de-DE" sz="1600" b="1" dirty="0">
                          <a:solidFill>
                            <a:schemeClr val="tx1"/>
                          </a:solidFill>
                          <a:effectLst/>
                          <a:latin typeface="Century Gothic" panose="020B0502020202020204" pitchFamily="34" charset="0"/>
                        </a:rPr>
                        <a:t>HAFTUNGSAUSSCHLUSS</a:t>
                      </a:r>
                    </a:p>
                    <a:p>
                      <a:pPr marL="0" marR="0" rtl="0">
                        <a:spcBef>
                          <a:spcPts val="0"/>
                        </a:spcBef>
                        <a:spcAft>
                          <a:spcPts val="0"/>
                        </a:spcAft>
                      </a:pPr>
                      <a:r>
                        <a:rPr lang="de-DE" sz="1200" b="0" dirty="0">
                          <a:solidFill>
                            <a:schemeClr val="tx1"/>
                          </a:solidFill>
                          <a:effectLst/>
                          <a:latin typeface="Century Gothic" panose="020B0502020202020204" pitchFamily="34" charset="0"/>
                        </a:rPr>
                        <a:t> </a:t>
                      </a:r>
                    </a:p>
                    <a:p>
                      <a:pPr marL="0" marR="0" rtl="0">
                        <a:spcBef>
                          <a:spcPts val="0"/>
                        </a:spcBef>
                        <a:spcAft>
                          <a:spcPts val="0"/>
                        </a:spcAft>
                      </a:pPr>
                      <a:r>
                        <a:rPr lang="de-DE" sz="1600" b="0" dirty="0">
                          <a:solidFill>
                            <a:schemeClr val="tx1"/>
                          </a:solidFill>
                          <a:effectLst/>
                          <a:latin typeface="Century Gothic" panose="020B0502020202020204" pitchFamily="34" charset="0"/>
                        </a:rPr>
                        <a:t>Alle von Smartsheet auf der Website aufgeführten Artikel, Vorlagen oder Informationen dienen lediglich als Referenz. Wir versuchen, die Informationen stets zu aktualisieren und zu korrigieren. Wir geben jedoch, weder ausdrücklich noch stillschweigend, keine Zusicherungen oder Garantien jeglicher Art über die Vollständigkeit, Genauigkeit, Zuverlässigkeit, Eignung oder Verfügbarkeit in Bezug auf die Website oder die auf der Website enthaltenen Informationen, Artikel, Vorlagen oder zugehörigen Grafiken. Jegliches Vertrauen, das Sie in solche Informationen setzen, ist aus eigener Verantwortung.</a:t>
                      </a:r>
                    </a:p>
                  </a:txBody>
                  <a:tcPr marL="365760" marR="73025" marT="0" marB="0" anchor="ctr">
                    <a:lnL w="76200" cap="flat" cmpd="sng" algn="ctr">
                      <a:solidFill>
                        <a:schemeClr val="bg1">
                          <a:lumMod val="50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24880165"/>
                  </a:ext>
                </a:extLst>
              </a:tr>
            </a:tbl>
          </a:graphicData>
        </a:graphic>
      </p:graphicFrame>
    </p:spTree>
    <p:extLst>
      <p:ext uri="{BB962C8B-B14F-4D97-AF65-F5344CB8AC3E}">
        <p14:creationId xmlns:p14="http://schemas.microsoft.com/office/powerpoint/2010/main" val="2929323684"/>
      </p:ext>
    </p:extLst>
  </p:cSld>
  <p:clrMapOvr>
    <a:masterClrMapping/>
  </p:clrMapOvr>
</p:sld>
</file>

<file path=ppt/theme/theme1.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C-Brand-Strategy-Presentation-Template_PowerPoint" id="{5072B8BC-F743-2846-A5C9-5085C99AD20D}" vid="{9A97CBCC-1D55-0744-816E-F1A204A0548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Тема Office</Template>
  <TotalTime>0</TotalTime>
  <Words>498</Words>
  <Application>Microsoft Office PowerPoint</Application>
  <PresentationFormat>Widescreen</PresentationFormat>
  <Paragraphs>27</Paragraphs>
  <Slides>9</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Calibri</vt:lpstr>
      <vt:lpstr>Calibri Light</vt:lpstr>
      <vt:lpstr>Century Gothic</vt:lpstr>
      <vt:lpstr>Тема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Erica Waite</dc:creator>
  <cp:lastModifiedBy>Nicole Li （李虹）</cp:lastModifiedBy>
  <cp:revision>20</cp:revision>
  <dcterms:created xsi:type="dcterms:W3CDTF">2022-05-22T18:55:25Z</dcterms:created>
  <dcterms:modified xsi:type="dcterms:W3CDTF">2024-10-24T03:55:17Z</dcterms:modified>
</cp:coreProperties>
</file>