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
  </p:notesMasterIdLst>
  <p:sldIdLst>
    <p:sldId id="342" r:id="rId2"/>
    <p:sldId id="378" r:id="rId3"/>
    <p:sldId id="385" r:id="rId4"/>
    <p:sldId id="386" r:id="rId5"/>
    <p:sldId id="387" r:id="rId6"/>
    <p:sldId id="388" r:id="rId7"/>
    <p:sldId id="389" r:id="rId8"/>
    <p:sldId id="390" r:id="rId9"/>
    <p:sldId id="29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B5C0"/>
    <a:srgbClr val="FEFEFE"/>
    <a:srgbClr val="9CA58C"/>
    <a:srgbClr val="CBD6B5"/>
    <a:srgbClr val="EBD9B6"/>
    <a:srgbClr val="654105"/>
    <a:srgbClr val="7C5008"/>
    <a:srgbClr val="0098C6"/>
    <a:srgbClr val="02B9F0"/>
    <a:srgbClr val="D5A6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3EE3F6-26ED-4528-8837-9E906ABA286B}" v="15" dt="2024-02-05T00:12:33.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57" autoAdjust="0"/>
    <p:restoredTop sz="86447"/>
  </p:normalViewPr>
  <p:slideViewPr>
    <p:cSldViewPr snapToGrid="0" snapToObjects="1">
      <p:cViewPr varScale="1">
        <p:scale>
          <a:sx n="104" d="100"/>
          <a:sy n="104" d="100"/>
        </p:scale>
        <p:origin x="138" y="139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DF3EE3F6-26ED-4528-8837-9E906ABA286B}"/>
    <pc:docChg chg="undo custSel modSld">
      <pc:chgData name="Bess Dunlevy" userId="dd4b9a8537dbe9d0" providerId="LiveId" clId="{DF3EE3F6-26ED-4528-8837-9E906ABA286B}" dt="2024-02-05T00:12:42.117" v="44" actId="207"/>
      <pc:docMkLst>
        <pc:docMk/>
      </pc:docMkLst>
      <pc:sldChg chg="addSp delSp modSp mod">
        <pc:chgData name="Bess Dunlevy" userId="dd4b9a8537dbe9d0" providerId="LiveId" clId="{DF3EE3F6-26ED-4528-8837-9E906ABA286B}" dt="2024-02-05T00:12:42.117" v="44" actId="207"/>
        <pc:sldMkLst>
          <pc:docMk/>
          <pc:sldMk cId="1508588292" sldId="342"/>
        </pc:sldMkLst>
        <pc:spChg chg="mod">
          <ac:chgData name="Bess Dunlevy" userId="dd4b9a8537dbe9d0" providerId="LiveId" clId="{DF3EE3F6-26ED-4528-8837-9E906ABA286B}" dt="2024-02-05T00:12:42.117" v="44" actId="207"/>
          <ac:spMkLst>
            <pc:docMk/>
            <pc:sldMk cId="1508588292" sldId="342"/>
            <ac:spMk id="8" creationId="{53B6FD39-987B-6CAD-D0FE-0C7D606DB152}"/>
          </ac:spMkLst>
        </pc:spChg>
        <pc:spChg chg="mod">
          <ac:chgData name="Bess Dunlevy" userId="dd4b9a8537dbe9d0" providerId="LiveId" clId="{DF3EE3F6-26ED-4528-8837-9E906ABA286B}" dt="2024-02-05T00:07:12.797" v="11" actId="20577"/>
          <ac:spMkLst>
            <pc:docMk/>
            <pc:sldMk cId="1508588292" sldId="342"/>
            <ac:spMk id="33" creationId="{143A449B-AAB7-994A-92CE-8F48E2CA7DF6}"/>
          </ac:spMkLst>
        </pc:spChg>
        <pc:cxnChg chg="add del mod">
          <ac:chgData name="Bess Dunlevy" userId="dd4b9a8537dbe9d0" providerId="LiveId" clId="{DF3EE3F6-26ED-4528-8837-9E906ABA286B}" dt="2024-02-05T00:12:37.943" v="43" actId="478"/>
          <ac:cxnSpMkLst>
            <pc:docMk/>
            <pc:sldMk cId="1508588292" sldId="342"/>
            <ac:cxnSpMk id="9" creationId="{20B074A9-1129-B119-D51D-68232A5CD1C2}"/>
          </ac:cxnSpMkLst>
        </pc:cxnChg>
      </pc:sldChg>
      <pc:sldChg chg="addSp delSp modSp mod">
        <pc:chgData name="Bess Dunlevy" userId="dd4b9a8537dbe9d0" providerId="LiveId" clId="{DF3EE3F6-26ED-4528-8837-9E906ABA286B}" dt="2024-02-05T00:12:20.180" v="35"/>
        <pc:sldMkLst>
          <pc:docMk/>
          <pc:sldMk cId="3071353027" sldId="378"/>
        </pc:sldMkLst>
        <pc:spChg chg="mod">
          <ac:chgData name="Bess Dunlevy" userId="dd4b9a8537dbe9d0" providerId="LiveId" clId="{DF3EE3F6-26ED-4528-8837-9E906ABA286B}" dt="2024-02-05T00:07:32.718" v="12"/>
          <ac:spMkLst>
            <pc:docMk/>
            <pc:sldMk cId="3071353027" sldId="378"/>
            <ac:spMk id="11" creationId="{0E17F6B8-1F3F-770A-2E80-0303512F3E50}"/>
          </ac:spMkLst>
        </pc:spChg>
        <pc:spChg chg="del">
          <ac:chgData name="Bess Dunlevy" userId="dd4b9a8537dbe9d0" providerId="LiveId" clId="{DF3EE3F6-26ED-4528-8837-9E906ABA286B}" dt="2024-02-05T00:07:35.125" v="13" actId="478"/>
          <ac:spMkLst>
            <pc:docMk/>
            <pc:sldMk cId="3071353027" sldId="378"/>
            <ac:spMk id="12" creationId="{7CD462BA-A423-0F1D-09E3-8F4AC0746586}"/>
          </ac:spMkLst>
        </pc:spChg>
        <pc:picChg chg="mod">
          <ac:chgData name="Bess Dunlevy" userId="dd4b9a8537dbe9d0" providerId="LiveId" clId="{DF3EE3F6-26ED-4528-8837-9E906ABA286B}" dt="2024-02-05T00:07:49.995" v="14" actId="14826"/>
          <ac:picMkLst>
            <pc:docMk/>
            <pc:sldMk cId="3071353027" sldId="378"/>
            <ac:picMk id="4" creationId="{06AA1836-4607-FF73-60BB-ECCD24BF6B8E}"/>
          </ac:picMkLst>
        </pc:picChg>
        <pc:cxnChg chg="add mod">
          <ac:chgData name="Bess Dunlevy" userId="dd4b9a8537dbe9d0" providerId="LiveId" clId="{DF3EE3F6-26ED-4528-8837-9E906ABA286B}" dt="2024-02-05T00:12:20.180" v="35"/>
          <ac:cxnSpMkLst>
            <pc:docMk/>
            <pc:sldMk cId="3071353027" sldId="378"/>
            <ac:cxnSpMk id="13" creationId="{3C4F1AB8-E219-584F-787A-5A0AE450E53D}"/>
          </ac:cxnSpMkLst>
        </pc:cxnChg>
      </pc:sldChg>
      <pc:sldChg chg="addSp delSp modSp mod">
        <pc:chgData name="Bess Dunlevy" userId="dd4b9a8537dbe9d0" providerId="LiveId" clId="{DF3EE3F6-26ED-4528-8837-9E906ABA286B}" dt="2024-02-05T00:12:18.650" v="34"/>
        <pc:sldMkLst>
          <pc:docMk/>
          <pc:sldMk cId="3412096267" sldId="385"/>
        </pc:sldMkLst>
        <pc:spChg chg="del">
          <ac:chgData name="Bess Dunlevy" userId="dd4b9a8537dbe9d0" providerId="LiveId" clId="{DF3EE3F6-26ED-4528-8837-9E906ABA286B}" dt="2024-02-05T00:07:59.985" v="16" actId="478"/>
          <ac:spMkLst>
            <pc:docMk/>
            <pc:sldMk cId="3412096267" sldId="385"/>
            <ac:spMk id="5" creationId="{BF5061A5-FB34-AAF6-23E7-14F4C26CB142}"/>
          </ac:spMkLst>
        </pc:spChg>
        <pc:spChg chg="mod">
          <ac:chgData name="Bess Dunlevy" userId="dd4b9a8537dbe9d0" providerId="LiveId" clId="{DF3EE3F6-26ED-4528-8837-9E906ABA286B}" dt="2024-02-05T00:07:57.864" v="15"/>
          <ac:spMkLst>
            <pc:docMk/>
            <pc:sldMk cId="3412096267" sldId="385"/>
            <ac:spMk id="11" creationId="{8DF49287-4A7D-C6C3-DA50-175A549EBADA}"/>
          </ac:spMkLst>
        </pc:spChg>
        <pc:picChg chg="mod">
          <ac:chgData name="Bess Dunlevy" userId="dd4b9a8537dbe9d0" providerId="LiveId" clId="{DF3EE3F6-26ED-4528-8837-9E906ABA286B}" dt="2024-02-05T00:08:10.191" v="17" actId="14826"/>
          <ac:picMkLst>
            <pc:docMk/>
            <pc:sldMk cId="3412096267" sldId="385"/>
            <ac:picMk id="4" creationId="{755A1C4C-9520-3442-29B2-6D2B116888D4}"/>
          </ac:picMkLst>
        </pc:picChg>
        <pc:cxnChg chg="add mod">
          <ac:chgData name="Bess Dunlevy" userId="dd4b9a8537dbe9d0" providerId="LiveId" clId="{DF3EE3F6-26ED-4528-8837-9E906ABA286B}" dt="2024-02-05T00:12:18.650" v="34"/>
          <ac:cxnSpMkLst>
            <pc:docMk/>
            <pc:sldMk cId="3412096267" sldId="385"/>
            <ac:cxnSpMk id="6" creationId="{8510A4B5-EC5E-9365-7177-588A4045D4E9}"/>
          </ac:cxnSpMkLst>
        </pc:cxnChg>
      </pc:sldChg>
      <pc:sldChg chg="addSp delSp modSp mod">
        <pc:chgData name="Bess Dunlevy" userId="dd4b9a8537dbe9d0" providerId="LiveId" clId="{DF3EE3F6-26ED-4528-8837-9E906ABA286B}" dt="2024-02-05T00:12:23.209" v="36"/>
        <pc:sldMkLst>
          <pc:docMk/>
          <pc:sldMk cId="2720338237" sldId="386"/>
        </pc:sldMkLst>
        <pc:spChg chg="del">
          <ac:chgData name="Bess Dunlevy" userId="dd4b9a8537dbe9d0" providerId="LiveId" clId="{DF3EE3F6-26ED-4528-8837-9E906ABA286B}" dt="2024-02-05T00:08:21.797" v="19" actId="478"/>
          <ac:spMkLst>
            <pc:docMk/>
            <pc:sldMk cId="2720338237" sldId="386"/>
            <ac:spMk id="5" creationId="{7EA2BE3D-6BCC-C4D8-FA54-D9D84034F632}"/>
          </ac:spMkLst>
        </pc:spChg>
        <pc:spChg chg="mod">
          <ac:chgData name="Bess Dunlevy" userId="dd4b9a8537dbe9d0" providerId="LiveId" clId="{DF3EE3F6-26ED-4528-8837-9E906ABA286B}" dt="2024-02-05T00:08:19.870" v="18"/>
          <ac:spMkLst>
            <pc:docMk/>
            <pc:sldMk cId="2720338237" sldId="386"/>
            <ac:spMk id="11" creationId="{729DB7A5-82DD-4936-D65F-F689C92A29F7}"/>
          </ac:spMkLst>
        </pc:spChg>
        <pc:picChg chg="mod">
          <ac:chgData name="Bess Dunlevy" userId="dd4b9a8537dbe9d0" providerId="LiveId" clId="{DF3EE3F6-26ED-4528-8837-9E906ABA286B}" dt="2024-02-05T00:08:39.346" v="20" actId="14826"/>
          <ac:picMkLst>
            <pc:docMk/>
            <pc:sldMk cId="2720338237" sldId="386"/>
            <ac:picMk id="4" creationId="{AC6B0FEB-20FF-3D87-F6C9-D8095C49E370}"/>
          </ac:picMkLst>
        </pc:picChg>
        <pc:cxnChg chg="add mod">
          <ac:chgData name="Bess Dunlevy" userId="dd4b9a8537dbe9d0" providerId="LiveId" clId="{DF3EE3F6-26ED-4528-8837-9E906ABA286B}" dt="2024-02-05T00:12:23.209" v="36"/>
          <ac:cxnSpMkLst>
            <pc:docMk/>
            <pc:sldMk cId="2720338237" sldId="386"/>
            <ac:cxnSpMk id="6" creationId="{E921AF94-29A9-6895-3D55-7E2487915C26}"/>
          </ac:cxnSpMkLst>
        </pc:cxnChg>
      </pc:sldChg>
      <pc:sldChg chg="addSp delSp modSp mod">
        <pc:chgData name="Bess Dunlevy" userId="dd4b9a8537dbe9d0" providerId="LiveId" clId="{DF3EE3F6-26ED-4528-8837-9E906ABA286B}" dt="2024-02-05T00:12:25.581" v="37"/>
        <pc:sldMkLst>
          <pc:docMk/>
          <pc:sldMk cId="577018997" sldId="387"/>
        </pc:sldMkLst>
        <pc:spChg chg="del">
          <ac:chgData name="Bess Dunlevy" userId="dd4b9a8537dbe9d0" providerId="LiveId" clId="{DF3EE3F6-26ED-4528-8837-9E906ABA286B}" dt="2024-02-05T00:08:49.209" v="22" actId="478"/>
          <ac:spMkLst>
            <pc:docMk/>
            <pc:sldMk cId="577018997" sldId="387"/>
            <ac:spMk id="5" creationId="{65FADB17-0D8C-0680-CBC9-393D0C0D1750}"/>
          </ac:spMkLst>
        </pc:spChg>
        <pc:spChg chg="mod">
          <ac:chgData name="Bess Dunlevy" userId="dd4b9a8537dbe9d0" providerId="LiveId" clId="{DF3EE3F6-26ED-4528-8837-9E906ABA286B}" dt="2024-02-05T00:08:47.618" v="21"/>
          <ac:spMkLst>
            <pc:docMk/>
            <pc:sldMk cId="577018997" sldId="387"/>
            <ac:spMk id="11" creationId="{DA9EF46F-C146-D2E2-B021-D48020A9F67A}"/>
          </ac:spMkLst>
        </pc:spChg>
        <pc:picChg chg="mod">
          <ac:chgData name="Bess Dunlevy" userId="dd4b9a8537dbe9d0" providerId="LiveId" clId="{DF3EE3F6-26ED-4528-8837-9E906ABA286B}" dt="2024-02-05T00:08:58.255" v="23" actId="14826"/>
          <ac:picMkLst>
            <pc:docMk/>
            <pc:sldMk cId="577018997" sldId="387"/>
            <ac:picMk id="4" creationId="{D9DDB098-CF34-D85B-5BC6-7A655D28D939}"/>
          </ac:picMkLst>
        </pc:picChg>
        <pc:cxnChg chg="add mod">
          <ac:chgData name="Bess Dunlevy" userId="dd4b9a8537dbe9d0" providerId="LiveId" clId="{DF3EE3F6-26ED-4528-8837-9E906ABA286B}" dt="2024-02-05T00:12:25.581" v="37"/>
          <ac:cxnSpMkLst>
            <pc:docMk/>
            <pc:sldMk cId="577018997" sldId="387"/>
            <ac:cxnSpMk id="6" creationId="{DC8F9926-8328-AC73-FFDF-61FB02A7FB11}"/>
          </ac:cxnSpMkLst>
        </pc:cxnChg>
      </pc:sldChg>
      <pc:sldChg chg="addSp delSp modSp mod">
        <pc:chgData name="Bess Dunlevy" userId="dd4b9a8537dbe9d0" providerId="LiveId" clId="{DF3EE3F6-26ED-4528-8837-9E906ABA286B}" dt="2024-02-05T00:12:27.460" v="38"/>
        <pc:sldMkLst>
          <pc:docMk/>
          <pc:sldMk cId="2858909046" sldId="388"/>
        </pc:sldMkLst>
        <pc:spChg chg="del">
          <ac:chgData name="Bess Dunlevy" userId="dd4b9a8537dbe9d0" providerId="LiveId" clId="{DF3EE3F6-26ED-4528-8837-9E906ABA286B}" dt="2024-02-05T00:09:08.480" v="25" actId="478"/>
          <ac:spMkLst>
            <pc:docMk/>
            <pc:sldMk cId="2858909046" sldId="388"/>
            <ac:spMk id="2" creationId="{D4C1B94C-FFD6-1AF7-144A-57BF7060AD25}"/>
          </ac:spMkLst>
        </pc:spChg>
        <pc:spChg chg="mod">
          <ac:chgData name="Bess Dunlevy" userId="dd4b9a8537dbe9d0" providerId="LiveId" clId="{DF3EE3F6-26ED-4528-8837-9E906ABA286B}" dt="2024-02-05T00:09:05.691" v="24"/>
          <ac:spMkLst>
            <pc:docMk/>
            <pc:sldMk cId="2858909046" sldId="388"/>
            <ac:spMk id="11" creationId="{23953B33-FA1D-949A-DE8D-2E148310DF2D}"/>
          </ac:spMkLst>
        </pc:spChg>
        <pc:picChg chg="mod">
          <ac:chgData name="Bess Dunlevy" userId="dd4b9a8537dbe9d0" providerId="LiveId" clId="{DF3EE3F6-26ED-4528-8837-9E906ABA286B}" dt="2024-02-05T00:09:29.589" v="26" actId="14826"/>
          <ac:picMkLst>
            <pc:docMk/>
            <pc:sldMk cId="2858909046" sldId="388"/>
            <ac:picMk id="4" creationId="{679C0DAC-6153-F6F2-442C-C252CA5986BA}"/>
          </ac:picMkLst>
        </pc:picChg>
        <pc:cxnChg chg="add mod">
          <ac:chgData name="Bess Dunlevy" userId="dd4b9a8537dbe9d0" providerId="LiveId" clId="{DF3EE3F6-26ED-4528-8837-9E906ABA286B}" dt="2024-02-05T00:12:27.460" v="38"/>
          <ac:cxnSpMkLst>
            <pc:docMk/>
            <pc:sldMk cId="2858909046" sldId="388"/>
            <ac:cxnSpMk id="5" creationId="{2D1BC16A-8B3C-D8EA-74E3-0F64561D1D23}"/>
          </ac:cxnSpMkLst>
        </pc:cxnChg>
      </pc:sldChg>
      <pc:sldChg chg="addSp delSp modSp mod">
        <pc:chgData name="Bess Dunlevy" userId="dd4b9a8537dbe9d0" providerId="LiveId" clId="{DF3EE3F6-26ED-4528-8837-9E906ABA286B}" dt="2024-02-05T00:12:29.548" v="39"/>
        <pc:sldMkLst>
          <pc:docMk/>
          <pc:sldMk cId="1716469000" sldId="389"/>
        </pc:sldMkLst>
        <pc:spChg chg="del">
          <ac:chgData name="Bess Dunlevy" userId="dd4b9a8537dbe9d0" providerId="LiveId" clId="{DF3EE3F6-26ED-4528-8837-9E906ABA286B}" dt="2024-02-05T00:09:38.860" v="28" actId="478"/>
          <ac:spMkLst>
            <pc:docMk/>
            <pc:sldMk cId="1716469000" sldId="389"/>
            <ac:spMk id="2" creationId="{47B82353-C4FE-53A6-B4FE-4BF2010444AC}"/>
          </ac:spMkLst>
        </pc:spChg>
        <pc:spChg chg="mod">
          <ac:chgData name="Bess Dunlevy" userId="dd4b9a8537dbe9d0" providerId="LiveId" clId="{DF3EE3F6-26ED-4528-8837-9E906ABA286B}" dt="2024-02-05T00:09:37.415" v="27"/>
          <ac:spMkLst>
            <pc:docMk/>
            <pc:sldMk cId="1716469000" sldId="389"/>
            <ac:spMk id="11" creationId="{1CB0FD66-83DD-BC92-F4B8-85E183F50D33}"/>
          </ac:spMkLst>
        </pc:spChg>
        <pc:picChg chg="mod">
          <ac:chgData name="Bess Dunlevy" userId="dd4b9a8537dbe9d0" providerId="LiveId" clId="{DF3EE3F6-26ED-4528-8837-9E906ABA286B}" dt="2024-02-05T00:09:49.095" v="29" actId="14826"/>
          <ac:picMkLst>
            <pc:docMk/>
            <pc:sldMk cId="1716469000" sldId="389"/>
            <ac:picMk id="4" creationId="{E566B74D-5BB3-CC5F-D872-8059E42DEB36}"/>
          </ac:picMkLst>
        </pc:picChg>
        <pc:cxnChg chg="add mod">
          <ac:chgData name="Bess Dunlevy" userId="dd4b9a8537dbe9d0" providerId="LiveId" clId="{DF3EE3F6-26ED-4528-8837-9E906ABA286B}" dt="2024-02-05T00:12:29.548" v="39"/>
          <ac:cxnSpMkLst>
            <pc:docMk/>
            <pc:sldMk cId="1716469000" sldId="389"/>
            <ac:cxnSpMk id="5" creationId="{69475918-E760-0719-4B3F-621330D54873}"/>
          </ac:cxnSpMkLst>
        </pc:cxnChg>
      </pc:sldChg>
      <pc:sldChg chg="addSp delSp modSp mod">
        <pc:chgData name="Bess Dunlevy" userId="dd4b9a8537dbe9d0" providerId="LiveId" clId="{DF3EE3F6-26ED-4528-8837-9E906ABA286B}" dt="2024-02-05T00:12:16.857" v="33"/>
        <pc:sldMkLst>
          <pc:docMk/>
          <pc:sldMk cId="2053740628" sldId="390"/>
        </pc:sldMkLst>
        <pc:spChg chg="del">
          <ac:chgData name="Bess Dunlevy" userId="dd4b9a8537dbe9d0" providerId="LiveId" clId="{DF3EE3F6-26ED-4528-8837-9E906ABA286B}" dt="2024-02-05T00:10:54.908" v="32" actId="478"/>
          <ac:spMkLst>
            <pc:docMk/>
            <pc:sldMk cId="2053740628" sldId="390"/>
            <ac:spMk id="2" creationId="{BBC6BF57-DD43-AAEE-38E9-83F41D34C234}"/>
          </ac:spMkLst>
        </pc:spChg>
        <pc:spChg chg="mod">
          <ac:chgData name="Bess Dunlevy" userId="dd4b9a8537dbe9d0" providerId="LiveId" clId="{DF3EE3F6-26ED-4528-8837-9E906ABA286B}" dt="2024-02-05T00:09:56.665" v="30"/>
          <ac:spMkLst>
            <pc:docMk/>
            <pc:sldMk cId="2053740628" sldId="390"/>
            <ac:spMk id="11" creationId="{6EB18775-3BF8-827B-FFC7-5C0402D97F7E}"/>
          </ac:spMkLst>
        </pc:spChg>
        <pc:picChg chg="mod">
          <ac:chgData name="Bess Dunlevy" userId="dd4b9a8537dbe9d0" providerId="LiveId" clId="{DF3EE3F6-26ED-4528-8837-9E906ABA286B}" dt="2024-02-05T00:10:52.844" v="31" actId="14826"/>
          <ac:picMkLst>
            <pc:docMk/>
            <pc:sldMk cId="2053740628" sldId="390"/>
            <ac:picMk id="4" creationId="{E92CA9CD-D93A-BD1D-094C-99CDB3D4F866}"/>
          </ac:picMkLst>
        </pc:picChg>
        <pc:cxnChg chg="add mod">
          <ac:chgData name="Bess Dunlevy" userId="dd4b9a8537dbe9d0" providerId="LiveId" clId="{DF3EE3F6-26ED-4528-8837-9E906ABA286B}" dt="2024-02-05T00:12:16.857" v="33"/>
          <ac:cxnSpMkLst>
            <pc:docMk/>
            <pc:sldMk cId="2053740628" sldId="390"/>
            <ac:cxnSpMk id="5" creationId="{BF014581-836E-E94C-FA07-A2B838AE5022}"/>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10/24/2024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rtl="0"/>
            <a:fld id="{C0711C10-233D-DA48-A5CB-9365BBABB6B4}" type="slidenum">
              <a:rPr/>
              <a:t>9</a:t>
            </a:fld>
            <a:endParaRPr/>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10/24/2024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e.smartsheet.com/try-it?trp=50032"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ei leere Billboard-Rahmen">
            <a:extLst>
              <a:ext uri="{FF2B5EF4-FFF2-40B4-BE49-F238E27FC236}">
                <a16:creationId xmlns:a16="http://schemas.microsoft.com/office/drawing/2014/main" id="{33FA619D-F702-7AF0-13A6-C0D7D3D2E3E5}"/>
              </a:ext>
            </a:extLst>
          </p:cNvPr>
          <p:cNvPicPr>
            <a:picLocks noChangeAspect="1"/>
          </p:cNvPicPr>
          <p:nvPr/>
        </p:nvPicPr>
        <p:blipFill rotWithShape="1">
          <a:blip r:embed="rId2">
            <a:alphaModFix amt="29000"/>
            <a:duotone>
              <a:schemeClr val="accent2">
                <a:shade val="45000"/>
                <a:satMod val="135000"/>
              </a:schemeClr>
              <a:prstClr val="white"/>
            </a:duotone>
          </a:blip>
          <a:srcRect b="15294"/>
          <a:stretch/>
        </p:blipFill>
        <p:spPr>
          <a:xfrm>
            <a:off x="-1" y="0"/>
            <a:ext cx="12192000" cy="6858000"/>
          </a:xfrm>
          <a:prstGeom prst="rect">
            <a:avLst/>
          </a:prstGeom>
        </p:spPr>
      </p:pic>
      <p:pic>
        <p:nvPicPr>
          <p:cNvPr id="4" name="Picture 3">
            <a:hlinkClick r:id="rId3"/>
            <a:extLst>
              <a:ext uri="{FF2B5EF4-FFF2-40B4-BE49-F238E27FC236}">
                <a16:creationId xmlns:a16="http://schemas.microsoft.com/office/drawing/2014/main" id="{4AEB8225-3AA8-AF48-AD51-3F5F53316D6B}"/>
              </a:ext>
            </a:extLst>
          </p:cNvPr>
          <p:cNvPicPr>
            <a:picLocks noChangeAspect="1"/>
          </p:cNvPicPr>
          <p:nvPr/>
        </p:nvPicPr>
        <p:blipFill>
          <a:blip r:embed="rId4"/>
          <a:srcRect/>
          <a:stretch/>
        </p:blipFill>
        <p:spPr>
          <a:xfrm>
            <a:off x="8368393" y="237029"/>
            <a:ext cx="3240000" cy="644420"/>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215565"/>
            <a:ext cx="7384507" cy="830997"/>
          </a:xfrm>
          <a:prstGeom prst="rect">
            <a:avLst/>
          </a:prstGeom>
          <a:noFill/>
        </p:spPr>
        <p:txBody>
          <a:bodyPr wrap="square" rtlCol="0">
            <a:spAutoFit/>
          </a:bodyPr>
          <a:lstStyle/>
          <a:p>
            <a:pPr rtl="0"/>
            <a:r>
              <a:rPr lang="de-DE" sz="2400" b="1" dirty="0">
                <a:solidFill>
                  <a:schemeClr val="tx1">
                    <a:lumMod val="65000"/>
                    <a:lumOff val="35000"/>
                  </a:schemeClr>
                </a:solidFill>
                <a:latin typeface="Century Gothic" panose="020B0502020202020204" pitchFamily="34" charset="0"/>
              </a:rPr>
              <a:t>VORLAGE FÜR EIN FALLSTUDIEN-STORYBOARD </a:t>
            </a:r>
            <a:br>
              <a:rPr lang="en-US" sz="2400" b="1" dirty="0">
                <a:solidFill>
                  <a:schemeClr val="tx1">
                    <a:lumMod val="65000"/>
                    <a:lumOff val="35000"/>
                  </a:schemeClr>
                </a:solidFill>
                <a:latin typeface="Century Gothic" panose="020B0502020202020204" pitchFamily="34" charset="0"/>
              </a:rPr>
            </a:br>
            <a:r>
              <a:rPr lang="de-DE" sz="2400" b="1" dirty="0">
                <a:solidFill>
                  <a:schemeClr val="tx1">
                    <a:lumMod val="65000"/>
                    <a:lumOff val="35000"/>
                  </a:schemeClr>
                </a:solidFill>
                <a:latin typeface="Century Gothic" panose="020B0502020202020204" pitchFamily="34" charset="0"/>
              </a:rPr>
              <a:t>FÜR POWERPOINT (BEISPIEL)</a:t>
            </a:r>
          </a:p>
        </p:txBody>
      </p:sp>
      <p:sp>
        <p:nvSpPr>
          <p:cNvPr id="8" name="TextBox 7">
            <a:extLst>
              <a:ext uri="{FF2B5EF4-FFF2-40B4-BE49-F238E27FC236}">
                <a16:creationId xmlns:a16="http://schemas.microsoft.com/office/drawing/2014/main" id="{53B6FD39-987B-6CAD-D0FE-0C7D606DB152}"/>
              </a:ext>
            </a:extLst>
          </p:cNvPr>
          <p:cNvSpPr txBox="1"/>
          <p:nvPr/>
        </p:nvSpPr>
        <p:spPr>
          <a:xfrm>
            <a:off x="4765963" y="1991385"/>
            <a:ext cx="2660073" cy="2970044"/>
          </a:xfrm>
          <a:prstGeom prst="rect">
            <a:avLst/>
          </a:prstGeom>
          <a:noFill/>
        </p:spPr>
        <p:txBody>
          <a:bodyPr wrap="square">
            <a:spAutoFit/>
          </a:bodyPr>
          <a:lstStyle/>
          <a:p>
            <a:pPr rtl="0"/>
            <a:r>
              <a:rPr lang="de-DE" sz="1700" b="0" i="0" u="none" strike="noStrike" dirty="0">
                <a:solidFill>
                  <a:schemeClr val="accent5">
                    <a:lumMod val="75000"/>
                  </a:schemeClr>
                </a:solidFill>
                <a:effectLst/>
                <a:latin typeface="Century Gothic" panose="020B0502020202020204" pitchFamily="34" charset="0"/>
              </a:rPr>
              <a:t>Diese Storyboard-Vorlage hilft Benutzer*innen bei </a:t>
            </a:r>
            <a:br>
              <a:rPr lang="de-DE" sz="1700" b="0" i="0" u="none" strike="noStrike" dirty="0">
                <a:solidFill>
                  <a:schemeClr val="accent5">
                    <a:lumMod val="75000"/>
                  </a:schemeClr>
                </a:solidFill>
                <a:effectLst/>
                <a:latin typeface="Century Gothic" panose="020B0502020202020204" pitchFamily="34" charset="0"/>
              </a:rPr>
            </a:br>
            <a:r>
              <a:rPr lang="de-DE" sz="1700" b="0" i="0" u="none" strike="noStrike" dirty="0">
                <a:solidFill>
                  <a:schemeClr val="accent5">
                    <a:lumMod val="75000"/>
                  </a:schemeClr>
                </a:solidFill>
                <a:effectLst/>
                <a:latin typeface="Century Gothic" panose="020B0502020202020204" pitchFamily="34" charset="0"/>
              </a:rPr>
              <a:t>der Erstellung einer visuell ansprechenden Präsentation ihrer Marketing-Fallstudie, </a:t>
            </a:r>
            <a:br>
              <a:rPr lang="de-DE" sz="1700" b="0" i="0" u="none" strike="noStrike" dirty="0">
                <a:solidFill>
                  <a:schemeClr val="accent5">
                    <a:lumMod val="75000"/>
                  </a:schemeClr>
                </a:solidFill>
                <a:effectLst/>
                <a:latin typeface="Century Gothic" panose="020B0502020202020204" pitchFamily="34" charset="0"/>
              </a:rPr>
            </a:br>
            <a:r>
              <a:rPr lang="de-DE" sz="1700" b="0" i="0" u="none" strike="noStrike" dirty="0">
                <a:solidFill>
                  <a:schemeClr val="accent5">
                    <a:lumMod val="75000"/>
                  </a:schemeClr>
                </a:solidFill>
                <a:effectLst/>
                <a:latin typeface="Century Gothic" panose="020B0502020202020204" pitchFamily="34" charset="0"/>
              </a:rPr>
              <a:t>in der jede wichtige Phase in einem Storytelling-Format hervorgehoben wird.</a:t>
            </a:r>
          </a:p>
        </p:txBody>
      </p:sp>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ADD452-89DF-89E0-6239-97BF50BD69D2}"/>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ufnahme einer Stadt bei Nacht unter Langzeitbelichtung">
            <a:extLst>
              <a:ext uri="{FF2B5EF4-FFF2-40B4-BE49-F238E27FC236}">
                <a16:creationId xmlns:a16="http://schemas.microsoft.com/office/drawing/2014/main" id="{06AA1836-4607-FF73-60BB-ECCD24BF6B8E}"/>
              </a:ext>
            </a:extLst>
          </p:cNvPr>
          <p:cNvPicPr>
            <a:picLocks noChangeAspect="1"/>
          </p:cNvPicPr>
          <p:nvPr/>
        </p:nvPicPr>
        <p:blipFill>
          <a:blip r:embed="rId2"/>
          <a:srcRect/>
          <a:stretch/>
        </p:blipFill>
        <p:spPr>
          <a:xfrm>
            <a:off x="369454" y="924852"/>
            <a:ext cx="6030037" cy="3337543"/>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A291144D-FFE5-9D7E-F91A-9E8EC606224F}"/>
              </a:ext>
            </a:extLst>
          </p:cNvPr>
          <p:cNvSpPr txBox="1"/>
          <p:nvPr/>
        </p:nvSpPr>
        <p:spPr>
          <a:xfrm>
            <a:off x="6667461" y="2390020"/>
            <a:ext cx="6096000" cy="625749"/>
          </a:xfrm>
          <a:prstGeom prst="rect">
            <a:avLst/>
          </a:prstGeom>
          <a:noFill/>
        </p:spPr>
        <p:txBody>
          <a:bodyPr wrap="square">
            <a:spAutoFit/>
          </a:bodyPr>
          <a:lstStyle/>
          <a:p>
            <a:pPr marL="0" marR="0" rtl="0">
              <a:lnSpc>
                <a:spcPct val="115000"/>
              </a:lnSpc>
              <a:spcBef>
                <a:spcPts val="0"/>
              </a:spcBef>
              <a:spcAft>
                <a:spcPts val="800"/>
              </a:spcAft>
            </a:pPr>
            <a:r>
              <a:rPr lang="de-DE"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SZENE: EINFÜHRUNG</a:t>
            </a:r>
          </a:p>
        </p:txBody>
      </p:sp>
      <p:sp>
        <p:nvSpPr>
          <p:cNvPr id="11" name="TextBox 10">
            <a:extLst>
              <a:ext uri="{FF2B5EF4-FFF2-40B4-BE49-F238E27FC236}">
                <a16:creationId xmlns:a16="http://schemas.microsoft.com/office/drawing/2014/main" id="{0E17F6B8-1F3F-770A-2E80-0303512F3E50}"/>
              </a:ext>
            </a:extLst>
          </p:cNvPr>
          <p:cNvSpPr txBox="1"/>
          <p:nvPr/>
        </p:nvSpPr>
        <p:spPr>
          <a:xfrm>
            <a:off x="1057024" y="5112000"/>
            <a:ext cx="10889673" cy="1199687"/>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Herzlich willkommen bei Positive Charge, einem Pionier im Bereich Ladelösungen für Elektrofahrzeuge, </a:t>
            </a:r>
            <a:b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b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der sich zum Ziel gesetzt hat, die urbane Mobilität zu revolutionieren. Unsere Mission: das Laden von Elektrofahrzeugen schnell, einfach und reibungslos zu machen. [Bild: Ein pulsierendes Stadtbild mit Positive Charge-Ladestationen.]</a:t>
            </a:r>
          </a:p>
        </p:txBody>
      </p:sp>
      <p:cxnSp>
        <p:nvCxnSpPr>
          <p:cNvPr id="13" name="Straight Connector 12">
            <a:extLst>
              <a:ext uri="{FF2B5EF4-FFF2-40B4-BE49-F238E27FC236}">
                <a16:creationId xmlns:a16="http://schemas.microsoft.com/office/drawing/2014/main" id="{3C4F1AB8-E219-584F-787A-5A0AE450E53D}"/>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13530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A7D9A-44EB-8023-B7E9-52CC255EFAD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72C0EE3-9007-E97E-6DA9-2FBE3A7298E3}"/>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laupause im Stil eines Stadtplans">
            <a:extLst>
              <a:ext uri="{FF2B5EF4-FFF2-40B4-BE49-F238E27FC236}">
                <a16:creationId xmlns:a16="http://schemas.microsoft.com/office/drawing/2014/main" id="{755A1C4C-9520-3442-29B2-6D2B116888D4}"/>
              </a:ext>
            </a:extLst>
          </p:cNvPr>
          <p:cNvPicPr>
            <a:picLocks noChangeAspect="1"/>
          </p:cNvPicPr>
          <p:nvPr/>
        </p:nvPicPr>
        <p:blipFill>
          <a:blip r:embed="rId2"/>
          <a:srcRect/>
          <a:stretch/>
        </p:blipFill>
        <p:spPr>
          <a:xfrm>
            <a:off x="369454" y="1068808"/>
            <a:ext cx="6030037" cy="3015018"/>
          </a:xfrm>
          <a:prstGeom prst="rect">
            <a:avLst/>
          </a:prstGeom>
          <a:ln w="38100">
            <a:solidFill>
              <a:schemeClr val="accent5">
                <a:lumMod val="75000"/>
              </a:schemeClr>
            </a:solidFill>
          </a:ln>
        </p:spPr>
      </p:pic>
      <p:sp>
        <p:nvSpPr>
          <p:cNvPr id="9" name="TextBox 8">
            <a:extLst>
              <a:ext uri="{FF2B5EF4-FFF2-40B4-BE49-F238E27FC236}">
                <a16:creationId xmlns:a16="http://schemas.microsoft.com/office/drawing/2014/main" id="{B0402ABD-012D-09B4-5FA2-C2647C54350B}"/>
              </a:ext>
            </a:extLst>
          </p:cNvPr>
          <p:cNvSpPr txBox="1"/>
          <p:nvPr/>
        </p:nvSpPr>
        <p:spPr>
          <a:xfrm>
            <a:off x="6667461" y="1989137"/>
            <a:ext cx="4240684" cy="1174360"/>
          </a:xfrm>
          <a:prstGeom prst="rect">
            <a:avLst/>
          </a:prstGeom>
          <a:noFill/>
        </p:spPr>
        <p:txBody>
          <a:bodyPr wrap="square">
            <a:spAutoFit/>
          </a:bodyPr>
          <a:lstStyle/>
          <a:p>
            <a:pPr marL="0" marR="0" rtl="0">
              <a:lnSpc>
                <a:spcPct val="115000"/>
              </a:lnSpc>
              <a:spcBef>
                <a:spcPts val="0"/>
              </a:spcBef>
              <a:spcAft>
                <a:spcPts val="800"/>
              </a:spcAft>
            </a:pPr>
            <a:r>
              <a:rPr lang="de-DE" sz="3200" kern="100" dirty="0">
                <a:solidFill>
                  <a:srgbClr val="2E74B5"/>
                </a:solidFill>
                <a:latin typeface="Century Gothic" panose="020B0502020202020204" pitchFamily="34" charset="0"/>
                <a:ea typeface="Aptos" panose="020B0004020202020204" pitchFamily="34" charset="0"/>
                <a:cs typeface="Times New Roman" panose="02020603050405020304" pitchFamily="18" charset="0"/>
              </a:rPr>
              <a:t>SZENE:</a:t>
            </a:r>
            <a:r>
              <a:rPr lang="de-DE"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HERAUSFORDERUNG</a:t>
            </a:r>
          </a:p>
        </p:txBody>
      </p:sp>
      <p:sp>
        <p:nvSpPr>
          <p:cNvPr id="11" name="TextBox 10">
            <a:extLst>
              <a:ext uri="{FF2B5EF4-FFF2-40B4-BE49-F238E27FC236}">
                <a16:creationId xmlns:a16="http://schemas.microsoft.com/office/drawing/2014/main" id="{8DF49287-4A7D-C6C3-DA50-175A549EBADA}"/>
              </a:ext>
            </a:extLst>
          </p:cNvPr>
          <p:cNvSpPr txBox="1"/>
          <p:nvPr/>
        </p:nvSpPr>
        <p:spPr>
          <a:xfrm>
            <a:off x="1057024" y="5112000"/>
            <a:ext cx="10889673" cy="1199687"/>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Die Herausforderung: Es gab städtische Gebiete mit unzureichender Ladeinfrastruktur für Elektrofahrzeuge, was unter den Nutzer*innen von Elektrofahrzeugen Bedenken bezüglich der Reichweite ausgelöst hat. [Bild: Fügen Sie einen Stadtplan ein, auf dem die wenigen Ladestationen eingezeichnet sind, sowie Bilder von besorgten Fahrer*innen von Elektrofahrzeugen.]</a:t>
            </a:r>
          </a:p>
        </p:txBody>
      </p:sp>
      <p:cxnSp>
        <p:nvCxnSpPr>
          <p:cNvPr id="6" name="Straight Connector 5">
            <a:extLst>
              <a:ext uri="{FF2B5EF4-FFF2-40B4-BE49-F238E27FC236}">
                <a16:creationId xmlns:a16="http://schemas.microsoft.com/office/drawing/2014/main" id="{8510A4B5-EC5E-9365-7177-588A4045D4E9}"/>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096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01ABE-52DB-14E7-767D-5F7E9A7167D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DFB1398-850F-2B2A-34A1-756391E986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rauen im Büro">
            <a:extLst>
              <a:ext uri="{FF2B5EF4-FFF2-40B4-BE49-F238E27FC236}">
                <a16:creationId xmlns:a16="http://schemas.microsoft.com/office/drawing/2014/main" id="{AC6B0FEB-20FF-3D87-F6C9-D8095C49E370}"/>
              </a:ext>
            </a:extLst>
          </p:cNvPr>
          <p:cNvPicPr>
            <a:picLocks noChangeAspect="1"/>
          </p:cNvPicPr>
          <p:nvPr/>
        </p:nvPicPr>
        <p:blipFill>
          <a:blip r:embed="rId2"/>
          <a:srcRect/>
          <a:stretch/>
        </p:blipFill>
        <p:spPr>
          <a:xfrm>
            <a:off x="369454" y="573902"/>
            <a:ext cx="6007245" cy="4004830"/>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729DB7A5-82DD-4936-D65F-F689C92A29F7}"/>
              </a:ext>
            </a:extLst>
          </p:cNvPr>
          <p:cNvSpPr txBox="1"/>
          <p:nvPr/>
        </p:nvSpPr>
        <p:spPr>
          <a:xfrm>
            <a:off x="1057024" y="5112000"/>
            <a:ext cx="10889673" cy="1199687"/>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Unsere Strategie: Wir haben uns entschieden, Schnellladestationen an strategischen Standorten bereitzustellen und eine integrierte Marketingkampagne zu starten, die sich an die Nutzer*innen von Elektrofahrzeugen in Städten richtet. [Bild: Zeigen Sie das Marketingteam beim Brainstorming mit Kampagnenplakaten und digitalen Anzeigen im Hintergrund.]</a:t>
            </a:r>
          </a:p>
        </p:txBody>
      </p:sp>
      <p:sp>
        <p:nvSpPr>
          <p:cNvPr id="3" name="TextBox 2">
            <a:extLst>
              <a:ext uri="{FF2B5EF4-FFF2-40B4-BE49-F238E27FC236}">
                <a16:creationId xmlns:a16="http://schemas.microsoft.com/office/drawing/2014/main" id="{B959F8AC-E3B2-8012-8CC0-1E171E2BCA8B}"/>
              </a:ext>
            </a:extLst>
          </p:cNvPr>
          <p:cNvSpPr txBox="1"/>
          <p:nvPr/>
        </p:nvSpPr>
        <p:spPr>
          <a:xfrm>
            <a:off x="6667461" y="2390020"/>
            <a:ext cx="4240684" cy="625749"/>
          </a:xfrm>
          <a:prstGeom prst="rect">
            <a:avLst/>
          </a:prstGeom>
          <a:noFill/>
        </p:spPr>
        <p:txBody>
          <a:bodyPr wrap="square">
            <a:spAutoFit/>
          </a:bodyPr>
          <a:lstStyle/>
          <a:p>
            <a:pPr marL="0" marR="0" rtl="0">
              <a:lnSpc>
                <a:spcPct val="115000"/>
              </a:lnSpc>
              <a:spcBef>
                <a:spcPts val="0"/>
              </a:spcBef>
              <a:spcAft>
                <a:spcPts val="800"/>
              </a:spcAft>
            </a:pPr>
            <a:r>
              <a:rPr lang="de-DE" sz="3200" kern="100">
                <a:solidFill>
                  <a:srgbClr val="2E74B5"/>
                </a:solidFill>
                <a:latin typeface="Century Gothic" panose="020B0502020202020204" pitchFamily="34" charset="0"/>
                <a:ea typeface="Aptos" panose="020B0004020202020204" pitchFamily="34" charset="0"/>
                <a:cs typeface="Times New Roman" panose="02020603050405020304" pitchFamily="18" charset="0"/>
              </a:rPr>
              <a:t>SZENE:</a:t>
            </a:r>
            <a:r>
              <a:rPr lang="de-DE"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STRATEGIE</a:t>
            </a:r>
          </a:p>
        </p:txBody>
      </p:sp>
      <p:cxnSp>
        <p:nvCxnSpPr>
          <p:cNvPr id="6" name="Straight Connector 5">
            <a:extLst>
              <a:ext uri="{FF2B5EF4-FFF2-40B4-BE49-F238E27FC236}">
                <a16:creationId xmlns:a16="http://schemas.microsoft.com/office/drawing/2014/main" id="{E921AF94-29A9-6895-3D55-7E2487915C26}"/>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033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DA60C-516A-8B7D-132D-84342B5E756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CDE2951-D3AE-E31F-7CB7-EE77CFE30288}"/>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Elektroauto beim Aufladen">
            <a:extLst>
              <a:ext uri="{FF2B5EF4-FFF2-40B4-BE49-F238E27FC236}">
                <a16:creationId xmlns:a16="http://schemas.microsoft.com/office/drawing/2014/main" id="{D9DDB098-CF34-D85B-5BC6-7A655D28D939}"/>
              </a:ext>
            </a:extLst>
          </p:cNvPr>
          <p:cNvPicPr>
            <a:picLocks noChangeAspect="1"/>
          </p:cNvPicPr>
          <p:nvPr/>
        </p:nvPicPr>
        <p:blipFill>
          <a:blip r:embed="rId2"/>
          <a:srcRect/>
          <a:stretch/>
        </p:blipFill>
        <p:spPr>
          <a:xfrm>
            <a:off x="369454" y="574391"/>
            <a:ext cx="6007245" cy="4004830"/>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DA9EF46F-C146-D2E2-B021-D48020A9F67A}"/>
              </a:ext>
            </a:extLst>
          </p:cNvPr>
          <p:cNvSpPr txBox="1"/>
          <p:nvPr/>
        </p:nvSpPr>
        <p:spPr>
          <a:xfrm>
            <a:off x="1057024" y="5112000"/>
            <a:ext cx="10889673" cy="916533"/>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Umsetzung: Wir haben neue Ladestationen mit einem dynamischen Launch-Event und einer digitalen Marketing-Blitzkampagne eingeführt. [Bild: Zeigen Sie Bilder von Teams, die neue Stationen einrichten, </a:t>
            </a:r>
            <a:b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b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und eine Social-Media-Kampagne, die live geht.]</a:t>
            </a:r>
          </a:p>
        </p:txBody>
      </p:sp>
      <p:sp>
        <p:nvSpPr>
          <p:cNvPr id="3" name="TextBox 2">
            <a:extLst>
              <a:ext uri="{FF2B5EF4-FFF2-40B4-BE49-F238E27FC236}">
                <a16:creationId xmlns:a16="http://schemas.microsoft.com/office/drawing/2014/main" id="{535E6A73-1DC0-FBE9-249D-67DC6E90A290}"/>
              </a:ext>
            </a:extLst>
          </p:cNvPr>
          <p:cNvSpPr txBox="1"/>
          <p:nvPr/>
        </p:nvSpPr>
        <p:spPr>
          <a:xfrm>
            <a:off x="6667460" y="1989626"/>
            <a:ext cx="5062721" cy="1174360"/>
          </a:xfrm>
          <a:prstGeom prst="rect">
            <a:avLst/>
          </a:prstGeom>
          <a:noFill/>
        </p:spPr>
        <p:txBody>
          <a:bodyPr wrap="square">
            <a:spAutoFit/>
          </a:bodyPr>
          <a:lstStyle/>
          <a:p>
            <a:pPr marL="0" marR="0" rtl="0">
              <a:lnSpc>
                <a:spcPct val="115000"/>
              </a:lnSpc>
              <a:spcBef>
                <a:spcPts val="0"/>
              </a:spcBef>
              <a:spcAft>
                <a:spcPts val="800"/>
              </a:spcAft>
            </a:pPr>
            <a:r>
              <a:rPr lang="de-DE" sz="3200" kern="100" dirty="0">
                <a:solidFill>
                  <a:srgbClr val="2E74B5"/>
                </a:solidFill>
                <a:latin typeface="Century Gothic" panose="020B0502020202020204" pitchFamily="34" charset="0"/>
                <a:ea typeface="Aptos" panose="020B0004020202020204" pitchFamily="34" charset="0"/>
                <a:cs typeface="Times New Roman" panose="02020603050405020304" pitchFamily="18" charset="0"/>
              </a:rPr>
              <a:t>SZENE:</a:t>
            </a:r>
            <a:r>
              <a:rPr lang="de-DE" sz="3200" kern="100" dirty="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 IMPLEMENTIERUNG</a:t>
            </a:r>
          </a:p>
        </p:txBody>
      </p:sp>
      <p:cxnSp>
        <p:nvCxnSpPr>
          <p:cNvPr id="6" name="Straight Connector 5">
            <a:extLst>
              <a:ext uri="{FF2B5EF4-FFF2-40B4-BE49-F238E27FC236}">
                <a16:creationId xmlns:a16="http://schemas.microsoft.com/office/drawing/2014/main" id="{DC8F9926-8328-AC73-FFDF-61FB02A7FB11}"/>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701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DC8E-C37F-AF44-2490-31A47D06E5F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FCE6D32-4D1A-E899-1533-26A51775CDA5}"/>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Grafiken und Diagramme">
            <a:extLst>
              <a:ext uri="{FF2B5EF4-FFF2-40B4-BE49-F238E27FC236}">
                <a16:creationId xmlns:a16="http://schemas.microsoft.com/office/drawing/2014/main" id="{679C0DAC-6153-F6F2-442C-C252CA5986BA}"/>
              </a:ext>
            </a:extLst>
          </p:cNvPr>
          <p:cNvPicPr>
            <a:picLocks noChangeAspect="1"/>
          </p:cNvPicPr>
          <p:nvPr/>
        </p:nvPicPr>
        <p:blipFill>
          <a:blip r:embed="rId2"/>
          <a:srcRect/>
          <a:stretch/>
        </p:blipFill>
        <p:spPr>
          <a:xfrm>
            <a:off x="369454" y="992864"/>
            <a:ext cx="6007245" cy="3167883"/>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23953B33-FA1D-949A-DE8D-2E148310DF2D}"/>
              </a:ext>
            </a:extLst>
          </p:cNvPr>
          <p:cNvSpPr txBox="1"/>
          <p:nvPr/>
        </p:nvSpPr>
        <p:spPr>
          <a:xfrm>
            <a:off x="1057024" y="5112000"/>
            <a:ext cx="10889673" cy="916533"/>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Ergebnisse: Wir haben einen Anstieg der Stationsnutzung um 50 % verzeichnet und die Kundenzufriedenheit ist sprunghaft angestiegen. [Bild: Zeigen Sie Diagramme, die den Anstieg bei der Nutzung und beim positiven Kundenfeedback zeigen.]</a:t>
            </a:r>
          </a:p>
        </p:txBody>
      </p:sp>
      <p:sp>
        <p:nvSpPr>
          <p:cNvPr id="3" name="TextBox 2">
            <a:extLst>
              <a:ext uri="{FF2B5EF4-FFF2-40B4-BE49-F238E27FC236}">
                <a16:creationId xmlns:a16="http://schemas.microsoft.com/office/drawing/2014/main" id="{C2F247DE-7E02-887E-738B-D1EA51121C5D}"/>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de-DE"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SZENE: ERGEBNISSE</a:t>
            </a:r>
          </a:p>
        </p:txBody>
      </p:sp>
      <p:cxnSp>
        <p:nvCxnSpPr>
          <p:cNvPr id="5" name="Straight Connector 4">
            <a:extLst>
              <a:ext uri="{FF2B5EF4-FFF2-40B4-BE49-F238E27FC236}">
                <a16:creationId xmlns:a16="http://schemas.microsoft.com/office/drawing/2014/main" id="{2D1BC16A-8B3C-D8EA-74E3-0F64561D1D23}"/>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909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63FC0-545F-F021-7E5F-ED7C7E94E9E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8BB6A372-FA8D-3507-EC34-259D22B89EBC}"/>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Frau und Mädchen beim Laden eines Autos">
            <a:extLst>
              <a:ext uri="{FF2B5EF4-FFF2-40B4-BE49-F238E27FC236}">
                <a16:creationId xmlns:a16="http://schemas.microsoft.com/office/drawing/2014/main" id="{E566B74D-5BB3-CC5F-D872-8059E42DEB36}"/>
              </a:ext>
            </a:extLst>
          </p:cNvPr>
          <p:cNvPicPr>
            <a:picLocks noChangeAspect="1"/>
          </p:cNvPicPr>
          <p:nvPr/>
        </p:nvPicPr>
        <p:blipFill>
          <a:blip r:embed="rId2"/>
          <a:srcRect/>
          <a:stretch/>
        </p:blipFill>
        <p:spPr>
          <a:xfrm>
            <a:off x="370994" y="575418"/>
            <a:ext cx="6004164"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1CB0FD66-83DD-BC92-F4B8-85E183F50D33}"/>
              </a:ext>
            </a:extLst>
          </p:cNvPr>
          <p:cNvSpPr txBox="1"/>
          <p:nvPr/>
        </p:nvSpPr>
        <p:spPr>
          <a:xfrm>
            <a:off x="1057024" y="5112000"/>
            <a:ext cx="10889673" cy="916533"/>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Fazit: Die Herausforderung in Bezug auf das Laden von Elektrofahrzeugen in der Stadt wurde durch die Strategie von Positive Charge erfolgreich gemeistert. Dies markiert einen Meilenstein im nachhaltigen Stadtverkehr. [Bild: Zeigen Sie eine blühende Stadt mit rege genutzten Positive Charge-Stationen.]</a:t>
            </a:r>
          </a:p>
        </p:txBody>
      </p:sp>
      <p:sp>
        <p:nvSpPr>
          <p:cNvPr id="3" name="TextBox 2">
            <a:extLst>
              <a:ext uri="{FF2B5EF4-FFF2-40B4-BE49-F238E27FC236}">
                <a16:creationId xmlns:a16="http://schemas.microsoft.com/office/drawing/2014/main" id="{7A23F93D-15D9-B1FF-F5AE-982CE0C6942A}"/>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de-DE"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SZENE: FAZIT</a:t>
            </a:r>
          </a:p>
        </p:txBody>
      </p:sp>
      <p:cxnSp>
        <p:nvCxnSpPr>
          <p:cNvPr id="5" name="Straight Connector 4">
            <a:extLst>
              <a:ext uri="{FF2B5EF4-FFF2-40B4-BE49-F238E27FC236}">
                <a16:creationId xmlns:a16="http://schemas.microsoft.com/office/drawing/2014/main" id="{69475918-E760-0719-4B3F-621330D54873}"/>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469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25734-1840-C037-4C2C-DB2408120B0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DFBD9987-2802-FA81-4165-C530C922169A}"/>
              </a:ext>
            </a:extLst>
          </p:cNvPr>
          <p:cNvSpPr/>
          <p:nvPr/>
        </p:nvSpPr>
        <p:spPr>
          <a:xfrm>
            <a:off x="0" y="0"/>
            <a:ext cx="738909" cy="68580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Person sitzt auf Stufen mit Tablet in den Händen">
            <a:extLst>
              <a:ext uri="{FF2B5EF4-FFF2-40B4-BE49-F238E27FC236}">
                <a16:creationId xmlns:a16="http://schemas.microsoft.com/office/drawing/2014/main" id="{E92CA9CD-D93A-BD1D-094C-99CDB3D4F866}"/>
              </a:ext>
            </a:extLst>
          </p:cNvPr>
          <p:cNvPicPr>
            <a:picLocks noChangeAspect="1"/>
          </p:cNvPicPr>
          <p:nvPr/>
        </p:nvPicPr>
        <p:blipFill>
          <a:blip r:embed="rId2"/>
          <a:srcRect/>
          <a:stretch/>
        </p:blipFill>
        <p:spPr>
          <a:xfrm>
            <a:off x="370994" y="575418"/>
            <a:ext cx="6004164" cy="4002776"/>
          </a:xfrm>
          <a:prstGeom prst="rect">
            <a:avLst/>
          </a:prstGeom>
          <a:ln w="38100">
            <a:solidFill>
              <a:schemeClr val="accent5">
                <a:lumMod val="75000"/>
              </a:schemeClr>
            </a:solidFill>
          </a:ln>
        </p:spPr>
      </p:pic>
      <p:sp>
        <p:nvSpPr>
          <p:cNvPr id="11" name="TextBox 10">
            <a:extLst>
              <a:ext uri="{FF2B5EF4-FFF2-40B4-BE49-F238E27FC236}">
                <a16:creationId xmlns:a16="http://schemas.microsoft.com/office/drawing/2014/main" id="{6EB18775-3BF8-827B-FFC7-5C0402D97F7E}"/>
              </a:ext>
            </a:extLst>
          </p:cNvPr>
          <p:cNvSpPr txBox="1"/>
          <p:nvPr/>
        </p:nvSpPr>
        <p:spPr>
          <a:xfrm>
            <a:off x="1057024" y="5112000"/>
            <a:ext cx="10889673" cy="916533"/>
          </a:xfrm>
          <a:prstGeom prst="rect">
            <a:avLst/>
          </a:prstGeom>
          <a:noFill/>
        </p:spPr>
        <p:txBody>
          <a:bodyPr wrap="square">
            <a:spAutoFit/>
          </a:bodyPr>
          <a:lstStyle/>
          <a:p>
            <a:pPr marL="0" marR="0" rtl="0">
              <a:lnSpc>
                <a:spcPct val="115000"/>
              </a:lnSpc>
              <a:spcBef>
                <a:spcPts val="0"/>
              </a:spcBef>
              <a:spcAft>
                <a:spcPts val="800"/>
              </a:spcAft>
            </a:pPr>
            <a:r>
              <a:rPr lang="de-DE" sz="1600" kern="100" dirty="0">
                <a:solidFill>
                  <a:srgbClr val="000000"/>
                </a:solidFill>
                <a:effectLst/>
                <a:latin typeface="Century Gothic" panose="020B0502020202020204" pitchFamily="34" charset="0"/>
                <a:ea typeface="Aptos" panose="020B0004020202020204" pitchFamily="34" charset="0"/>
                <a:cs typeface="Arial" panose="020B0604020202020204" pitchFamily="34" charset="0"/>
              </a:rPr>
              <a:t>CTA: Bringen Sie gemeinsam mit uns die EV-Revolution voran. Erfahren Sie mehr über die Lösungen von Positive Charge. [Bild: Fügen Sie ein ansprechendes Bild einer Positive Charge-Ladestation mit dem Link zur Website ein.]</a:t>
            </a:r>
          </a:p>
        </p:txBody>
      </p:sp>
      <p:sp>
        <p:nvSpPr>
          <p:cNvPr id="3" name="TextBox 2">
            <a:extLst>
              <a:ext uri="{FF2B5EF4-FFF2-40B4-BE49-F238E27FC236}">
                <a16:creationId xmlns:a16="http://schemas.microsoft.com/office/drawing/2014/main" id="{F74462FC-1B0E-8EB4-F6AA-A209121A70CF}"/>
              </a:ext>
            </a:extLst>
          </p:cNvPr>
          <p:cNvSpPr txBox="1"/>
          <p:nvPr/>
        </p:nvSpPr>
        <p:spPr>
          <a:xfrm>
            <a:off x="6667460" y="2390020"/>
            <a:ext cx="5062721" cy="625749"/>
          </a:xfrm>
          <a:prstGeom prst="rect">
            <a:avLst/>
          </a:prstGeom>
          <a:noFill/>
        </p:spPr>
        <p:txBody>
          <a:bodyPr wrap="square">
            <a:spAutoFit/>
          </a:bodyPr>
          <a:lstStyle/>
          <a:p>
            <a:pPr marL="0" marR="0" rtl="0">
              <a:lnSpc>
                <a:spcPct val="115000"/>
              </a:lnSpc>
              <a:spcBef>
                <a:spcPts val="0"/>
              </a:spcBef>
              <a:spcAft>
                <a:spcPts val="800"/>
              </a:spcAft>
            </a:pPr>
            <a:r>
              <a:rPr lang="de-DE" sz="3200" kern="100">
                <a:solidFill>
                  <a:srgbClr val="2E74B5"/>
                </a:solidFill>
                <a:effectLst/>
                <a:latin typeface="Century Gothic" panose="020B0502020202020204" pitchFamily="34" charset="0"/>
                <a:ea typeface="Aptos" panose="020B0004020202020204" pitchFamily="34" charset="0"/>
                <a:cs typeface="Times New Roman" panose="02020603050405020304" pitchFamily="18" charset="0"/>
              </a:rPr>
              <a:t>SZENE: CALL-TO-ACTION</a:t>
            </a:r>
          </a:p>
        </p:txBody>
      </p:sp>
      <p:cxnSp>
        <p:nvCxnSpPr>
          <p:cNvPr id="5" name="Straight Connector 4">
            <a:extLst>
              <a:ext uri="{FF2B5EF4-FFF2-40B4-BE49-F238E27FC236}">
                <a16:creationId xmlns:a16="http://schemas.microsoft.com/office/drawing/2014/main" id="{BF014581-836E-E94C-FA07-A2B838AE5022}"/>
              </a:ext>
            </a:extLst>
          </p:cNvPr>
          <p:cNvCxnSpPr/>
          <p:nvPr/>
        </p:nvCxnSpPr>
        <p:spPr>
          <a:xfrm>
            <a:off x="11954381" y="0"/>
            <a:ext cx="0" cy="6858000"/>
          </a:xfrm>
          <a:prstGeom prst="line">
            <a:avLst/>
          </a:prstGeom>
          <a:ln w="38100">
            <a:solidFill>
              <a:schemeClr val="accent5">
                <a:lumMod val="7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3740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2119023690"/>
              </p:ext>
            </p:extLst>
          </p:nvPr>
        </p:nvGraphicFramePr>
        <p:xfrm>
          <a:off x="787790" y="1050352"/>
          <a:ext cx="10227213" cy="2829600"/>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829600">
                <a:tc>
                  <a:txBody>
                    <a:bodyPr/>
                    <a:lstStyle/>
                    <a:p>
                      <a:pPr marL="0" marR="0" algn="ctr" rtl="0">
                        <a:spcBef>
                          <a:spcPts val="0"/>
                        </a:spcBef>
                        <a:spcAft>
                          <a:spcPts val="0"/>
                        </a:spcAft>
                      </a:pPr>
                      <a:r>
                        <a:rPr lang="de-DE" sz="1600" b="1" dirty="0">
                          <a:solidFill>
                            <a:schemeClr val="tx1"/>
                          </a:solidFill>
                          <a:effectLst/>
                          <a:latin typeface="Century Gothic" panose="020B0502020202020204" pitchFamily="34" charset="0"/>
                        </a:rPr>
                        <a:t>HAFTUNGSAUSSCHLUSS</a:t>
                      </a:r>
                    </a:p>
                    <a:p>
                      <a:pPr marL="0" marR="0" rtl="0">
                        <a:spcBef>
                          <a:spcPts val="0"/>
                        </a:spcBef>
                        <a:spcAft>
                          <a:spcPts val="0"/>
                        </a:spcAft>
                      </a:pPr>
                      <a:r>
                        <a:rPr lang="de-DE" sz="1200" b="0" dirty="0">
                          <a:solidFill>
                            <a:schemeClr val="tx1"/>
                          </a:solidFill>
                          <a:effectLst/>
                          <a:latin typeface="Century Gothic" panose="020B0502020202020204" pitchFamily="34" charset="0"/>
                        </a:rPr>
                        <a:t> </a:t>
                      </a:r>
                    </a:p>
                    <a:p>
                      <a:pPr marL="0" marR="0" rtl="0">
                        <a:spcBef>
                          <a:spcPts val="0"/>
                        </a:spcBef>
                        <a:spcAft>
                          <a:spcPts val="0"/>
                        </a:spcAft>
                      </a:pPr>
                      <a:r>
                        <a:rPr lang="de-DE" sz="1600" b="0" dirty="0">
                          <a:solidFill>
                            <a:schemeClr val="tx1"/>
                          </a:solidFill>
                          <a:effectLst/>
                          <a:latin typeface="Century Gothic" panose="020B0502020202020204" pitchFamily="34" charset="0"/>
                        </a:rPr>
                        <a:t>Alle von Smartsheet auf der Website aufgeführten Artikel, Vorlagen oder Informationen dienen lediglich als Referenz. Wir versuchen, die Informationen stets zu aktualisieren und zu korrigieren. Wir geben jedoch, weder ausdrücklich noch stillschweigend, keine Zusicherungen oder Garantien jeglicher Art über die Vollständigkeit, Genauigkeit, Zuverlässigkeit, Eignung oder Verfügbarkeit in Bezug auf die Website oder die auf der Website enthaltenen Informationen, Artikel, Vorlagen oder zugehörigen Grafiken. Jegliches Vertrauen, das Sie in solche Informationen setzen, ist aus eigener Verantwortung.</a:t>
                      </a: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0</TotalTime>
  <Words>473</Words>
  <Application>Microsoft Office PowerPoint</Application>
  <PresentationFormat>Widescreen</PresentationFormat>
  <Paragraphs>20</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Nicole Li （李虹）</cp:lastModifiedBy>
  <cp:revision>21</cp:revision>
  <dcterms:created xsi:type="dcterms:W3CDTF">2022-05-22T18:55:25Z</dcterms:created>
  <dcterms:modified xsi:type="dcterms:W3CDTF">2024-10-24T04:00:17Z</dcterms:modified>
</cp:coreProperties>
</file>