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6058"/>
  </p:normalViewPr>
  <p:slideViewPr>
    <p:cSldViewPr snapToGrid="0" snapToObjects="1">
      <p:cViewPr varScale="1">
        <p:scale>
          <a:sx n="104" d="100"/>
          <a:sy n="104" d="100"/>
        </p:scale>
        <p:origin x="144" y="62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22261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0641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06416"/>
            <a:ext cx="8119459" cy="830997"/>
          </a:xfrm>
          <a:prstGeom prst="rect">
            <a:avLst/>
          </a:prstGeom>
          <a:noFill/>
          <a:effectLst/>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EINEN EINFACHEN STAKEHOLDER-ENGAGEMENT-PLAN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4166780877"/>
              </p:ext>
            </p:extLst>
          </p:nvPr>
        </p:nvGraphicFramePr>
        <p:xfrm>
          <a:off x="165559" y="1067899"/>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NAME</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153677789"/>
              </p:ext>
            </p:extLst>
          </p:nvPr>
        </p:nvGraphicFramePr>
        <p:xfrm>
          <a:off x="4383741" y="1074981"/>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BESCHREIBUNG</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1959434759"/>
              </p:ext>
            </p:extLst>
          </p:nvPr>
        </p:nvGraphicFramePr>
        <p:xfrm>
          <a:off x="249647" y="2145789"/>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Stakeholder*innen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Interessensgebiet(e)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Projektphase(n)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Engagement-Ansatz</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Engagement-Methode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Häufigkeit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pic>
        <p:nvPicPr>
          <p:cNvPr id="2" name="Picture 1">
            <a:hlinkClick r:id="rId3"/>
            <a:extLst>
              <a:ext uri="{FF2B5EF4-FFF2-40B4-BE49-F238E27FC236}">
                <a16:creationId xmlns:a16="http://schemas.microsoft.com/office/drawing/2014/main" id="{98EB9F08-B8CA-A890-37BC-456A4DA6335E}"/>
              </a:ext>
            </a:extLst>
          </p:cNvPr>
          <p:cNvPicPr>
            <a:picLocks noChangeAspect="1"/>
          </p:cNvPicPr>
          <p:nvPr/>
        </p:nvPicPr>
        <p:blipFill>
          <a:blip r:embed="rId4"/>
          <a:srcRect/>
          <a:stretch/>
        </p:blipFill>
        <p:spPr>
          <a:xfrm>
            <a:off x="8635389" y="231301"/>
            <a:ext cx="3240000" cy="644415"/>
          </a:xfrm>
          <a:prstGeom prst="rect">
            <a:avLst/>
          </a:prstGeom>
        </p:spPr>
      </p:pic>
    </p:spTree>
    <p:extLst>
      <p:ext uri="{BB962C8B-B14F-4D97-AF65-F5344CB8AC3E}">
        <p14:creationId xmlns:p14="http://schemas.microsoft.com/office/powerpoint/2010/main" val="574812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08525"/>
            <a:ext cx="8352276" cy="830997"/>
          </a:xfrm>
          <a:prstGeom prst="rect">
            <a:avLst/>
          </a:prstGeom>
          <a:noFill/>
          <a:effectLst/>
        </p:spPr>
        <p:txBody>
          <a:bodyPr wrap="square" rtlCol="0">
            <a:spAutoFit/>
          </a:bodyPr>
          <a:lstStyle/>
          <a:p>
            <a:pPr rtl="0"/>
            <a:r>
              <a:rPr lang="de-DE" sz="2400" dirty="0">
                <a:solidFill>
                  <a:schemeClr val="tx1">
                    <a:lumMod val="65000"/>
                    <a:lumOff val="35000"/>
                  </a:schemeClr>
                </a:solidFill>
                <a:latin typeface="Century Gothic" panose="020B0502020202020204" pitchFamily="34" charset="0"/>
              </a:rPr>
              <a:t>VORLAGE FÜR EINEN EINFACHEN STAKEHOLDER-ENGAGEMENT-PLAN – BEISPIEL</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1140885419"/>
              </p:ext>
            </p:extLst>
          </p:nvPr>
        </p:nvGraphicFramePr>
        <p:xfrm>
          <a:off x="165559" y="1067899"/>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NAME</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de-DE" sz="1500" b="0" dirty="0">
                          <a:solidFill>
                            <a:schemeClr val="tx1"/>
                          </a:solidFill>
                          <a:effectLst/>
                          <a:latin typeface="Century Gothic" panose="020B0502020202020204" pitchFamily="34" charset="0"/>
                        </a:rPr>
                        <a:t>Sanierung des Stadtparks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3218401194"/>
              </p:ext>
            </p:extLst>
          </p:nvPr>
        </p:nvGraphicFramePr>
        <p:xfrm>
          <a:off x="4383741" y="1074981"/>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BESCHREIBUNG</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de-DE" sz="11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Dieses Projekt zielt darauf ab, einen bestehenden Stadtpark durch die Verbesserung seiner Freizeiteinrichtungen, die Aufwertung seiner Grünflächen, die Modernisierung seiner Spielplätze und die Verbesserung der Spazierwege und der Beleuchtung neu zu beleben.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339308620"/>
              </p:ext>
            </p:extLst>
          </p:nvPr>
        </p:nvGraphicFramePr>
        <p:xfrm>
          <a:off x="249647" y="2145789"/>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Stakeholder*innen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Interessensgebiet(e)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Projektphase(n)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Engagement-Ansatz</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Engagement-Methode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Häufigkeit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Bewohner*innen der Stadt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Sicherheit und Zugänglichkeit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Planung, Umsetzung, Abschluss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Inklusive: Input und Feedback einholen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Social-Media-Beiträge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Wöchentlich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Umweltgruppen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Grünflächenschutz und nachhaltige Gestaltung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Initiierung, </a:t>
                      </a:r>
                      <a:br>
                        <a:rPr lang="de-DE" sz="1100" b="0" dirty="0">
                          <a:solidFill>
                            <a:schemeClr val="tx1"/>
                          </a:solidFill>
                          <a:effectLst/>
                          <a:latin typeface="Century Gothic" panose="020B0502020202020204" pitchFamily="34" charset="0"/>
                        </a:rPr>
                      </a:br>
                      <a:r>
                        <a:rPr lang="de-DE" sz="1100" b="0" dirty="0">
                          <a:solidFill>
                            <a:schemeClr val="tx1"/>
                          </a:solidFill>
                          <a:effectLst/>
                          <a:latin typeface="Century Gothic" panose="020B0502020202020204" pitchFamily="34" charset="0"/>
                        </a:rPr>
                        <a:t>Planung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Beratend: Fachwissen einholen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E-Mails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Monatlich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Abteilung für Parks und Erholung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Instandhaltung, Betrieb und Compliance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Initiierung, </a:t>
                      </a:r>
                      <a:br>
                        <a:rPr lang="de-DE" sz="1100" b="0" dirty="0">
                          <a:solidFill>
                            <a:schemeClr val="tx1"/>
                          </a:solidFill>
                          <a:effectLst/>
                          <a:latin typeface="Century Gothic" panose="020B0502020202020204" pitchFamily="34" charset="0"/>
                        </a:rPr>
                      </a:br>
                      <a:r>
                        <a:rPr lang="de-DE" sz="1100" b="0" dirty="0">
                          <a:solidFill>
                            <a:schemeClr val="tx1"/>
                          </a:solidFill>
                          <a:effectLst/>
                          <a:latin typeface="Century Gothic" panose="020B0502020202020204" pitchFamily="34" charset="0"/>
                        </a:rPr>
                        <a:t>Planung, Umsetzung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Partnerschaftsorientiert: Bemühung um langfristige Lebensfähigkeit des Parks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Telefonate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Alle zwei Wochen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Bauunternehmer*innen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Budget und Qualitätssicherung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Planung, Umsetzung, Abschluss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Kollaborativ: Enge Zusammenarbeit für erfolgreiche Umsetzung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Persönliche Meetings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Wöchentlich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810427711"/>
              </p:ext>
            </p:extLst>
          </p:nvPr>
        </p:nvGraphicFramePr>
        <p:xfrm>
          <a:off x="787790" y="1050352"/>
          <a:ext cx="10227213" cy="2736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36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271</Words>
  <Application>Microsoft Office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90</cp:revision>
  <cp:lastPrinted>2020-08-31T22:23:58Z</cp:lastPrinted>
  <dcterms:created xsi:type="dcterms:W3CDTF">2021-07-07T23:54:57Z</dcterms:created>
  <dcterms:modified xsi:type="dcterms:W3CDTF">2024-10-28T01:25:41Z</dcterms:modified>
</cp:coreProperties>
</file>