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4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autoAdjust="0"/>
    <p:restoredTop sz="86447"/>
  </p:normalViewPr>
  <p:slideViewPr>
    <p:cSldViewPr snapToGrid="0" snapToObjects="1">
      <p:cViewPr varScale="1">
        <p:scale>
          <a:sx n="100" d="100"/>
          <a:sy n="100" d="100"/>
        </p:scale>
        <p:origin x="114" y="14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56"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5897217" cy="954107"/>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EIN EINFACHES RAID-PROTOKOLL MIT BEISPIEL</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rcRect/>
          <a:stretch/>
        </p:blipFill>
        <p:spPr>
          <a:xfrm>
            <a:off x="8242076" y="196690"/>
            <a:ext cx="3600000" cy="716016"/>
          </a:xfrm>
          <a:prstGeom prst="rect">
            <a:avLst/>
          </a:prstGeom>
        </p:spPr>
      </p:pic>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1287952383"/>
              </p:ext>
            </p:extLst>
          </p:nvPr>
        </p:nvGraphicFramePr>
        <p:xfrm>
          <a:off x="300446" y="178870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de-DE"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Materiallieferung verzögert sich</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Produktionsstopps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de-DE"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Maschinenausfälle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 verzögert</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de-DE"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de-DE"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de-DE"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de-DE"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de-DE"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de-DE"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de-DE"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de-DE"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4"/>
          <a:srcRect/>
          <a:stretch/>
        </p:blipFill>
        <p:spPr>
          <a:xfrm>
            <a:off x="300446" y="122500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225214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65007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304800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44592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225214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65007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304800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44592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84721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8497542"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EINFACHES RAID-PROTOKOLL</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de-DE"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2495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dirty="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spTree>
    <p:extLst>
      <p:ext uri="{BB962C8B-B14F-4D97-AF65-F5344CB8AC3E}">
        <p14:creationId xmlns:p14="http://schemas.microsoft.com/office/powerpoint/2010/main" val="266517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220</Words>
  <Application>Microsoft Office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33</cp:revision>
  <cp:lastPrinted>2020-08-31T22:23:58Z</cp:lastPrinted>
  <dcterms:created xsi:type="dcterms:W3CDTF">2021-07-07T23:54:57Z</dcterms:created>
  <dcterms:modified xsi:type="dcterms:W3CDTF">2024-10-25T04:49:01Z</dcterms:modified>
</cp:coreProperties>
</file>