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6" r:id="rId2"/>
    <p:sldId id="34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86447"/>
  </p:normalViewPr>
  <p:slideViewPr>
    <p:cSldViewPr snapToGrid="0" snapToObjects="1">
      <p:cViewPr varScale="1">
        <p:scale>
          <a:sx n="98" d="100"/>
          <a:sy n="98" d="100"/>
        </p:scale>
        <p:origin x="114" y="151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56"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Kritisch</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8361557" cy="523220"/>
          </a:xfrm>
          <a:prstGeom prst="rect">
            <a:avLst/>
          </a:prstGeom>
          <a:noFill/>
        </p:spPr>
        <p:txBody>
          <a:bodyPr wrap="square" rtlCol="0">
            <a:spAutoFit/>
          </a:bodyPr>
          <a:lstStyle/>
          <a:p>
            <a:pPr rtl="0"/>
            <a:r>
              <a:rPr lang="de-DE" sz="2800" b="1" dirty="0">
                <a:solidFill>
                  <a:schemeClr val="tx1">
                    <a:lumMod val="75000"/>
                    <a:lumOff val="25000"/>
                  </a:schemeClr>
                </a:solidFill>
                <a:latin typeface="Century Gothic" panose="020B0502020202020204" pitchFamily="34" charset="0"/>
              </a:rPr>
              <a:t>VORLAGE FÜR EINFACHES RAID-PROTOKOLL</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06141654"/>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rtl="0" fontAlgn="ctr"/>
                      <a:r>
                        <a:rPr lang="de-DE" sz="1200" u="none" strike="noStrike">
                          <a:effectLst/>
                          <a:latin typeface="Century Gothic" panose="020B0502020202020204" pitchFamily="34" charset="0"/>
                        </a:rPr>
                        <a:t>Nr.</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RAID-Kategorie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Beschreibung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Auswirkungen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Inhaber*in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Priorität</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de-DE"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24957"/>
            <a:ext cx="6286500" cy="417423"/>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Risiko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Annahme</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Problem</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Abhängigkeit</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dirty="0">
                <a:solidFill>
                  <a:sysClr val="windowText" lastClr="000000"/>
                </a:solidFill>
                <a:latin typeface="Century Gothic" panose="020B0502020202020204" pitchFamily="34" charset="0"/>
              </a:rPr>
              <a:t>Vernachlässigbar</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Niedrig</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Mäßig</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Hoch</a:t>
            </a:r>
          </a:p>
        </p:txBody>
      </p:sp>
      <p:pic>
        <p:nvPicPr>
          <p:cNvPr id="3" name="Picture 2">
            <a:hlinkClick r:id="rId3"/>
            <a:extLst>
              <a:ext uri="{FF2B5EF4-FFF2-40B4-BE49-F238E27FC236}">
                <a16:creationId xmlns:a16="http://schemas.microsoft.com/office/drawing/2014/main" id="{C9AE7F03-57FC-7E90-8A76-1E368EF1A759}"/>
              </a:ext>
            </a:extLst>
          </p:cNvPr>
          <p:cNvPicPr>
            <a:picLocks noChangeAspect="1"/>
          </p:cNvPicPr>
          <p:nvPr/>
        </p:nvPicPr>
        <p:blipFill>
          <a:blip r:embed="rId4"/>
          <a:srcRect/>
          <a:stretch/>
        </p:blipFill>
        <p:spPr>
          <a:xfrm>
            <a:off x="8600378" y="196893"/>
            <a:ext cx="3240000" cy="644416"/>
          </a:xfrm>
          <a:prstGeom prst="rect">
            <a:avLst/>
          </a:prstGeom>
        </p:spPr>
      </p:pic>
    </p:spTree>
    <p:extLst>
      <p:ext uri="{BB962C8B-B14F-4D97-AF65-F5344CB8AC3E}">
        <p14:creationId xmlns:p14="http://schemas.microsoft.com/office/powerpoint/2010/main" val="2665177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11406315" cy="523220"/>
          </a:xfrm>
          <a:prstGeom prst="rect">
            <a:avLst/>
          </a:prstGeom>
          <a:noFill/>
        </p:spPr>
        <p:txBody>
          <a:bodyPr wrap="square" rtlCol="0">
            <a:spAutoFit/>
          </a:bodyPr>
          <a:lstStyle/>
          <a:p>
            <a:pPr rtl="0"/>
            <a:r>
              <a:rPr lang="de-DE" sz="2800" b="1" dirty="0">
                <a:solidFill>
                  <a:schemeClr val="tx1">
                    <a:lumMod val="75000"/>
                    <a:lumOff val="25000"/>
                  </a:schemeClr>
                </a:solidFill>
                <a:latin typeface="Century Gothic" panose="020B0502020202020204" pitchFamily="34" charset="0"/>
              </a:rPr>
              <a:t>VORLAGE FÜR EIN EINFACHES RAID-PROTOKOLL MIT BEISPIEL</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669303301"/>
              </p:ext>
            </p:extLst>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rtl="0" fontAlgn="ctr"/>
                      <a:r>
                        <a:rPr lang="de-DE" sz="1200" u="none" strike="noStrike">
                          <a:effectLst/>
                          <a:latin typeface="Century Gothic" panose="020B0502020202020204" pitchFamily="34" charset="0"/>
                        </a:rPr>
                        <a:t>Nr.</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RAID-Kategorie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Beschreibung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Auswirkungen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Inhaber*in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200" u="none" strike="noStrike">
                          <a:effectLst/>
                          <a:latin typeface="Century Gothic" panose="020B0502020202020204" pitchFamily="34" charset="0"/>
                        </a:rPr>
                        <a:t>Priorität</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de-DE"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Materiallieferung verzögert sich</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Produktionsstopps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Alexandra Mattson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rtl="0" fontAlgn="ctr"/>
                      <a:r>
                        <a:rPr lang="de-DE" sz="1200" u="none" strike="noStrike">
                          <a:effectLst/>
                          <a:latin typeface="Century Gothic" panose="020B0502020202020204" pitchFamily="34" charset="0"/>
                        </a:rPr>
                        <a:t>102</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Maschinenausfälle</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Produktion verzögert</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Bruce Ferguson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de-DE" sz="1200" u="none" strike="noStrike">
                          <a:effectLst/>
                          <a:latin typeface="Century Gothic" panose="020B0502020202020204" pitchFamily="34" charset="0"/>
                        </a:rPr>
                        <a:t>103</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rtl="0" fontAlgn="ctr"/>
                      <a:r>
                        <a:rPr lang="de-DE" sz="1200" u="none" strike="noStrike">
                          <a:effectLst/>
                          <a:latin typeface="Century Gothic" panose="020B0502020202020204" pitchFamily="34" charset="0"/>
                        </a:rPr>
                        <a:t>104</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de-DE" sz="1200" u="none" strike="noStrike">
                          <a:effectLst/>
                          <a:latin typeface="Century Gothic" panose="020B0502020202020204" pitchFamily="34" charset="0"/>
                        </a:rPr>
                        <a:t>105</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rtl="0" fontAlgn="ctr"/>
                      <a:r>
                        <a:rPr lang="de-DE" sz="1200" u="none" strike="noStrike">
                          <a:effectLst/>
                          <a:latin typeface="Century Gothic" panose="020B0502020202020204" pitchFamily="34" charset="0"/>
                        </a:rPr>
                        <a:t>106</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de-DE" sz="1200" u="none" strike="noStrike">
                          <a:effectLst/>
                          <a:latin typeface="Century Gothic" panose="020B0502020202020204" pitchFamily="34" charset="0"/>
                        </a:rPr>
                        <a:t>107</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rtl="0" fontAlgn="ctr"/>
                      <a:r>
                        <a:rPr lang="de-DE" sz="1200" u="none" strike="noStrike">
                          <a:effectLst/>
                          <a:latin typeface="Century Gothic" panose="020B0502020202020204" pitchFamily="34" charset="0"/>
                        </a:rPr>
                        <a:t>108</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de-DE" sz="1200" u="none" strike="noStrike">
                          <a:effectLst/>
                          <a:latin typeface="Century Gothic" panose="020B0502020202020204" pitchFamily="34" charset="0"/>
                        </a:rPr>
                        <a:t>109</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rtl="0" fontAlgn="ctr"/>
                      <a:r>
                        <a:rPr lang="de-DE" sz="1200" u="none" strike="noStrike">
                          <a:effectLst/>
                          <a:latin typeface="Century Gothic" panose="020B0502020202020204" pitchFamily="34" charset="0"/>
                        </a:rPr>
                        <a:t>110</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24957"/>
            <a:ext cx="6286500" cy="417423"/>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Risiko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Annahme</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Problem</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Abhängigkeit</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Vernachlässigbar</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Niedrig</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Mäßig</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Hoch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de-DE" sz="1000">
                <a:solidFill>
                  <a:sysClr val="windowText" lastClr="000000"/>
                </a:solidFill>
                <a:latin typeface="Century Gothic" panose="020B0502020202020204" pitchFamily="34" charset="0"/>
              </a:rPr>
              <a:t>Kritisch</a:t>
            </a:r>
          </a:p>
        </p:txBody>
      </p:sp>
    </p:spTree>
    <p:extLst>
      <p:ext uri="{BB962C8B-B14F-4D97-AF65-F5344CB8AC3E}">
        <p14:creationId xmlns:p14="http://schemas.microsoft.com/office/powerpoint/2010/main" val="10333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220</Words>
  <Application>Microsoft Office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36</cp:revision>
  <cp:lastPrinted>2020-08-31T22:23:58Z</cp:lastPrinted>
  <dcterms:created xsi:type="dcterms:W3CDTF">2021-07-07T23:54:57Z</dcterms:created>
  <dcterms:modified xsi:type="dcterms:W3CDTF">2024-10-25T04:40:58Z</dcterms:modified>
</cp:coreProperties>
</file>