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7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928664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de.smartsheet.com/try-it?trp=4954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 Beschreibung wird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3"/>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6" y="864453"/>
            <a:ext cx="6180880" cy="2031325"/>
          </a:xfrm>
          <a:prstGeom prst="rect">
            <a:avLst/>
          </a:prstGeom>
          <a:noFill/>
        </p:spPr>
        <p:txBody>
          <a:bodyPr wrap="square" rtlCol="0">
            <a:spAutoFit/>
          </a:bodyPr>
          <a:lstStyle/>
          <a:p>
            <a:pPr rtl="0"/>
            <a:r>
              <a:rPr lang="de-DE" sz="4200" b="1">
                <a:solidFill>
                  <a:schemeClr val="tx1">
                    <a:lumMod val="75000"/>
                    <a:lumOff val="25000"/>
                  </a:schemeClr>
                </a:solidFill>
                <a:latin typeface="Century Gothic" panose="020B0502020202020204" pitchFamily="34" charset="0"/>
              </a:rPr>
              <a:t>VORLAGENBEISPIEL FÜR EINFACHEN CONTENT-KALENDER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796937" y="6477000"/>
            <a:ext cx="7950303"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VORLAGENBEISPIEL FÜR EINFACHE CONTENT-KALENDERPRÄSENTATION</a:t>
            </a:r>
          </a:p>
        </p:txBody>
      </p:sp>
      <p:pic>
        <p:nvPicPr>
          <p:cNvPr id="4" name="image1.png">
            <a:hlinkClick r:id="rId4"/>
            <a:extLst>
              <a:ext uri="{FF2B5EF4-FFF2-40B4-BE49-F238E27FC236}">
                <a16:creationId xmlns:a16="http://schemas.microsoft.com/office/drawing/2014/main" id="{E53B7B4E-9212-E661-1AFB-9597F7716EEC}"/>
              </a:ext>
            </a:extLst>
          </p:cNvPr>
          <p:cNvPicPr preferRelativeResize="0"/>
          <p:nvPr/>
        </p:nvPicPr>
        <p:blipFill>
          <a:blip r:embed="rId5">
            <a:extLst>
              <a:ext uri="{28A0092B-C50C-407E-A947-70E740481C1C}">
                <a14:useLocalDpi xmlns:a14="http://schemas.microsoft.com/office/drawing/2010/main" val="0"/>
              </a:ext>
            </a:extLst>
          </a:blip>
          <a:srcRect/>
          <a:stretch/>
        </p:blipFill>
        <p:spPr>
          <a:xfrm>
            <a:off x="9039255" y="203505"/>
            <a:ext cx="2921263" cy="581025"/>
          </a:xfrm>
          <a:prstGeom prst="rect">
            <a:avLst/>
          </a:prstGeom>
          <a:noFill/>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2846941082"/>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de-DE" sz="900" b="0" i="0" u="none" strike="noStrike">
                          <a:solidFill>
                            <a:srgbClr val="000000"/>
                          </a:solidFill>
                          <a:effectLst/>
                          <a:latin typeface="Century Gothic" panose="020B0502020202020204" pitchFamily="34" charset="0"/>
                        </a:rPr>
                        <a:t>PLATTFORM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de-DE" sz="800" b="0" i="0" u="none" strike="noStrike">
                          <a:solidFill>
                            <a:srgbClr val="000000"/>
                          </a:solidFill>
                          <a:effectLst/>
                          <a:latin typeface="Century Gothic" panose="020B0502020202020204" pitchFamily="34" charset="0"/>
                        </a:rPr>
                        <a:t>MONTAG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DIENSTAG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MITTWOCH</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DONNERSTAG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FREITAG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SAMSTAG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SONNTAG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de-DE"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Testbeitrag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Testbeitrag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Meilenstein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de-DE"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zu Umfrageergebnissen</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 am Wochenende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Umfrageergebnisse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de-DE"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zu Umfrageergebnissen</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Top-5-Artikel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de-DE"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dirty="0">
                          <a:solidFill>
                            <a:srgbClr val="000000"/>
                          </a:solidFill>
                          <a:effectLst/>
                          <a:latin typeface="Century Gothic" panose="020B0502020202020204" pitchFamily="34" charset="0"/>
                        </a:rPr>
                        <a:t>Internes Meeting – </a:t>
                      </a:r>
                      <a:br>
                        <a:rPr lang="de-DE" sz="700" b="0" i="1" u="none" strike="noStrike" dirty="0">
                          <a:solidFill>
                            <a:srgbClr val="000000"/>
                          </a:solidFill>
                          <a:effectLst/>
                          <a:latin typeface="Century Gothic" panose="020B0502020202020204" pitchFamily="34" charset="0"/>
                        </a:rPr>
                      </a:br>
                      <a:r>
                        <a:rPr lang="de-DE" sz="700" b="0" i="1" u="none" strike="noStrike" dirty="0">
                          <a:solidFill>
                            <a:srgbClr val="000000"/>
                          </a:solidFill>
                          <a:effectLst/>
                          <a:latin typeface="Century Gothic" panose="020B0502020202020204" pitchFamily="34" charset="0"/>
                        </a:rPr>
                        <a:t>keine Beiträge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Start von Kampagne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Video für Kampagne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 am Wochenende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Umfrageergebnisse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de-DE"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de-DE" sz="900" b="1" i="0" u="none" strike="noStrike">
                          <a:solidFill>
                            <a:srgbClr val="C65911"/>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de-DE" sz="900" b="1" i="0" u="none" strike="noStrike">
                          <a:solidFill>
                            <a:srgbClr val="00B0F0"/>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de-DE" sz="900" b="1" i="0" u="none" strike="noStrike">
                          <a:solidFill>
                            <a:srgbClr val="548235"/>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13</TotalTime>
  <Words>265</Words>
  <Application>Microsoft Office PowerPoint</Application>
  <PresentationFormat>Widescreen</PresentationFormat>
  <Paragraphs>136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Ricky Nan</cp:lastModifiedBy>
  <cp:revision>7</cp:revision>
  <dcterms:created xsi:type="dcterms:W3CDTF">2023-06-26T23:44:25Z</dcterms:created>
  <dcterms:modified xsi:type="dcterms:W3CDTF">2024-08-27T06:39:02Z</dcterms:modified>
</cp:coreProperties>
</file>