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0F306-FE15-401A-A74E-A81F304D24AB}" v="3" dt="2023-06-26T23:48:5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86447"/>
  </p:normalViewPr>
  <p:slideViewPr>
    <p:cSldViewPr snapToGrid="0" snapToObjects="1">
      <p:cViewPr varScale="1">
        <p:scale>
          <a:sx n="108" d="100"/>
          <a:sy n="108" d="100"/>
        </p:scale>
        <p:origin x="516" y="7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0F306-FE15-401A-A74E-A81F304D24AB}"/>
    <pc:docChg chg="modSld">
      <pc:chgData name="Bess Dunlevy" userId="dd4b9a8537dbe9d0" providerId="LiveId" clId="{2AE0F306-FE15-401A-A74E-A81F304D24AB}" dt="2023-06-26T23:51:55.132" v="75" actId="20577"/>
      <pc:docMkLst>
        <pc:docMk/>
      </pc:docMkLst>
      <pc:sldChg chg="modSp mod">
        <pc:chgData name="Bess Dunlevy" userId="dd4b9a8537dbe9d0" providerId="LiveId" clId="{2AE0F306-FE15-401A-A74E-A81F304D24AB}" dt="2023-06-26T23:48:40.422" v="0" actId="20577"/>
        <pc:sldMkLst>
          <pc:docMk/>
          <pc:sldMk cId="1508588292" sldId="342"/>
        </pc:sldMkLst>
        <pc:spChg chg="mod">
          <ac:chgData name="Bess Dunlevy" userId="dd4b9a8537dbe9d0" providerId="LiveId" clId="{2AE0F306-FE15-401A-A74E-A81F304D24AB}" dt="2023-06-26T23:48:40.422" v="0" actId="20577"/>
          <ac:spMkLst>
            <pc:docMk/>
            <pc:sldMk cId="1508588292" sldId="342"/>
            <ac:spMk id="33" creationId="{143A449B-AAB7-994A-92CE-8F48E2CA7DF6}"/>
          </ac:spMkLst>
        </pc:spChg>
      </pc:sldChg>
      <pc:sldChg chg="modSp mod">
        <pc:chgData name="Bess Dunlevy" userId="dd4b9a8537dbe9d0" providerId="LiveId" clId="{2AE0F306-FE15-401A-A74E-A81F304D24AB}" dt="2023-06-26T23:51:55.132" v="75" actId="20577"/>
        <pc:sldMkLst>
          <pc:docMk/>
          <pc:sldMk cId="3634812223" sldId="354"/>
        </pc:sldMkLst>
        <pc:graphicFrameChg chg="mod modGraphic">
          <ac:chgData name="Bess Dunlevy" userId="dd4b9a8537dbe9d0" providerId="LiveId" clId="{2AE0F306-FE15-401A-A74E-A81F304D24AB}" dt="2023-06-26T23:51:55.132" v="75" actId="20577"/>
          <ac:graphicFrameMkLst>
            <pc:docMk/>
            <pc:sldMk cId="3634812223" sldId="354"/>
            <ac:graphicFrameMk id="2" creationId="{9D38ADDE-708E-A9E6-3914-D86A6CD90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4954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 Beschreibung wird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1384995"/>
          </a:xfrm>
          <a:prstGeom prst="rect">
            <a:avLst/>
          </a:prstGeom>
          <a:noFill/>
        </p:spPr>
        <p:txBody>
          <a:bodyPr wrap="square" rtlCol="0">
            <a:spAutoFit/>
          </a:bodyPr>
          <a:lstStyle/>
          <a:p>
            <a:pPr rtl="0"/>
            <a:r>
              <a:rPr lang="de-DE" sz="4200" b="1">
                <a:solidFill>
                  <a:schemeClr val="tx1">
                    <a:lumMod val="75000"/>
                    <a:lumOff val="25000"/>
                  </a:schemeClr>
                </a:solidFill>
                <a:latin typeface="Century Gothic" panose="020B0502020202020204" pitchFamily="34" charset="0"/>
              </a:rPr>
              <a:t>VORLAGE FÜR EINFACHEN CONTENT-KALENDER</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EINFACHE CONTENT-KALENDERPRÄSENTATION</a:t>
            </a:r>
          </a:p>
        </p:txBody>
      </p:sp>
      <p:pic>
        <p:nvPicPr>
          <p:cNvPr id="4" name="image1.png">
            <a:hlinkClick r:id="rId3"/>
            <a:extLst>
              <a:ext uri="{FF2B5EF4-FFF2-40B4-BE49-F238E27FC236}">
                <a16:creationId xmlns:a16="http://schemas.microsoft.com/office/drawing/2014/main" id="{9AE55A4A-6C61-48CA-809F-A34A340C99F1}"/>
              </a:ext>
            </a:extLst>
          </p:cNvPr>
          <p:cNvPicPr preferRelativeResize="0"/>
          <p:nvPr/>
        </p:nvPicPr>
        <p:blipFill>
          <a:blip r:embed="rId4">
            <a:extLst>
              <a:ext uri="{28A0092B-C50C-407E-A947-70E740481C1C}">
                <a14:useLocalDpi xmlns:a14="http://schemas.microsoft.com/office/drawing/2010/main" val="0"/>
              </a:ext>
            </a:extLst>
          </a:blip>
          <a:srcRect/>
          <a:stretch/>
        </p:blipFill>
        <p:spPr>
          <a:xfrm>
            <a:off x="9039255" y="203505"/>
            <a:ext cx="2921263" cy="581025"/>
          </a:xfrm>
          <a:prstGeom prst="rect">
            <a:avLst/>
          </a:prstGeom>
          <a:noFill/>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1242417257"/>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de-DE" sz="900" b="0" i="0" u="none" strike="noStrike">
                          <a:solidFill>
                            <a:srgbClr val="000000"/>
                          </a:solidFill>
                          <a:effectLst/>
                          <a:latin typeface="Century Gothic" panose="020B0502020202020204" pitchFamily="34" charset="0"/>
                        </a:rPr>
                        <a:t>PLATTFORM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de-DE" sz="800" b="0" i="0" u="none" strike="noStrike">
                          <a:solidFill>
                            <a:srgbClr val="000000"/>
                          </a:solidFill>
                          <a:effectLst/>
                          <a:latin typeface="Century Gothic" panose="020B0502020202020204" pitchFamily="34" charset="0"/>
                        </a:rPr>
                        <a:t>MONTAG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DIENSTAG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MITTWOCH</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DONNERSTAG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FREITAG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SAMSTAG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SONNTAG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de-DE"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Inhalt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de-DE"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de-DE"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de-DE"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de-DE"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de-DE" sz="900" b="1" i="0" u="none" strike="noStrike">
                          <a:solidFill>
                            <a:srgbClr val="C65911"/>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de-DE" sz="900" b="1" i="0" u="none" strike="noStrike">
                          <a:solidFill>
                            <a:srgbClr val="00B0F0"/>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de-DE" sz="900" b="1" i="0" u="none" strike="noStrike">
                          <a:solidFill>
                            <a:srgbClr val="548235"/>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18</TotalTime>
  <Words>203</Words>
  <Application>Microsoft Office PowerPoint</Application>
  <PresentationFormat>Widescreen</PresentationFormat>
  <Paragraphs>108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Ricky Nan</cp:lastModifiedBy>
  <cp:revision>7</cp:revision>
  <dcterms:created xsi:type="dcterms:W3CDTF">2023-06-26T23:44:25Z</dcterms:created>
  <dcterms:modified xsi:type="dcterms:W3CDTF">2024-08-27T06:38:32Z</dcterms:modified>
</cp:coreProperties>
</file>