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342" r:id="rId2"/>
    <p:sldId id="343" r:id="rId3"/>
    <p:sldId id="344" r:id="rId4"/>
    <p:sldId id="345" r:id="rId5"/>
    <p:sldId id="346" r:id="rId6"/>
    <p:sldId id="347"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749"/>
    <a:srgbClr val="CBD6B5"/>
    <a:srgbClr val="9CA58C"/>
    <a:srgbClr val="EBD9B6"/>
    <a:srgbClr val="DCF8EB"/>
    <a:srgbClr val="0098C6"/>
    <a:srgbClr val="66BBCC"/>
    <a:srgbClr val="654105"/>
    <a:srgbClr val="7C5008"/>
    <a:srgbClr val="02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DFCD39-2CDE-40AD-86A8-D7C1A1B8CC7F}" v="19" dt="2024-06-06T01:13:55.7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50" autoAdjust="0"/>
    <p:restoredTop sz="86447"/>
  </p:normalViewPr>
  <p:slideViewPr>
    <p:cSldViewPr snapToGrid="0" snapToObjects="1">
      <p:cViewPr varScale="1">
        <p:scale>
          <a:sx n="108" d="100"/>
          <a:sy n="108" d="100"/>
        </p:scale>
        <p:origin x="1224"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28DFCD39-2CDE-40AD-86A8-D7C1A1B8CC7F}"/>
    <pc:docChg chg="undo custSel addSld modSld sldOrd">
      <pc:chgData name="Bess Dunlevy" userId="dd4b9a8537dbe9d0" providerId="LiveId" clId="{28DFCD39-2CDE-40AD-86A8-D7C1A1B8CC7F}" dt="2024-06-06T01:14:00.950" v="631" actId="29295"/>
      <pc:docMkLst>
        <pc:docMk/>
      </pc:docMkLst>
      <pc:sldChg chg="addSp delSp modSp mod">
        <pc:chgData name="Bess Dunlevy" userId="dd4b9a8537dbe9d0" providerId="LiveId" clId="{28DFCD39-2CDE-40AD-86A8-D7C1A1B8CC7F}" dt="2024-06-06T01:12:07.836" v="599" actId="255"/>
        <pc:sldMkLst>
          <pc:docMk/>
          <pc:sldMk cId="1508588292" sldId="342"/>
        </pc:sldMkLst>
        <pc:spChg chg="del">
          <ac:chgData name="Bess Dunlevy" userId="dd4b9a8537dbe9d0" providerId="LiveId" clId="{28DFCD39-2CDE-40AD-86A8-D7C1A1B8CC7F}" dt="2024-05-29T10:46:30.708" v="15" actId="478"/>
          <ac:spMkLst>
            <pc:docMk/>
            <pc:sldMk cId="1508588292" sldId="342"/>
            <ac:spMk id="3" creationId="{1A76DB7C-FE3B-1B81-FE80-5048FEDFD2B4}"/>
          </ac:spMkLst>
        </pc:spChg>
        <pc:spChg chg="mod">
          <ac:chgData name="Bess Dunlevy" userId="dd4b9a8537dbe9d0" providerId="LiveId" clId="{28DFCD39-2CDE-40AD-86A8-D7C1A1B8CC7F}" dt="2024-06-06T01:12:07.836" v="599" actId="255"/>
          <ac:spMkLst>
            <pc:docMk/>
            <pc:sldMk cId="1508588292" sldId="342"/>
            <ac:spMk id="33" creationId="{143A449B-AAB7-994A-92CE-8F48E2CA7DF6}"/>
          </ac:spMkLst>
        </pc:spChg>
        <pc:graphicFrameChg chg="del modGraphic">
          <ac:chgData name="Bess Dunlevy" userId="dd4b9a8537dbe9d0" providerId="LiveId" clId="{28DFCD39-2CDE-40AD-86A8-D7C1A1B8CC7F}" dt="2024-05-29T10:46:38.747" v="18" actId="478"/>
          <ac:graphicFrameMkLst>
            <pc:docMk/>
            <pc:sldMk cId="1508588292" sldId="342"/>
            <ac:graphicFrameMk id="11" creationId="{7A2610DA-5BB8-0728-BDAA-5736C7FDD5FA}"/>
          </ac:graphicFrameMkLst>
        </pc:graphicFrameChg>
        <pc:picChg chg="del">
          <ac:chgData name="Bess Dunlevy" userId="dd4b9a8537dbe9d0" providerId="LiveId" clId="{28DFCD39-2CDE-40AD-86A8-D7C1A1B8CC7F}" dt="2024-05-29T10:46:31.538" v="16" actId="478"/>
          <ac:picMkLst>
            <pc:docMk/>
            <pc:sldMk cId="1508588292" sldId="342"/>
            <ac:picMk id="2" creationId="{2B1FD5C8-2A15-2D02-CB4B-22430253B1E1}"/>
          </ac:picMkLst>
        </pc:picChg>
        <pc:picChg chg="add mod">
          <ac:chgData name="Bess Dunlevy" userId="dd4b9a8537dbe9d0" providerId="LiveId" clId="{28DFCD39-2CDE-40AD-86A8-D7C1A1B8CC7F}" dt="2024-06-06T01:11:49.538" v="597" actId="14861"/>
          <ac:picMkLst>
            <pc:docMk/>
            <pc:sldMk cId="1508588292" sldId="342"/>
            <ac:picMk id="3" creationId="{6A5D1D4C-C1AE-4859-2520-CB1ED5BD2229}"/>
          </ac:picMkLst>
        </pc:picChg>
      </pc:sldChg>
      <pc:sldChg chg="addSp delSp modSp mod">
        <pc:chgData name="Bess Dunlevy" userId="dd4b9a8537dbe9d0" providerId="LiveId" clId="{28DFCD39-2CDE-40AD-86A8-D7C1A1B8CC7F}" dt="2024-06-06T01:12:35.487" v="600" actId="14861"/>
        <pc:sldMkLst>
          <pc:docMk/>
          <pc:sldMk cId="2096331201" sldId="343"/>
        </pc:sldMkLst>
        <pc:spChg chg="add mod">
          <ac:chgData name="Bess Dunlevy" userId="dd4b9a8537dbe9d0" providerId="LiveId" clId="{28DFCD39-2CDE-40AD-86A8-D7C1A1B8CC7F}" dt="2024-05-29T11:03:00.674" v="22"/>
          <ac:spMkLst>
            <pc:docMk/>
            <pc:sldMk cId="2096331201" sldId="343"/>
            <ac:spMk id="3" creationId="{E3959B56-EE72-844F-89CA-E134B81F192F}"/>
          </ac:spMkLst>
        </pc:spChg>
        <pc:spChg chg="add mod">
          <ac:chgData name="Bess Dunlevy" userId="dd4b9a8537dbe9d0" providerId="LiveId" clId="{28DFCD39-2CDE-40AD-86A8-D7C1A1B8CC7F}" dt="2024-05-29T11:03:00.674" v="22"/>
          <ac:spMkLst>
            <pc:docMk/>
            <pc:sldMk cId="2096331201" sldId="343"/>
            <ac:spMk id="4" creationId="{456495AC-D597-DD43-BF4C-2B2337BC973B}"/>
          </ac:spMkLst>
        </pc:spChg>
        <pc:spChg chg="add mod">
          <ac:chgData name="Bess Dunlevy" userId="dd4b9a8537dbe9d0" providerId="LiveId" clId="{28DFCD39-2CDE-40AD-86A8-D7C1A1B8CC7F}" dt="2024-05-29T11:03:00.674" v="22"/>
          <ac:spMkLst>
            <pc:docMk/>
            <pc:sldMk cId="2096331201" sldId="343"/>
            <ac:spMk id="5" creationId="{204584B0-B7D0-D547-8907-6DC0C08AF24E}"/>
          </ac:spMkLst>
        </pc:spChg>
        <pc:spChg chg="add mod">
          <ac:chgData name="Bess Dunlevy" userId="dd4b9a8537dbe9d0" providerId="LiveId" clId="{28DFCD39-2CDE-40AD-86A8-D7C1A1B8CC7F}" dt="2024-05-29T11:03:00.674" v="22"/>
          <ac:spMkLst>
            <pc:docMk/>
            <pc:sldMk cId="2096331201" sldId="343"/>
            <ac:spMk id="6" creationId="{7B0FA5A1-D757-654E-A5CE-23BE78A3D9AC}"/>
          </ac:spMkLst>
        </pc:spChg>
        <pc:spChg chg="add mod">
          <ac:chgData name="Bess Dunlevy" userId="dd4b9a8537dbe9d0" providerId="LiveId" clId="{28DFCD39-2CDE-40AD-86A8-D7C1A1B8CC7F}" dt="2024-05-29T11:03:00.674" v="22"/>
          <ac:spMkLst>
            <pc:docMk/>
            <pc:sldMk cId="2096331201" sldId="343"/>
            <ac:spMk id="7" creationId="{CCBE00BC-1B90-7A42-81EE-2A96343290D0}"/>
          </ac:spMkLst>
        </pc:spChg>
        <pc:spChg chg="add mod">
          <ac:chgData name="Bess Dunlevy" userId="dd4b9a8537dbe9d0" providerId="LiveId" clId="{28DFCD39-2CDE-40AD-86A8-D7C1A1B8CC7F}" dt="2024-05-29T11:03:00.674" v="22"/>
          <ac:spMkLst>
            <pc:docMk/>
            <pc:sldMk cId="2096331201" sldId="343"/>
            <ac:spMk id="8" creationId="{5DA1240C-5FA3-0443-B002-3E489A4293A7}"/>
          </ac:spMkLst>
        </pc:spChg>
        <pc:spChg chg="add mod">
          <ac:chgData name="Bess Dunlevy" userId="dd4b9a8537dbe9d0" providerId="LiveId" clId="{28DFCD39-2CDE-40AD-86A8-D7C1A1B8CC7F}" dt="2024-05-29T11:03:00.674" v="22"/>
          <ac:spMkLst>
            <pc:docMk/>
            <pc:sldMk cId="2096331201" sldId="343"/>
            <ac:spMk id="9" creationId="{A594D61C-8865-7843-9943-737272030C4C}"/>
          </ac:spMkLst>
        </pc:spChg>
        <pc:spChg chg="add mod">
          <ac:chgData name="Bess Dunlevy" userId="dd4b9a8537dbe9d0" providerId="LiveId" clId="{28DFCD39-2CDE-40AD-86A8-D7C1A1B8CC7F}" dt="2024-05-29T11:03:00.674" v="22"/>
          <ac:spMkLst>
            <pc:docMk/>
            <pc:sldMk cId="2096331201" sldId="343"/>
            <ac:spMk id="10" creationId="{A1244016-590D-2142-8825-400B016C1DF3}"/>
          </ac:spMkLst>
        </pc:spChg>
        <pc:spChg chg="add mod">
          <ac:chgData name="Bess Dunlevy" userId="dd4b9a8537dbe9d0" providerId="LiveId" clId="{28DFCD39-2CDE-40AD-86A8-D7C1A1B8CC7F}" dt="2024-05-29T11:03:00.674" v="22"/>
          <ac:spMkLst>
            <pc:docMk/>
            <pc:sldMk cId="2096331201" sldId="343"/>
            <ac:spMk id="11" creationId="{F427514F-2840-A64A-9853-792F1825EF86}"/>
          </ac:spMkLst>
        </pc:spChg>
        <pc:spChg chg="add mod">
          <ac:chgData name="Bess Dunlevy" userId="dd4b9a8537dbe9d0" providerId="LiveId" clId="{28DFCD39-2CDE-40AD-86A8-D7C1A1B8CC7F}" dt="2024-05-29T11:03:00.674" v="22"/>
          <ac:spMkLst>
            <pc:docMk/>
            <pc:sldMk cId="2096331201" sldId="343"/>
            <ac:spMk id="12" creationId="{D651E8F8-EF90-984A-8F15-EB4E636D6472}"/>
          </ac:spMkLst>
        </pc:spChg>
        <pc:spChg chg="add mod">
          <ac:chgData name="Bess Dunlevy" userId="dd4b9a8537dbe9d0" providerId="LiveId" clId="{28DFCD39-2CDE-40AD-86A8-D7C1A1B8CC7F}" dt="2024-05-29T11:03:00.674" v="22"/>
          <ac:spMkLst>
            <pc:docMk/>
            <pc:sldMk cId="2096331201" sldId="343"/>
            <ac:spMk id="13" creationId="{8CD11895-1FBA-7043-96CE-D51F0C2E1CCC}"/>
          </ac:spMkLst>
        </pc:spChg>
        <pc:spChg chg="add mod">
          <ac:chgData name="Bess Dunlevy" userId="dd4b9a8537dbe9d0" providerId="LiveId" clId="{28DFCD39-2CDE-40AD-86A8-D7C1A1B8CC7F}" dt="2024-05-29T11:03:00.674" v="22"/>
          <ac:spMkLst>
            <pc:docMk/>
            <pc:sldMk cId="2096331201" sldId="343"/>
            <ac:spMk id="14" creationId="{64584F7F-7AB8-464F-96F3-6E31A99316AB}"/>
          </ac:spMkLst>
        </pc:spChg>
        <pc:spChg chg="add mod">
          <ac:chgData name="Bess Dunlevy" userId="dd4b9a8537dbe9d0" providerId="LiveId" clId="{28DFCD39-2CDE-40AD-86A8-D7C1A1B8CC7F}" dt="2024-05-29T11:03:00.674" v="22"/>
          <ac:spMkLst>
            <pc:docMk/>
            <pc:sldMk cId="2096331201" sldId="343"/>
            <ac:spMk id="15" creationId="{940C870A-FEAD-A54C-BC2D-6429F9288510}"/>
          </ac:spMkLst>
        </pc:spChg>
        <pc:spChg chg="add mod">
          <ac:chgData name="Bess Dunlevy" userId="dd4b9a8537dbe9d0" providerId="LiveId" clId="{28DFCD39-2CDE-40AD-86A8-D7C1A1B8CC7F}" dt="2024-05-29T11:03:00.674" v="22"/>
          <ac:spMkLst>
            <pc:docMk/>
            <pc:sldMk cId="2096331201" sldId="343"/>
            <ac:spMk id="16" creationId="{E941792D-6E27-D94A-AEBC-92A4F6141F2B}"/>
          </ac:spMkLst>
        </pc:spChg>
        <pc:spChg chg="add mod">
          <ac:chgData name="Bess Dunlevy" userId="dd4b9a8537dbe9d0" providerId="LiveId" clId="{28DFCD39-2CDE-40AD-86A8-D7C1A1B8CC7F}" dt="2024-05-29T11:03:00.674" v="22"/>
          <ac:spMkLst>
            <pc:docMk/>
            <pc:sldMk cId="2096331201" sldId="343"/>
            <ac:spMk id="17" creationId="{0974FD49-7057-C341-AEC0-A0D9412119DA}"/>
          </ac:spMkLst>
        </pc:spChg>
        <pc:spChg chg="add mod">
          <ac:chgData name="Bess Dunlevy" userId="dd4b9a8537dbe9d0" providerId="LiveId" clId="{28DFCD39-2CDE-40AD-86A8-D7C1A1B8CC7F}" dt="2024-05-29T11:03:00.674" v="22"/>
          <ac:spMkLst>
            <pc:docMk/>
            <pc:sldMk cId="2096331201" sldId="343"/>
            <ac:spMk id="18" creationId="{A5EB8E31-4F1E-B543-BC98-752FC430ADAF}"/>
          </ac:spMkLst>
        </pc:spChg>
        <pc:spChg chg="add mod">
          <ac:chgData name="Bess Dunlevy" userId="dd4b9a8537dbe9d0" providerId="LiveId" clId="{28DFCD39-2CDE-40AD-86A8-D7C1A1B8CC7F}" dt="2024-05-29T11:03:00.674" v="22"/>
          <ac:spMkLst>
            <pc:docMk/>
            <pc:sldMk cId="2096331201" sldId="343"/>
            <ac:spMk id="19" creationId="{837CE3D1-5A06-FD47-9432-E2CFB60DAA6B}"/>
          </ac:spMkLst>
        </pc:spChg>
        <pc:spChg chg="add mod">
          <ac:chgData name="Bess Dunlevy" userId="dd4b9a8537dbe9d0" providerId="LiveId" clId="{28DFCD39-2CDE-40AD-86A8-D7C1A1B8CC7F}" dt="2024-05-29T11:03:00.674" v="22"/>
          <ac:spMkLst>
            <pc:docMk/>
            <pc:sldMk cId="2096331201" sldId="343"/>
            <ac:spMk id="20" creationId="{869C132F-B418-3345-98D7-3C2FA4FEA035}"/>
          </ac:spMkLst>
        </pc:spChg>
        <pc:spChg chg="add mod">
          <ac:chgData name="Bess Dunlevy" userId="dd4b9a8537dbe9d0" providerId="LiveId" clId="{28DFCD39-2CDE-40AD-86A8-D7C1A1B8CC7F}" dt="2024-05-29T11:03:00.674" v="22"/>
          <ac:spMkLst>
            <pc:docMk/>
            <pc:sldMk cId="2096331201" sldId="343"/>
            <ac:spMk id="21" creationId="{11B5488B-2499-5A49-98C5-9306C748C665}"/>
          </ac:spMkLst>
        </pc:spChg>
        <pc:spChg chg="add mod">
          <ac:chgData name="Bess Dunlevy" userId="dd4b9a8537dbe9d0" providerId="LiveId" clId="{28DFCD39-2CDE-40AD-86A8-D7C1A1B8CC7F}" dt="2024-05-29T11:03:00.674" v="22"/>
          <ac:spMkLst>
            <pc:docMk/>
            <pc:sldMk cId="2096331201" sldId="343"/>
            <ac:spMk id="22" creationId="{983BF648-E595-A84C-9024-C54E364A71F7}"/>
          </ac:spMkLst>
        </pc:spChg>
        <pc:spChg chg="add mod">
          <ac:chgData name="Bess Dunlevy" userId="dd4b9a8537dbe9d0" providerId="LiveId" clId="{28DFCD39-2CDE-40AD-86A8-D7C1A1B8CC7F}" dt="2024-05-29T11:03:00.674" v="22"/>
          <ac:spMkLst>
            <pc:docMk/>
            <pc:sldMk cId="2096331201" sldId="343"/>
            <ac:spMk id="23" creationId="{A20FCEE7-6670-1046-B8CF-4B26A513DC4E}"/>
          </ac:spMkLst>
        </pc:spChg>
        <pc:spChg chg="add mod">
          <ac:chgData name="Bess Dunlevy" userId="dd4b9a8537dbe9d0" providerId="LiveId" clId="{28DFCD39-2CDE-40AD-86A8-D7C1A1B8CC7F}" dt="2024-05-29T11:03:00.674" v="22"/>
          <ac:spMkLst>
            <pc:docMk/>
            <pc:sldMk cId="2096331201" sldId="343"/>
            <ac:spMk id="24" creationId="{711D7E56-2AB2-2347-B480-41C9EDB93A10}"/>
          </ac:spMkLst>
        </pc:spChg>
        <pc:spChg chg="add mod">
          <ac:chgData name="Bess Dunlevy" userId="dd4b9a8537dbe9d0" providerId="LiveId" clId="{28DFCD39-2CDE-40AD-86A8-D7C1A1B8CC7F}" dt="2024-05-29T11:03:00.674" v="22"/>
          <ac:spMkLst>
            <pc:docMk/>
            <pc:sldMk cId="2096331201" sldId="343"/>
            <ac:spMk id="25" creationId="{38BFEEBA-C4F3-F94D-90E9-7EFC063DDCB7}"/>
          </ac:spMkLst>
        </pc:spChg>
        <pc:spChg chg="add mod">
          <ac:chgData name="Bess Dunlevy" userId="dd4b9a8537dbe9d0" providerId="LiveId" clId="{28DFCD39-2CDE-40AD-86A8-D7C1A1B8CC7F}" dt="2024-05-29T11:03:00.674" v="22"/>
          <ac:spMkLst>
            <pc:docMk/>
            <pc:sldMk cId="2096331201" sldId="343"/>
            <ac:spMk id="26" creationId="{45D31B67-DC77-3A49-B5BB-3BDD6E8D3000}"/>
          </ac:spMkLst>
        </pc:spChg>
        <pc:spChg chg="add mod">
          <ac:chgData name="Bess Dunlevy" userId="dd4b9a8537dbe9d0" providerId="LiveId" clId="{28DFCD39-2CDE-40AD-86A8-D7C1A1B8CC7F}" dt="2024-05-29T11:03:00.674" v="22"/>
          <ac:spMkLst>
            <pc:docMk/>
            <pc:sldMk cId="2096331201" sldId="343"/>
            <ac:spMk id="27" creationId="{44904982-6376-624F-A040-8879FAF469A7}"/>
          </ac:spMkLst>
        </pc:spChg>
        <pc:spChg chg="add mod">
          <ac:chgData name="Bess Dunlevy" userId="dd4b9a8537dbe9d0" providerId="LiveId" clId="{28DFCD39-2CDE-40AD-86A8-D7C1A1B8CC7F}" dt="2024-05-29T11:03:00.674" v="22"/>
          <ac:spMkLst>
            <pc:docMk/>
            <pc:sldMk cId="2096331201" sldId="343"/>
            <ac:spMk id="28" creationId="{35C60AAD-5DA6-F54A-8B63-7DB77FEE3778}"/>
          </ac:spMkLst>
        </pc:spChg>
        <pc:spChg chg="add mod">
          <ac:chgData name="Bess Dunlevy" userId="dd4b9a8537dbe9d0" providerId="LiveId" clId="{28DFCD39-2CDE-40AD-86A8-D7C1A1B8CC7F}" dt="2024-05-29T11:03:00.674" v="22"/>
          <ac:spMkLst>
            <pc:docMk/>
            <pc:sldMk cId="2096331201" sldId="343"/>
            <ac:spMk id="29" creationId="{77824403-0CF2-7541-A05A-87670CE95D2A}"/>
          </ac:spMkLst>
        </pc:spChg>
        <pc:spChg chg="add mod">
          <ac:chgData name="Bess Dunlevy" userId="dd4b9a8537dbe9d0" providerId="LiveId" clId="{28DFCD39-2CDE-40AD-86A8-D7C1A1B8CC7F}" dt="2024-05-29T11:03:00.674" v="22"/>
          <ac:spMkLst>
            <pc:docMk/>
            <pc:sldMk cId="2096331201" sldId="343"/>
            <ac:spMk id="30" creationId="{822BA37A-56CB-BA42-855E-BD6BD23093F9}"/>
          </ac:spMkLst>
        </pc:spChg>
        <pc:spChg chg="add mod">
          <ac:chgData name="Bess Dunlevy" userId="dd4b9a8537dbe9d0" providerId="LiveId" clId="{28DFCD39-2CDE-40AD-86A8-D7C1A1B8CC7F}" dt="2024-05-29T11:03:00.674" v="22"/>
          <ac:spMkLst>
            <pc:docMk/>
            <pc:sldMk cId="2096331201" sldId="343"/>
            <ac:spMk id="31" creationId="{C77E2F7C-39EB-2640-94C4-D8D50A9D3E48}"/>
          </ac:spMkLst>
        </pc:spChg>
        <pc:spChg chg="add mod">
          <ac:chgData name="Bess Dunlevy" userId="dd4b9a8537dbe9d0" providerId="LiveId" clId="{28DFCD39-2CDE-40AD-86A8-D7C1A1B8CC7F}" dt="2024-05-29T11:03:00.674" v="22"/>
          <ac:spMkLst>
            <pc:docMk/>
            <pc:sldMk cId="2096331201" sldId="343"/>
            <ac:spMk id="32" creationId="{0965A977-B6BA-CD4A-9087-734A1FBC824E}"/>
          </ac:spMkLst>
        </pc:spChg>
        <pc:spChg chg="add mod">
          <ac:chgData name="Bess Dunlevy" userId="dd4b9a8537dbe9d0" providerId="LiveId" clId="{28DFCD39-2CDE-40AD-86A8-D7C1A1B8CC7F}" dt="2024-05-29T11:03:00.674" v="22"/>
          <ac:spMkLst>
            <pc:docMk/>
            <pc:sldMk cId="2096331201" sldId="343"/>
            <ac:spMk id="33" creationId="{A4CA20B5-B458-FF4C-9EA0-6CBBB5F9EDB3}"/>
          </ac:spMkLst>
        </pc:spChg>
        <pc:spChg chg="add mod">
          <ac:chgData name="Bess Dunlevy" userId="dd4b9a8537dbe9d0" providerId="LiveId" clId="{28DFCD39-2CDE-40AD-86A8-D7C1A1B8CC7F}" dt="2024-05-29T11:03:00.674" v="22"/>
          <ac:spMkLst>
            <pc:docMk/>
            <pc:sldMk cId="2096331201" sldId="343"/>
            <ac:spMk id="34" creationId="{45994CF8-AF68-D04C-8EF5-73124DBE9965}"/>
          </ac:spMkLst>
        </pc:spChg>
        <pc:spChg chg="add mod">
          <ac:chgData name="Bess Dunlevy" userId="dd4b9a8537dbe9d0" providerId="LiveId" clId="{28DFCD39-2CDE-40AD-86A8-D7C1A1B8CC7F}" dt="2024-05-29T11:03:00.674" v="22"/>
          <ac:spMkLst>
            <pc:docMk/>
            <pc:sldMk cId="2096331201" sldId="343"/>
            <ac:spMk id="35" creationId="{63DD1480-7EF3-1542-A958-56C082B1A13F}"/>
          </ac:spMkLst>
        </pc:spChg>
        <pc:spChg chg="add mod">
          <ac:chgData name="Bess Dunlevy" userId="dd4b9a8537dbe9d0" providerId="LiveId" clId="{28DFCD39-2CDE-40AD-86A8-D7C1A1B8CC7F}" dt="2024-05-29T11:03:00.674" v="22"/>
          <ac:spMkLst>
            <pc:docMk/>
            <pc:sldMk cId="2096331201" sldId="343"/>
            <ac:spMk id="36" creationId="{9AC08A25-F1AE-E24C-A1E0-52437F978AFC}"/>
          </ac:spMkLst>
        </pc:spChg>
        <pc:spChg chg="add mod">
          <ac:chgData name="Bess Dunlevy" userId="dd4b9a8537dbe9d0" providerId="LiveId" clId="{28DFCD39-2CDE-40AD-86A8-D7C1A1B8CC7F}" dt="2024-05-29T11:03:00.674" v="22"/>
          <ac:spMkLst>
            <pc:docMk/>
            <pc:sldMk cId="2096331201" sldId="343"/>
            <ac:spMk id="37" creationId="{90FBE792-BB3D-704F-86B5-293668F8FC6F}"/>
          </ac:spMkLst>
        </pc:spChg>
        <pc:spChg chg="add mod">
          <ac:chgData name="Bess Dunlevy" userId="dd4b9a8537dbe9d0" providerId="LiveId" clId="{28DFCD39-2CDE-40AD-86A8-D7C1A1B8CC7F}" dt="2024-05-29T11:03:00.674" v="22"/>
          <ac:spMkLst>
            <pc:docMk/>
            <pc:sldMk cId="2096331201" sldId="343"/>
            <ac:spMk id="38" creationId="{29347C2D-7DEB-1049-8EAD-1782C6437F7F}"/>
          </ac:spMkLst>
        </pc:spChg>
        <pc:spChg chg="add mod">
          <ac:chgData name="Bess Dunlevy" userId="dd4b9a8537dbe9d0" providerId="LiveId" clId="{28DFCD39-2CDE-40AD-86A8-D7C1A1B8CC7F}" dt="2024-05-29T11:03:00.674" v="22"/>
          <ac:spMkLst>
            <pc:docMk/>
            <pc:sldMk cId="2096331201" sldId="343"/>
            <ac:spMk id="39" creationId="{435F4A1F-92D6-3A42-952C-47DABD84324F}"/>
          </ac:spMkLst>
        </pc:spChg>
        <pc:spChg chg="add mod">
          <ac:chgData name="Bess Dunlevy" userId="dd4b9a8537dbe9d0" providerId="LiveId" clId="{28DFCD39-2CDE-40AD-86A8-D7C1A1B8CC7F}" dt="2024-05-29T11:03:00.674" v="22"/>
          <ac:spMkLst>
            <pc:docMk/>
            <pc:sldMk cId="2096331201" sldId="343"/>
            <ac:spMk id="40" creationId="{B7F4EDF2-EEB2-6F43-BAEB-CB77FF2CEDC5}"/>
          </ac:spMkLst>
        </pc:spChg>
        <pc:spChg chg="add mod">
          <ac:chgData name="Bess Dunlevy" userId="dd4b9a8537dbe9d0" providerId="LiveId" clId="{28DFCD39-2CDE-40AD-86A8-D7C1A1B8CC7F}" dt="2024-05-29T11:03:00.674" v="22"/>
          <ac:spMkLst>
            <pc:docMk/>
            <pc:sldMk cId="2096331201" sldId="343"/>
            <ac:spMk id="41" creationId="{96F37F20-89F4-A940-AA32-ACB5F8FE3779}"/>
          </ac:spMkLst>
        </pc:spChg>
        <pc:spChg chg="add mod">
          <ac:chgData name="Bess Dunlevy" userId="dd4b9a8537dbe9d0" providerId="LiveId" clId="{28DFCD39-2CDE-40AD-86A8-D7C1A1B8CC7F}" dt="2024-05-29T11:03:00.674" v="22"/>
          <ac:spMkLst>
            <pc:docMk/>
            <pc:sldMk cId="2096331201" sldId="343"/>
            <ac:spMk id="42" creationId="{C834AA88-2047-7142-B1C5-FE8C07E827AB}"/>
          </ac:spMkLst>
        </pc:spChg>
        <pc:spChg chg="add mod">
          <ac:chgData name="Bess Dunlevy" userId="dd4b9a8537dbe9d0" providerId="LiveId" clId="{28DFCD39-2CDE-40AD-86A8-D7C1A1B8CC7F}" dt="2024-05-29T11:03:00.674" v="22"/>
          <ac:spMkLst>
            <pc:docMk/>
            <pc:sldMk cId="2096331201" sldId="343"/>
            <ac:spMk id="43" creationId="{792398A4-577F-0945-ACDD-EEB9DEED6F2F}"/>
          </ac:spMkLst>
        </pc:spChg>
        <pc:spChg chg="add mod">
          <ac:chgData name="Bess Dunlevy" userId="dd4b9a8537dbe9d0" providerId="LiveId" clId="{28DFCD39-2CDE-40AD-86A8-D7C1A1B8CC7F}" dt="2024-05-29T11:03:00.674" v="22"/>
          <ac:spMkLst>
            <pc:docMk/>
            <pc:sldMk cId="2096331201" sldId="343"/>
            <ac:spMk id="44" creationId="{C38CC6CF-F1E4-F94B-80AD-7B52FB56444B}"/>
          </ac:spMkLst>
        </pc:spChg>
        <pc:spChg chg="add mod">
          <ac:chgData name="Bess Dunlevy" userId="dd4b9a8537dbe9d0" providerId="LiveId" clId="{28DFCD39-2CDE-40AD-86A8-D7C1A1B8CC7F}" dt="2024-05-29T11:03:00.674" v="22"/>
          <ac:spMkLst>
            <pc:docMk/>
            <pc:sldMk cId="2096331201" sldId="343"/>
            <ac:spMk id="45" creationId="{5750767B-BB3A-9940-846F-FBBFAFFF531B}"/>
          </ac:spMkLst>
        </pc:spChg>
        <pc:spChg chg="add mod">
          <ac:chgData name="Bess Dunlevy" userId="dd4b9a8537dbe9d0" providerId="LiveId" clId="{28DFCD39-2CDE-40AD-86A8-D7C1A1B8CC7F}" dt="2024-05-29T11:03:00.674" v="22"/>
          <ac:spMkLst>
            <pc:docMk/>
            <pc:sldMk cId="2096331201" sldId="343"/>
            <ac:spMk id="46" creationId="{07EE76A1-9317-BC40-8B34-466C1352B5A5}"/>
          </ac:spMkLst>
        </pc:spChg>
        <pc:spChg chg="add mod">
          <ac:chgData name="Bess Dunlevy" userId="dd4b9a8537dbe9d0" providerId="LiveId" clId="{28DFCD39-2CDE-40AD-86A8-D7C1A1B8CC7F}" dt="2024-05-29T11:03:00.674" v="22"/>
          <ac:spMkLst>
            <pc:docMk/>
            <pc:sldMk cId="2096331201" sldId="343"/>
            <ac:spMk id="47" creationId="{433D4A64-FCA0-234A-8703-C76EEC70F956}"/>
          </ac:spMkLst>
        </pc:spChg>
        <pc:spChg chg="add mod">
          <ac:chgData name="Bess Dunlevy" userId="dd4b9a8537dbe9d0" providerId="LiveId" clId="{28DFCD39-2CDE-40AD-86A8-D7C1A1B8CC7F}" dt="2024-05-29T11:03:00.674" v="22"/>
          <ac:spMkLst>
            <pc:docMk/>
            <pc:sldMk cId="2096331201" sldId="343"/>
            <ac:spMk id="48" creationId="{430ACF45-E7C6-6D40-B4BA-D27DAE6130D4}"/>
          </ac:spMkLst>
        </pc:spChg>
        <pc:spChg chg="add mod">
          <ac:chgData name="Bess Dunlevy" userId="dd4b9a8537dbe9d0" providerId="LiveId" clId="{28DFCD39-2CDE-40AD-86A8-D7C1A1B8CC7F}" dt="2024-05-29T11:03:00.674" v="22"/>
          <ac:spMkLst>
            <pc:docMk/>
            <pc:sldMk cId="2096331201" sldId="343"/>
            <ac:spMk id="49" creationId="{1FD1B70A-CEEF-B148-BE8B-73F3010EE175}"/>
          </ac:spMkLst>
        </pc:spChg>
        <pc:spChg chg="add mod">
          <ac:chgData name="Bess Dunlevy" userId="dd4b9a8537dbe9d0" providerId="LiveId" clId="{28DFCD39-2CDE-40AD-86A8-D7C1A1B8CC7F}" dt="2024-05-29T11:03:00.674" v="22"/>
          <ac:spMkLst>
            <pc:docMk/>
            <pc:sldMk cId="2096331201" sldId="343"/>
            <ac:spMk id="50" creationId="{127717A8-3E48-814D-B31E-0B6A8E7FB955}"/>
          </ac:spMkLst>
        </pc:spChg>
        <pc:spChg chg="add mod">
          <ac:chgData name="Bess Dunlevy" userId="dd4b9a8537dbe9d0" providerId="LiveId" clId="{28DFCD39-2CDE-40AD-86A8-D7C1A1B8CC7F}" dt="2024-05-29T11:03:00.674" v="22"/>
          <ac:spMkLst>
            <pc:docMk/>
            <pc:sldMk cId="2096331201" sldId="343"/>
            <ac:spMk id="51" creationId="{AFB8D2FD-EC13-2849-9BB5-49EF798CFFA9}"/>
          </ac:spMkLst>
        </pc:spChg>
        <pc:spChg chg="add mod">
          <ac:chgData name="Bess Dunlevy" userId="dd4b9a8537dbe9d0" providerId="LiveId" clId="{28DFCD39-2CDE-40AD-86A8-D7C1A1B8CC7F}" dt="2024-05-29T11:03:00.674" v="22"/>
          <ac:spMkLst>
            <pc:docMk/>
            <pc:sldMk cId="2096331201" sldId="343"/>
            <ac:spMk id="52" creationId="{5A327BC1-6855-A341-84D3-3C004BC9603D}"/>
          </ac:spMkLst>
        </pc:spChg>
        <pc:spChg chg="add mod">
          <ac:chgData name="Bess Dunlevy" userId="dd4b9a8537dbe9d0" providerId="LiveId" clId="{28DFCD39-2CDE-40AD-86A8-D7C1A1B8CC7F}" dt="2024-05-29T11:03:00.674" v="22"/>
          <ac:spMkLst>
            <pc:docMk/>
            <pc:sldMk cId="2096331201" sldId="343"/>
            <ac:spMk id="53" creationId="{06684885-A06B-9D44-B423-FDA2FC127CE8}"/>
          </ac:spMkLst>
        </pc:spChg>
        <pc:spChg chg="add mod">
          <ac:chgData name="Bess Dunlevy" userId="dd4b9a8537dbe9d0" providerId="LiveId" clId="{28DFCD39-2CDE-40AD-86A8-D7C1A1B8CC7F}" dt="2024-05-29T11:03:00.674" v="22"/>
          <ac:spMkLst>
            <pc:docMk/>
            <pc:sldMk cId="2096331201" sldId="343"/>
            <ac:spMk id="54" creationId="{A585C352-7549-7144-AFA6-ADA54ECF51ED}"/>
          </ac:spMkLst>
        </pc:spChg>
        <pc:spChg chg="add mod">
          <ac:chgData name="Bess Dunlevy" userId="dd4b9a8537dbe9d0" providerId="LiveId" clId="{28DFCD39-2CDE-40AD-86A8-D7C1A1B8CC7F}" dt="2024-05-29T11:03:00.674" v="22"/>
          <ac:spMkLst>
            <pc:docMk/>
            <pc:sldMk cId="2096331201" sldId="343"/>
            <ac:spMk id="55" creationId="{15B35023-BA58-844E-B7CD-4F84522CE068}"/>
          </ac:spMkLst>
        </pc:spChg>
        <pc:spChg chg="add mod">
          <ac:chgData name="Bess Dunlevy" userId="dd4b9a8537dbe9d0" providerId="LiveId" clId="{28DFCD39-2CDE-40AD-86A8-D7C1A1B8CC7F}" dt="2024-05-29T11:03:00.674" v="22"/>
          <ac:spMkLst>
            <pc:docMk/>
            <pc:sldMk cId="2096331201" sldId="343"/>
            <ac:spMk id="56" creationId="{2B0BB2A5-258D-0A49-B89A-6810565F6509}"/>
          </ac:spMkLst>
        </pc:spChg>
        <pc:spChg chg="add mod">
          <ac:chgData name="Bess Dunlevy" userId="dd4b9a8537dbe9d0" providerId="LiveId" clId="{28DFCD39-2CDE-40AD-86A8-D7C1A1B8CC7F}" dt="2024-05-29T11:03:00.674" v="22"/>
          <ac:spMkLst>
            <pc:docMk/>
            <pc:sldMk cId="2096331201" sldId="343"/>
            <ac:spMk id="57" creationId="{C02E7B10-C964-C145-9638-DCE21792E34A}"/>
          </ac:spMkLst>
        </pc:spChg>
        <pc:spChg chg="add mod">
          <ac:chgData name="Bess Dunlevy" userId="dd4b9a8537dbe9d0" providerId="LiveId" clId="{28DFCD39-2CDE-40AD-86A8-D7C1A1B8CC7F}" dt="2024-05-29T11:03:00.674" v="22"/>
          <ac:spMkLst>
            <pc:docMk/>
            <pc:sldMk cId="2096331201" sldId="343"/>
            <ac:spMk id="58" creationId="{24437370-025F-2F4E-B644-904BFB8FE3E5}"/>
          </ac:spMkLst>
        </pc:spChg>
        <pc:spChg chg="add mod">
          <ac:chgData name="Bess Dunlevy" userId="dd4b9a8537dbe9d0" providerId="LiveId" clId="{28DFCD39-2CDE-40AD-86A8-D7C1A1B8CC7F}" dt="2024-05-29T11:03:00.674" v="22"/>
          <ac:spMkLst>
            <pc:docMk/>
            <pc:sldMk cId="2096331201" sldId="343"/>
            <ac:spMk id="59" creationId="{B7E86929-B742-6C42-A33C-2BC2B2842C6D}"/>
          </ac:spMkLst>
        </pc:spChg>
        <pc:spChg chg="add mod">
          <ac:chgData name="Bess Dunlevy" userId="dd4b9a8537dbe9d0" providerId="LiveId" clId="{28DFCD39-2CDE-40AD-86A8-D7C1A1B8CC7F}" dt="2024-05-29T11:03:00.674" v="22"/>
          <ac:spMkLst>
            <pc:docMk/>
            <pc:sldMk cId="2096331201" sldId="343"/>
            <ac:spMk id="60" creationId="{044CB4D1-D9A1-424A-9CA6-AFD4833CB98F}"/>
          </ac:spMkLst>
        </pc:spChg>
        <pc:spChg chg="add mod">
          <ac:chgData name="Bess Dunlevy" userId="dd4b9a8537dbe9d0" providerId="LiveId" clId="{28DFCD39-2CDE-40AD-86A8-D7C1A1B8CC7F}" dt="2024-05-29T11:03:00.674" v="22"/>
          <ac:spMkLst>
            <pc:docMk/>
            <pc:sldMk cId="2096331201" sldId="343"/>
            <ac:spMk id="61" creationId="{8AA09C2C-6F05-AE4B-9A30-25BCAD98C2E6}"/>
          </ac:spMkLst>
        </pc:spChg>
        <pc:spChg chg="add mod">
          <ac:chgData name="Bess Dunlevy" userId="dd4b9a8537dbe9d0" providerId="LiveId" clId="{28DFCD39-2CDE-40AD-86A8-D7C1A1B8CC7F}" dt="2024-05-29T11:03:00.674" v="22"/>
          <ac:spMkLst>
            <pc:docMk/>
            <pc:sldMk cId="2096331201" sldId="343"/>
            <ac:spMk id="62" creationId="{D4AD8DA9-267B-2E4D-82FD-F331C50AEC29}"/>
          </ac:spMkLst>
        </pc:spChg>
        <pc:spChg chg="add mod">
          <ac:chgData name="Bess Dunlevy" userId="dd4b9a8537dbe9d0" providerId="LiveId" clId="{28DFCD39-2CDE-40AD-86A8-D7C1A1B8CC7F}" dt="2024-05-29T11:03:00.674" v="22"/>
          <ac:spMkLst>
            <pc:docMk/>
            <pc:sldMk cId="2096331201" sldId="343"/>
            <ac:spMk id="63" creationId="{AD1DBED3-5DD6-AB46-B00E-A684F032441B}"/>
          </ac:spMkLst>
        </pc:spChg>
        <pc:spChg chg="add mod">
          <ac:chgData name="Bess Dunlevy" userId="dd4b9a8537dbe9d0" providerId="LiveId" clId="{28DFCD39-2CDE-40AD-86A8-D7C1A1B8CC7F}" dt="2024-05-29T11:03:00.674" v="22"/>
          <ac:spMkLst>
            <pc:docMk/>
            <pc:sldMk cId="2096331201" sldId="343"/>
            <ac:spMk id="64" creationId="{00B4ED94-64A2-9E4A-89D6-013B1066396B}"/>
          </ac:spMkLst>
        </pc:spChg>
        <pc:spChg chg="add mod">
          <ac:chgData name="Bess Dunlevy" userId="dd4b9a8537dbe9d0" providerId="LiveId" clId="{28DFCD39-2CDE-40AD-86A8-D7C1A1B8CC7F}" dt="2024-05-29T11:03:00.674" v="22"/>
          <ac:spMkLst>
            <pc:docMk/>
            <pc:sldMk cId="2096331201" sldId="343"/>
            <ac:spMk id="65" creationId="{D6EEB946-8F72-304D-A72A-E48CC046CACA}"/>
          </ac:spMkLst>
        </pc:spChg>
        <pc:spChg chg="add mod">
          <ac:chgData name="Bess Dunlevy" userId="dd4b9a8537dbe9d0" providerId="LiveId" clId="{28DFCD39-2CDE-40AD-86A8-D7C1A1B8CC7F}" dt="2024-05-29T11:03:00.674" v="22"/>
          <ac:spMkLst>
            <pc:docMk/>
            <pc:sldMk cId="2096331201" sldId="343"/>
            <ac:spMk id="66" creationId="{6ACB9967-2AFF-A641-8F5E-33A7A255D970}"/>
          </ac:spMkLst>
        </pc:spChg>
        <pc:spChg chg="add mod">
          <ac:chgData name="Bess Dunlevy" userId="dd4b9a8537dbe9d0" providerId="LiveId" clId="{28DFCD39-2CDE-40AD-86A8-D7C1A1B8CC7F}" dt="2024-05-29T11:03:00.674" v="22"/>
          <ac:spMkLst>
            <pc:docMk/>
            <pc:sldMk cId="2096331201" sldId="343"/>
            <ac:spMk id="67" creationId="{38C00B7F-61B1-AB4F-97EC-64E5A2BB1B0B}"/>
          </ac:spMkLst>
        </pc:spChg>
        <pc:spChg chg="add mod">
          <ac:chgData name="Bess Dunlevy" userId="dd4b9a8537dbe9d0" providerId="LiveId" clId="{28DFCD39-2CDE-40AD-86A8-D7C1A1B8CC7F}" dt="2024-05-29T11:03:00.674" v="22"/>
          <ac:spMkLst>
            <pc:docMk/>
            <pc:sldMk cId="2096331201" sldId="343"/>
            <ac:spMk id="68" creationId="{51D3955B-4FBF-384C-9B8B-C878EFDFDD02}"/>
          </ac:spMkLst>
        </pc:spChg>
        <pc:spChg chg="add mod">
          <ac:chgData name="Bess Dunlevy" userId="dd4b9a8537dbe9d0" providerId="LiveId" clId="{28DFCD39-2CDE-40AD-86A8-D7C1A1B8CC7F}" dt="2024-05-29T11:03:00.674" v="22"/>
          <ac:spMkLst>
            <pc:docMk/>
            <pc:sldMk cId="2096331201" sldId="343"/>
            <ac:spMk id="69" creationId="{0D8439E7-D1E6-904E-B3EF-BC75889A73F5}"/>
          </ac:spMkLst>
        </pc:spChg>
        <pc:spChg chg="add mod">
          <ac:chgData name="Bess Dunlevy" userId="dd4b9a8537dbe9d0" providerId="LiveId" clId="{28DFCD39-2CDE-40AD-86A8-D7C1A1B8CC7F}" dt="2024-05-29T11:03:00.674" v="22"/>
          <ac:spMkLst>
            <pc:docMk/>
            <pc:sldMk cId="2096331201" sldId="343"/>
            <ac:spMk id="70" creationId="{07F07E73-1E6E-D346-8F38-7D20EB6051EB}"/>
          </ac:spMkLst>
        </pc:spChg>
        <pc:spChg chg="add mod">
          <ac:chgData name="Bess Dunlevy" userId="dd4b9a8537dbe9d0" providerId="LiveId" clId="{28DFCD39-2CDE-40AD-86A8-D7C1A1B8CC7F}" dt="2024-05-29T11:03:00.674" v="22"/>
          <ac:spMkLst>
            <pc:docMk/>
            <pc:sldMk cId="2096331201" sldId="343"/>
            <ac:spMk id="71" creationId="{3A344026-DB0E-6E41-9ACA-8E4B8750E432}"/>
          </ac:spMkLst>
        </pc:spChg>
        <pc:spChg chg="add mod">
          <ac:chgData name="Bess Dunlevy" userId="dd4b9a8537dbe9d0" providerId="LiveId" clId="{28DFCD39-2CDE-40AD-86A8-D7C1A1B8CC7F}" dt="2024-05-29T11:03:00.674" v="22"/>
          <ac:spMkLst>
            <pc:docMk/>
            <pc:sldMk cId="2096331201" sldId="343"/>
            <ac:spMk id="72" creationId="{55822F4B-133E-2B40-B40C-1C2DBEFB7A25}"/>
          </ac:spMkLst>
        </pc:spChg>
        <pc:spChg chg="add mod">
          <ac:chgData name="Bess Dunlevy" userId="dd4b9a8537dbe9d0" providerId="LiveId" clId="{28DFCD39-2CDE-40AD-86A8-D7C1A1B8CC7F}" dt="2024-05-29T11:03:00.674" v="22"/>
          <ac:spMkLst>
            <pc:docMk/>
            <pc:sldMk cId="2096331201" sldId="343"/>
            <ac:spMk id="73" creationId="{A2E9D895-7167-5B46-87B0-76F98EDC7449}"/>
          </ac:spMkLst>
        </pc:spChg>
        <pc:spChg chg="add mod">
          <ac:chgData name="Bess Dunlevy" userId="dd4b9a8537dbe9d0" providerId="LiveId" clId="{28DFCD39-2CDE-40AD-86A8-D7C1A1B8CC7F}" dt="2024-05-29T11:03:00.674" v="22"/>
          <ac:spMkLst>
            <pc:docMk/>
            <pc:sldMk cId="2096331201" sldId="343"/>
            <ac:spMk id="74" creationId="{E667EF5E-F0D0-4F40-8990-68F7DEA618D9}"/>
          </ac:spMkLst>
        </pc:spChg>
        <pc:spChg chg="add mod">
          <ac:chgData name="Bess Dunlevy" userId="dd4b9a8537dbe9d0" providerId="LiveId" clId="{28DFCD39-2CDE-40AD-86A8-D7C1A1B8CC7F}" dt="2024-05-29T11:03:00.674" v="22"/>
          <ac:spMkLst>
            <pc:docMk/>
            <pc:sldMk cId="2096331201" sldId="343"/>
            <ac:spMk id="75" creationId="{F40299EF-266D-8B44-A7C8-E93A520FFAC6}"/>
          </ac:spMkLst>
        </pc:spChg>
        <pc:spChg chg="add mod">
          <ac:chgData name="Bess Dunlevy" userId="dd4b9a8537dbe9d0" providerId="LiveId" clId="{28DFCD39-2CDE-40AD-86A8-D7C1A1B8CC7F}" dt="2024-05-29T11:03:00.674" v="22"/>
          <ac:spMkLst>
            <pc:docMk/>
            <pc:sldMk cId="2096331201" sldId="343"/>
            <ac:spMk id="76" creationId="{6DC5F01D-E4DE-8946-BCD1-4056FABA4164}"/>
          </ac:spMkLst>
        </pc:spChg>
        <pc:spChg chg="add mod">
          <ac:chgData name="Bess Dunlevy" userId="dd4b9a8537dbe9d0" providerId="LiveId" clId="{28DFCD39-2CDE-40AD-86A8-D7C1A1B8CC7F}" dt="2024-05-29T11:03:00.674" v="22"/>
          <ac:spMkLst>
            <pc:docMk/>
            <pc:sldMk cId="2096331201" sldId="343"/>
            <ac:spMk id="77" creationId="{C52CA10B-3C51-A145-ADD9-0DEBA92138FB}"/>
          </ac:spMkLst>
        </pc:spChg>
        <pc:spChg chg="add mod">
          <ac:chgData name="Bess Dunlevy" userId="dd4b9a8537dbe9d0" providerId="LiveId" clId="{28DFCD39-2CDE-40AD-86A8-D7C1A1B8CC7F}" dt="2024-05-29T11:03:00.674" v="22"/>
          <ac:spMkLst>
            <pc:docMk/>
            <pc:sldMk cId="2096331201" sldId="343"/>
            <ac:spMk id="78" creationId="{78038DA1-25B7-AA47-B5DA-B66353988239}"/>
          </ac:spMkLst>
        </pc:spChg>
        <pc:spChg chg="add mod">
          <ac:chgData name="Bess Dunlevy" userId="dd4b9a8537dbe9d0" providerId="LiveId" clId="{28DFCD39-2CDE-40AD-86A8-D7C1A1B8CC7F}" dt="2024-05-29T11:03:00.674" v="22"/>
          <ac:spMkLst>
            <pc:docMk/>
            <pc:sldMk cId="2096331201" sldId="343"/>
            <ac:spMk id="79" creationId="{4DEAEF05-9212-FD47-B926-42BC029DFC7E}"/>
          </ac:spMkLst>
        </pc:spChg>
        <pc:spChg chg="add mod">
          <ac:chgData name="Bess Dunlevy" userId="dd4b9a8537dbe9d0" providerId="LiveId" clId="{28DFCD39-2CDE-40AD-86A8-D7C1A1B8CC7F}" dt="2024-05-29T11:03:00.674" v="22"/>
          <ac:spMkLst>
            <pc:docMk/>
            <pc:sldMk cId="2096331201" sldId="343"/>
            <ac:spMk id="80" creationId="{3CCF1F47-56AA-5545-8A2C-7F2B7DD9E806}"/>
          </ac:spMkLst>
        </pc:spChg>
        <pc:spChg chg="add mod">
          <ac:chgData name="Bess Dunlevy" userId="dd4b9a8537dbe9d0" providerId="LiveId" clId="{28DFCD39-2CDE-40AD-86A8-D7C1A1B8CC7F}" dt="2024-05-29T11:03:00.674" v="22"/>
          <ac:spMkLst>
            <pc:docMk/>
            <pc:sldMk cId="2096331201" sldId="343"/>
            <ac:spMk id="81" creationId="{4604773C-99BF-5147-832D-729D821A9B9F}"/>
          </ac:spMkLst>
        </pc:spChg>
        <pc:spChg chg="add mod">
          <ac:chgData name="Bess Dunlevy" userId="dd4b9a8537dbe9d0" providerId="LiveId" clId="{28DFCD39-2CDE-40AD-86A8-D7C1A1B8CC7F}" dt="2024-05-29T11:03:00.674" v="22"/>
          <ac:spMkLst>
            <pc:docMk/>
            <pc:sldMk cId="2096331201" sldId="343"/>
            <ac:spMk id="82" creationId="{5E08FEE1-D79D-A148-87A3-F9276A1B3883}"/>
          </ac:spMkLst>
        </pc:spChg>
        <pc:spChg chg="add mod">
          <ac:chgData name="Bess Dunlevy" userId="dd4b9a8537dbe9d0" providerId="LiveId" clId="{28DFCD39-2CDE-40AD-86A8-D7C1A1B8CC7F}" dt="2024-05-29T11:03:00.674" v="22"/>
          <ac:spMkLst>
            <pc:docMk/>
            <pc:sldMk cId="2096331201" sldId="343"/>
            <ac:spMk id="83" creationId="{865F79EC-F499-0B45-A64A-08F4034398F3}"/>
          </ac:spMkLst>
        </pc:spChg>
        <pc:spChg chg="add mod">
          <ac:chgData name="Bess Dunlevy" userId="dd4b9a8537dbe9d0" providerId="LiveId" clId="{28DFCD39-2CDE-40AD-86A8-D7C1A1B8CC7F}" dt="2024-05-29T11:03:00.674" v="22"/>
          <ac:spMkLst>
            <pc:docMk/>
            <pc:sldMk cId="2096331201" sldId="343"/>
            <ac:spMk id="84" creationId="{CDF7E161-AEE2-584C-861D-59CF621C0ABD}"/>
          </ac:spMkLst>
        </pc:spChg>
        <pc:spChg chg="add mod">
          <ac:chgData name="Bess Dunlevy" userId="dd4b9a8537dbe9d0" providerId="LiveId" clId="{28DFCD39-2CDE-40AD-86A8-D7C1A1B8CC7F}" dt="2024-05-29T11:03:00.674" v="22"/>
          <ac:spMkLst>
            <pc:docMk/>
            <pc:sldMk cId="2096331201" sldId="343"/>
            <ac:spMk id="85" creationId="{CADBF6CE-67F4-3341-8E93-1ACD6975AF50}"/>
          </ac:spMkLst>
        </pc:spChg>
        <pc:spChg chg="add mod">
          <ac:chgData name="Bess Dunlevy" userId="dd4b9a8537dbe9d0" providerId="LiveId" clId="{28DFCD39-2CDE-40AD-86A8-D7C1A1B8CC7F}" dt="2024-05-29T11:03:00.674" v="22"/>
          <ac:spMkLst>
            <pc:docMk/>
            <pc:sldMk cId="2096331201" sldId="343"/>
            <ac:spMk id="86" creationId="{5886F7B1-8E1C-844F-9F5F-E5128920B225}"/>
          </ac:spMkLst>
        </pc:spChg>
        <pc:spChg chg="add mod">
          <ac:chgData name="Bess Dunlevy" userId="dd4b9a8537dbe9d0" providerId="LiveId" clId="{28DFCD39-2CDE-40AD-86A8-D7C1A1B8CC7F}" dt="2024-05-29T11:03:00.674" v="22"/>
          <ac:spMkLst>
            <pc:docMk/>
            <pc:sldMk cId="2096331201" sldId="343"/>
            <ac:spMk id="87" creationId="{228F8118-8567-4240-B06E-4D4C99690E61}"/>
          </ac:spMkLst>
        </pc:spChg>
        <pc:spChg chg="add mod">
          <ac:chgData name="Bess Dunlevy" userId="dd4b9a8537dbe9d0" providerId="LiveId" clId="{28DFCD39-2CDE-40AD-86A8-D7C1A1B8CC7F}" dt="2024-05-29T11:03:00.674" v="22"/>
          <ac:spMkLst>
            <pc:docMk/>
            <pc:sldMk cId="2096331201" sldId="343"/>
            <ac:spMk id="88" creationId="{E11BEE2F-B037-344B-BFAC-641EA0043A42}"/>
          </ac:spMkLst>
        </pc:spChg>
        <pc:spChg chg="add mod">
          <ac:chgData name="Bess Dunlevy" userId="dd4b9a8537dbe9d0" providerId="LiveId" clId="{28DFCD39-2CDE-40AD-86A8-D7C1A1B8CC7F}" dt="2024-05-29T11:03:00.674" v="22"/>
          <ac:spMkLst>
            <pc:docMk/>
            <pc:sldMk cId="2096331201" sldId="343"/>
            <ac:spMk id="89" creationId="{82DC4E6E-D95C-2141-87D2-6884475DCD47}"/>
          </ac:spMkLst>
        </pc:spChg>
        <pc:spChg chg="add mod">
          <ac:chgData name="Bess Dunlevy" userId="dd4b9a8537dbe9d0" providerId="LiveId" clId="{28DFCD39-2CDE-40AD-86A8-D7C1A1B8CC7F}" dt="2024-05-29T11:03:00.674" v="22"/>
          <ac:spMkLst>
            <pc:docMk/>
            <pc:sldMk cId="2096331201" sldId="343"/>
            <ac:spMk id="90" creationId="{C4C8A8EB-1E94-2F4C-8E02-BF4A747FF185}"/>
          </ac:spMkLst>
        </pc:spChg>
        <pc:spChg chg="add mod">
          <ac:chgData name="Bess Dunlevy" userId="dd4b9a8537dbe9d0" providerId="LiveId" clId="{28DFCD39-2CDE-40AD-86A8-D7C1A1B8CC7F}" dt="2024-05-29T11:03:00.674" v="22"/>
          <ac:spMkLst>
            <pc:docMk/>
            <pc:sldMk cId="2096331201" sldId="343"/>
            <ac:spMk id="91" creationId="{9F7FB2D1-F0EB-3348-84F2-D3C2A213A148}"/>
          </ac:spMkLst>
        </pc:spChg>
        <pc:spChg chg="add mod">
          <ac:chgData name="Bess Dunlevy" userId="dd4b9a8537dbe9d0" providerId="LiveId" clId="{28DFCD39-2CDE-40AD-86A8-D7C1A1B8CC7F}" dt="2024-05-29T11:03:00.674" v="22"/>
          <ac:spMkLst>
            <pc:docMk/>
            <pc:sldMk cId="2096331201" sldId="343"/>
            <ac:spMk id="92" creationId="{5BC57263-974F-AB41-89C7-28DDD33DB7DC}"/>
          </ac:spMkLst>
        </pc:spChg>
        <pc:spChg chg="add mod">
          <ac:chgData name="Bess Dunlevy" userId="dd4b9a8537dbe9d0" providerId="LiveId" clId="{28DFCD39-2CDE-40AD-86A8-D7C1A1B8CC7F}" dt="2024-05-29T11:03:00.674" v="22"/>
          <ac:spMkLst>
            <pc:docMk/>
            <pc:sldMk cId="2096331201" sldId="343"/>
            <ac:spMk id="93" creationId="{E0D581B0-E06B-0C47-AE13-45A1B87BE416}"/>
          </ac:spMkLst>
        </pc:spChg>
        <pc:spChg chg="add mod">
          <ac:chgData name="Bess Dunlevy" userId="dd4b9a8537dbe9d0" providerId="LiveId" clId="{28DFCD39-2CDE-40AD-86A8-D7C1A1B8CC7F}" dt="2024-05-29T11:03:00.674" v="22"/>
          <ac:spMkLst>
            <pc:docMk/>
            <pc:sldMk cId="2096331201" sldId="343"/>
            <ac:spMk id="94" creationId="{192B0052-AC7F-EB4B-9EA1-FB54F450B8FF}"/>
          </ac:spMkLst>
        </pc:spChg>
        <pc:spChg chg="add mod">
          <ac:chgData name="Bess Dunlevy" userId="dd4b9a8537dbe9d0" providerId="LiveId" clId="{28DFCD39-2CDE-40AD-86A8-D7C1A1B8CC7F}" dt="2024-05-29T11:03:00.674" v="22"/>
          <ac:spMkLst>
            <pc:docMk/>
            <pc:sldMk cId="2096331201" sldId="343"/>
            <ac:spMk id="95" creationId="{570C181F-938B-6C49-9430-6E599EEF9EF2}"/>
          </ac:spMkLst>
        </pc:spChg>
        <pc:spChg chg="add mod">
          <ac:chgData name="Bess Dunlevy" userId="dd4b9a8537dbe9d0" providerId="LiveId" clId="{28DFCD39-2CDE-40AD-86A8-D7C1A1B8CC7F}" dt="2024-05-29T11:03:00.674" v="22"/>
          <ac:spMkLst>
            <pc:docMk/>
            <pc:sldMk cId="2096331201" sldId="343"/>
            <ac:spMk id="96" creationId="{7C8F30B5-E5B6-D945-B2A9-78DA721B6AB3}"/>
          </ac:spMkLst>
        </pc:spChg>
        <pc:spChg chg="add mod">
          <ac:chgData name="Bess Dunlevy" userId="dd4b9a8537dbe9d0" providerId="LiveId" clId="{28DFCD39-2CDE-40AD-86A8-D7C1A1B8CC7F}" dt="2024-05-29T11:03:00.674" v="22"/>
          <ac:spMkLst>
            <pc:docMk/>
            <pc:sldMk cId="2096331201" sldId="343"/>
            <ac:spMk id="97" creationId="{6AB478F1-C491-934F-97D2-86A14F6527B8}"/>
          </ac:spMkLst>
        </pc:spChg>
        <pc:spChg chg="add mod">
          <ac:chgData name="Bess Dunlevy" userId="dd4b9a8537dbe9d0" providerId="LiveId" clId="{28DFCD39-2CDE-40AD-86A8-D7C1A1B8CC7F}" dt="2024-05-29T11:03:00.674" v="22"/>
          <ac:spMkLst>
            <pc:docMk/>
            <pc:sldMk cId="2096331201" sldId="343"/>
            <ac:spMk id="98" creationId="{75AD6CF8-7AAD-464E-9A7A-4939D42E8651}"/>
          </ac:spMkLst>
        </pc:spChg>
        <pc:spChg chg="add mod">
          <ac:chgData name="Bess Dunlevy" userId="dd4b9a8537dbe9d0" providerId="LiveId" clId="{28DFCD39-2CDE-40AD-86A8-D7C1A1B8CC7F}" dt="2024-05-29T11:03:00.674" v="22"/>
          <ac:spMkLst>
            <pc:docMk/>
            <pc:sldMk cId="2096331201" sldId="343"/>
            <ac:spMk id="99" creationId="{6AF5056D-BB0C-964C-99FC-1670BF4B78AA}"/>
          </ac:spMkLst>
        </pc:spChg>
        <pc:spChg chg="add mod">
          <ac:chgData name="Bess Dunlevy" userId="dd4b9a8537dbe9d0" providerId="LiveId" clId="{28DFCD39-2CDE-40AD-86A8-D7C1A1B8CC7F}" dt="2024-05-29T11:03:00.674" v="22"/>
          <ac:spMkLst>
            <pc:docMk/>
            <pc:sldMk cId="2096331201" sldId="343"/>
            <ac:spMk id="100" creationId="{13ECA7C2-72DC-B144-9AEC-07929EAA8F4F}"/>
          </ac:spMkLst>
        </pc:spChg>
        <pc:spChg chg="add mod">
          <ac:chgData name="Bess Dunlevy" userId="dd4b9a8537dbe9d0" providerId="LiveId" clId="{28DFCD39-2CDE-40AD-86A8-D7C1A1B8CC7F}" dt="2024-05-29T11:03:00.674" v="22"/>
          <ac:spMkLst>
            <pc:docMk/>
            <pc:sldMk cId="2096331201" sldId="343"/>
            <ac:spMk id="101" creationId="{A750C766-8DDB-0148-8BD1-E0D9E814325D}"/>
          </ac:spMkLst>
        </pc:spChg>
        <pc:spChg chg="add mod">
          <ac:chgData name="Bess Dunlevy" userId="dd4b9a8537dbe9d0" providerId="LiveId" clId="{28DFCD39-2CDE-40AD-86A8-D7C1A1B8CC7F}" dt="2024-05-29T11:03:00.674" v="22"/>
          <ac:spMkLst>
            <pc:docMk/>
            <pc:sldMk cId="2096331201" sldId="343"/>
            <ac:spMk id="102" creationId="{BBA494F5-8573-7F42-9B99-C9A5192BA374}"/>
          </ac:spMkLst>
        </pc:spChg>
        <pc:spChg chg="add mod">
          <ac:chgData name="Bess Dunlevy" userId="dd4b9a8537dbe9d0" providerId="LiveId" clId="{28DFCD39-2CDE-40AD-86A8-D7C1A1B8CC7F}" dt="2024-05-29T11:03:00.674" v="22"/>
          <ac:spMkLst>
            <pc:docMk/>
            <pc:sldMk cId="2096331201" sldId="343"/>
            <ac:spMk id="103" creationId="{7737FA91-9BD1-584A-AA89-FB41BC3AA506}"/>
          </ac:spMkLst>
        </pc:spChg>
        <pc:spChg chg="add mod">
          <ac:chgData name="Bess Dunlevy" userId="dd4b9a8537dbe9d0" providerId="LiveId" clId="{28DFCD39-2CDE-40AD-86A8-D7C1A1B8CC7F}" dt="2024-05-29T11:03:00.674" v="22"/>
          <ac:spMkLst>
            <pc:docMk/>
            <pc:sldMk cId="2096331201" sldId="343"/>
            <ac:spMk id="104" creationId="{5A926633-F26C-9341-BC6F-564D0616FA22}"/>
          </ac:spMkLst>
        </pc:spChg>
        <pc:spChg chg="add mod">
          <ac:chgData name="Bess Dunlevy" userId="dd4b9a8537dbe9d0" providerId="LiveId" clId="{28DFCD39-2CDE-40AD-86A8-D7C1A1B8CC7F}" dt="2024-05-29T11:03:00.674" v="22"/>
          <ac:spMkLst>
            <pc:docMk/>
            <pc:sldMk cId="2096331201" sldId="343"/>
            <ac:spMk id="105" creationId="{E045672B-CBD6-D542-A0BD-D17045EBFE88}"/>
          </ac:spMkLst>
        </pc:spChg>
        <pc:spChg chg="add mod">
          <ac:chgData name="Bess Dunlevy" userId="dd4b9a8537dbe9d0" providerId="LiveId" clId="{28DFCD39-2CDE-40AD-86A8-D7C1A1B8CC7F}" dt="2024-05-29T11:03:00.674" v="22"/>
          <ac:spMkLst>
            <pc:docMk/>
            <pc:sldMk cId="2096331201" sldId="343"/>
            <ac:spMk id="106" creationId="{5A8CE39A-B659-3F43-9B43-276EE61B2195}"/>
          </ac:spMkLst>
        </pc:spChg>
        <pc:spChg chg="add mod">
          <ac:chgData name="Bess Dunlevy" userId="dd4b9a8537dbe9d0" providerId="LiveId" clId="{28DFCD39-2CDE-40AD-86A8-D7C1A1B8CC7F}" dt="2024-05-29T11:03:00.674" v="22"/>
          <ac:spMkLst>
            <pc:docMk/>
            <pc:sldMk cId="2096331201" sldId="343"/>
            <ac:spMk id="107" creationId="{6585681A-7C63-3245-820E-CCDBF035D3FD}"/>
          </ac:spMkLst>
        </pc:spChg>
        <pc:spChg chg="add mod">
          <ac:chgData name="Bess Dunlevy" userId="dd4b9a8537dbe9d0" providerId="LiveId" clId="{28DFCD39-2CDE-40AD-86A8-D7C1A1B8CC7F}" dt="2024-05-29T11:03:00.674" v="22"/>
          <ac:spMkLst>
            <pc:docMk/>
            <pc:sldMk cId="2096331201" sldId="343"/>
            <ac:spMk id="108" creationId="{C007DD15-B960-3347-9E72-20B83701D282}"/>
          </ac:spMkLst>
        </pc:spChg>
        <pc:spChg chg="add mod">
          <ac:chgData name="Bess Dunlevy" userId="dd4b9a8537dbe9d0" providerId="LiveId" clId="{28DFCD39-2CDE-40AD-86A8-D7C1A1B8CC7F}" dt="2024-05-29T11:03:00.674" v="22"/>
          <ac:spMkLst>
            <pc:docMk/>
            <pc:sldMk cId="2096331201" sldId="343"/>
            <ac:spMk id="109" creationId="{23EF911A-34A3-E740-9C90-9D875BDF3E91}"/>
          </ac:spMkLst>
        </pc:spChg>
        <pc:spChg chg="add mod">
          <ac:chgData name="Bess Dunlevy" userId="dd4b9a8537dbe9d0" providerId="LiveId" clId="{28DFCD39-2CDE-40AD-86A8-D7C1A1B8CC7F}" dt="2024-05-29T11:03:00.674" v="22"/>
          <ac:spMkLst>
            <pc:docMk/>
            <pc:sldMk cId="2096331201" sldId="343"/>
            <ac:spMk id="110" creationId="{EF24F030-2789-0F4A-B939-2493044F285A}"/>
          </ac:spMkLst>
        </pc:spChg>
        <pc:spChg chg="add mod">
          <ac:chgData name="Bess Dunlevy" userId="dd4b9a8537dbe9d0" providerId="LiveId" clId="{28DFCD39-2CDE-40AD-86A8-D7C1A1B8CC7F}" dt="2024-05-29T11:03:00.674" v="22"/>
          <ac:spMkLst>
            <pc:docMk/>
            <pc:sldMk cId="2096331201" sldId="343"/>
            <ac:spMk id="111" creationId="{FCBA3002-741D-1F49-ACCE-2B68F6FB3EA6}"/>
          </ac:spMkLst>
        </pc:spChg>
        <pc:spChg chg="add mod">
          <ac:chgData name="Bess Dunlevy" userId="dd4b9a8537dbe9d0" providerId="LiveId" clId="{28DFCD39-2CDE-40AD-86A8-D7C1A1B8CC7F}" dt="2024-05-29T11:03:00.674" v="22"/>
          <ac:spMkLst>
            <pc:docMk/>
            <pc:sldMk cId="2096331201" sldId="343"/>
            <ac:spMk id="112" creationId="{97B51458-E12D-8E4B-BD70-4DED21EF62B8}"/>
          </ac:spMkLst>
        </pc:spChg>
        <pc:spChg chg="add mod">
          <ac:chgData name="Bess Dunlevy" userId="dd4b9a8537dbe9d0" providerId="LiveId" clId="{28DFCD39-2CDE-40AD-86A8-D7C1A1B8CC7F}" dt="2024-05-29T11:03:00.674" v="22"/>
          <ac:spMkLst>
            <pc:docMk/>
            <pc:sldMk cId="2096331201" sldId="343"/>
            <ac:spMk id="113" creationId="{B2B71016-CA83-684E-AE7C-37D4290B9B89}"/>
          </ac:spMkLst>
        </pc:spChg>
        <pc:spChg chg="add mod">
          <ac:chgData name="Bess Dunlevy" userId="dd4b9a8537dbe9d0" providerId="LiveId" clId="{28DFCD39-2CDE-40AD-86A8-D7C1A1B8CC7F}" dt="2024-05-29T11:03:00.674" v="22"/>
          <ac:spMkLst>
            <pc:docMk/>
            <pc:sldMk cId="2096331201" sldId="343"/>
            <ac:spMk id="114" creationId="{C4CD2DCF-CDFD-8B44-AFBA-C24F75C8717E}"/>
          </ac:spMkLst>
        </pc:spChg>
        <pc:spChg chg="add mod">
          <ac:chgData name="Bess Dunlevy" userId="dd4b9a8537dbe9d0" providerId="LiveId" clId="{28DFCD39-2CDE-40AD-86A8-D7C1A1B8CC7F}" dt="2024-05-29T11:03:00.674" v="22"/>
          <ac:spMkLst>
            <pc:docMk/>
            <pc:sldMk cId="2096331201" sldId="343"/>
            <ac:spMk id="115" creationId="{75C9610C-67B2-F44D-BD39-7AF8A06DBDAE}"/>
          </ac:spMkLst>
        </pc:spChg>
        <pc:spChg chg="add mod">
          <ac:chgData name="Bess Dunlevy" userId="dd4b9a8537dbe9d0" providerId="LiveId" clId="{28DFCD39-2CDE-40AD-86A8-D7C1A1B8CC7F}" dt="2024-05-29T11:03:00.674" v="22"/>
          <ac:spMkLst>
            <pc:docMk/>
            <pc:sldMk cId="2096331201" sldId="343"/>
            <ac:spMk id="116" creationId="{6C02704D-101B-FD46-B80B-29D9E20401D3}"/>
          </ac:spMkLst>
        </pc:spChg>
        <pc:spChg chg="add mod">
          <ac:chgData name="Bess Dunlevy" userId="dd4b9a8537dbe9d0" providerId="LiveId" clId="{28DFCD39-2CDE-40AD-86A8-D7C1A1B8CC7F}" dt="2024-05-29T11:03:00.674" v="22"/>
          <ac:spMkLst>
            <pc:docMk/>
            <pc:sldMk cId="2096331201" sldId="343"/>
            <ac:spMk id="117" creationId="{ABB3C0B4-92DC-7444-9878-911D319E2154}"/>
          </ac:spMkLst>
        </pc:spChg>
        <pc:spChg chg="add mod">
          <ac:chgData name="Bess Dunlevy" userId="dd4b9a8537dbe9d0" providerId="LiveId" clId="{28DFCD39-2CDE-40AD-86A8-D7C1A1B8CC7F}" dt="2024-05-29T11:03:00.674" v="22"/>
          <ac:spMkLst>
            <pc:docMk/>
            <pc:sldMk cId="2096331201" sldId="343"/>
            <ac:spMk id="118" creationId="{E07DBF85-C73A-7E43-B6A4-3292C710F856}"/>
          </ac:spMkLst>
        </pc:spChg>
        <pc:spChg chg="add mod">
          <ac:chgData name="Bess Dunlevy" userId="dd4b9a8537dbe9d0" providerId="LiveId" clId="{28DFCD39-2CDE-40AD-86A8-D7C1A1B8CC7F}" dt="2024-05-29T11:03:00.674" v="22"/>
          <ac:spMkLst>
            <pc:docMk/>
            <pc:sldMk cId="2096331201" sldId="343"/>
            <ac:spMk id="119" creationId="{E11F3F8A-D6A4-5F4C-85EB-E229B39665C2}"/>
          </ac:spMkLst>
        </pc:spChg>
        <pc:spChg chg="add mod">
          <ac:chgData name="Bess Dunlevy" userId="dd4b9a8537dbe9d0" providerId="LiveId" clId="{28DFCD39-2CDE-40AD-86A8-D7C1A1B8CC7F}" dt="2024-05-29T11:03:00.674" v="22"/>
          <ac:spMkLst>
            <pc:docMk/>
            <pc:sldMk cId="2096331201" sldId="343"/>
            <ac:spMk id="120" creationId="{DA4E9A84-8B43-3B42-B2AD-90A12F13592D}"/>
          </ac:spMkLst>
        </pc:spChg>
        <pc:spChg chg="add mod">
          <ac:chgData name="Bess Dunlevy" userId="dd4b9a8537dbe9d0" providerId="LiveId" clId="{28DFCD39-2CDE-40AD-86A8-D7C1A1B8CC7F}" dt="2024-05-29T11:03:00.674" v="22"/>
          <ac:spMkLst>
            <pc:docMk/>
            <pc:sldMk cId="2096331201" sldId="343"/>
            <ac:spMk id="121" creationId="{88804B93-7503-6549-A332-BA664039A1AB}"/>
          </ac:spMkLst>
        </pc:spChg>
        <pc:spChg chg="add mod">
          <ac:chgData name="Bess Dunlevy" userId="dd4b9a8537dbe9d0" providerId="LiveId" clId="{28DFCD39-2CDE-40AD-86A8-D7C1A1B8CC7F}" dt="2024-05-29T11:03:00.674" v="22"/>
          <ac:spMkLst>
            <pc:docMk/>
            <pc:sldMk cId="2096331201" sldId="343"/>
            <ac:spMk id="122" creationId="{A7749263-CDDB-8C42-B5A0-16A0DA2BFB4A}"/>
          </ac:spMkLst>
        </pc:spChg>
        <pc:spChg chg="add mod">
          <ac:chgData name="Bess Dunlevy" userId="dd4b9a8537dbe9d0" providerId="LiveId" clId="{28DFCD39-2CDE-40AD-86A8-D7C1A1B8CC7F}" dt="2024-05-29T11:03:00.674" v="22"/>
          <ac:spMkLst>
            <pc:docMk/>
            <pc:sldMk cId="2096331201" sldId="343"/>
            <ac:spMk id="123" creationId="{3EECDC32-CF0B-E94E-A098-B459942A1187}"/>
          </ac:spMkLst>
        </pc:spChg>
        <pc:spChg chg="add mod">
          <ac:chgData name="Bess Dunlevy" userId="dd4b9a8537dbe9d0" providerId="LiveId" clId="{28DFCD39-2CDE-40AD-86A8-D7C1A1B8CC7F}" dt="2024-05-29T11:03:00.674" v="22"/>
          <ac:spMkLst>
            <pc:docMk/>
            <pc:sldMk cId="2096331201" sldId="343"/>
            <ac:spMk id="124" creationId="{ED77D444-1F5F-3541-B2D5-CF74E39CBC17}"/>
          </ac:spMkLst>
        </pc:spChg>
        <pc:spChg chg="add mod">
          <ac:chgData name="Bess Dunlevy" userId="dd4b9a8537dbe9d0" providerId="LiveId" clId="{28DFCD39-2CDE-40AD-86A8-D7C1A1B8CC7F}" dt="2024-05-29T11:03:00.674" v="22"/>
          <ac:spMkLst>
            <pc:docMk/>
            <pc:sldMk cId="2096331201" sldId="343"/>
            <ac:spMk id="125" creationId="{52DC308A-A735-E642-A8CA-5B6A807312D2}"/>
          </ac:spMkLst>
        </pc:spChg>
        <pc:spChg chg="add mod">
          <ac:chgData name="Bess Dunlevy" userId="dd4b9a8537dbe9d0" providerId="LiveId" clId="{28DFCD39-2CDE-40AD-86A8-D7C1A1B8CC7F}" dt="2024-05-29T11:03:00.674" v="22"/>
          <ac:spMkLst>
            <pc:docMk/>
            <pc:sldMk cId="2096331201" sldId="343"/>
            <ac:spMk id="126" creationId="{432B6E54-E834-5D41-BAEF-1AC2B753C6FB}"/>
          </ac:spMkLst>
        </pc:spChg>
        <pc:spChg chg="add mod">
          <ac:chgData name="Bess Dunlevy" userId="dd4b9a8537dbe9d0" providerId="LiveId" clId="{28DFCD39-2CDE-40AD-86A8-D7C1A1B8CC7F}" dt="2024-05-29T11:03:00.674" v="22"/>
          <ac:spMkLst>
            <pc:docMk/>
            <pc:sldMk cId="2096331201" sldId="343"/>
            <ac:spMk id="127" creationId="{6504A714-926C-D84D-AE47-2E7E1035A50D}"/>
          </ac:spMkLst>
        </pc:spChg>
        <pc:spChg chg="add mod">
          <ac:chgData name="Bess Dunlevy" userId="dd4b9a8537dbe9d0" providerId="LiveId" clId="{28DFCD39-2CDE-40AD-86A8-D7C1A1B8CC7F}" dt="2024-05-29T11:03:00.674" v="22"/>
          <ac:spMkLst>
            <pc:docMk/>
            <pc:sldMk cId="2096331201" sldId="343"/>
            <ac:spMk id="128" creationId="{87EB4E45-F8BD-E346-9443-0CBD953A3E1D}"/>
          </ac:spMkLst>
        </pc:spChg>
        <pc:spChg chg="add mod">
          <ac:chgData name="Bess Dunlevy" userId="dd4b9a8537dbe9d0" providerId="LiveId" clId="{28DFCD39-2CDE-40AD-86A8-D7C1A1B8CC7F}" dt="2024-05-29T11:03:00.674" v="22"/>
          <ac:spMkLst>
            <pc:docMk/>
            <pc:sldMk cId="2096331201" sldId="343"/>
            <ac:spMk id="129" creationId="{6AFD4959-ECFC-FD47-816E-6DAF3C490FB6}"/>
          </ac:spMkLst>
        </pc:spChg>
        <pc:spChg chg="add mod">
          <ac:chgData name="Bess Dunlevy" userId="dd4b9a8537dbe9d0" providerId="LiveId" clId="{28DFCD39-2CDE-40AD-86A8-D7C1A1B8CC7F}" dt="2024-05-29T11:03:00.674" v="22"/>
          <ac:spMkLst>
            <pc:docMk/>
            <pc:sldMk cId="2096331201" sldId="343"/>
            <ac:spMk id="130" creationId="{DD8C7BAF-081E-A74F-BCC7-6E73C8CD60D9}"/>
          </ac:spMkLst>
        </pc:spChg>
        <pc:spChg chg="add mod">
          <ac:chgData name="Bess Dunlevy" userId="dd4b9a8537dbe9d0" providerId="LiveId" clId="{28DFCD39-2CDE-40AD-86A8-D7C1A1B8CC7F}" dt="2024-05-29T11:03:00.674" v="22"/>
          <ac:spMkLst>
            <pc:docMk/>
            <pc:sldMk cId="2096331201" sldId="343"/>
            <ac:spMk id="131" creationId="{C87D4728-848E-874A-8BCA-6B432EC04C6D}"/>
          </ac:spMkLst>
        </pc:spChg>
        <pc:spChg chg="add mod">
          <ac:chgData name="Bess Dunlevy" userId="dd4b9a8537dbe9d0" providerId="LiveId" clId="{28DFCD39-2CDE-40AD-86A8-D7C1A1B8CC7F}" dt="2024-05-29T11:03:00.674" v="22"/>
          <ac:spMkLst>
            <pc:docMk/>
            <pc:sldMk cId="2096331201" sldId="343"/>
            <ac:spMk id="132" creationId="{C0640495-39D6-0546-BA3F-E64446DC9E94}"/>
          </ac:spMkLst>
        </pc:spChg>
        <pc:spChg chg="add mod">
          <ac:chgData name="Bess Dunlevy" userId="dd4b9a8537dbe9d0" providerId="LiveId" clId="{28DFCD39-2CDE-40AD-86A8-D7C1A1B8CC7F}" dt="2024-05-29T11:03:00.674" v="22"/>
          <ac:spMkLst>
            <pc:docMk/>
            <pc:sldMk cId="2096331201" sldId="343"/>
            <ac:spMk id="133" creationId="{3699F960-D0FA-234C-822C-CCBF2DA5266F}"/>
          </ac:spMkLst>
        </pc:spChg>
        <pc:spChg chg="add mod">
          <ac:chgData name="Bess Dunlevy" userId="dd4b9a8537dbe9d0" providerId="LiveId" clId="{28DFCD39-2CDE-40AD-86A8-D7C1A1B8CC7F}" dt="2024-05-29T11:03:00.674" v="22"/>
          <ac:spMkLst>
            <pc:docMk/>
            <pc:sldMk cId="2096331201" sldId="343"/>
            <ac:spMk id="134" creationId="{0AFC3194-517A-BC4D-881B-07E5E5181F5E}"/>
          </ac:spMkLst>
        </pc:spChg>
        <pc:spChg chg="add mod">
          <ac:chgData name="Bess Dunlevy" userId="dd4b9a8537dbe9d0" providerId="LiveId" clId="{28DFCD39-2CDE-40AD-86A8-D7C1A1B8CC7F}" dt="2024-05-29T11:03:00.674" v="22"/>
          <ac:spMkLst>
            <pc:docMk/>
            <pc:sldMk cId="2096331201" sldId="343"/>
            <ac:spMk id="135" creationId="{D4EA95BB-5DF8-204E-A7FA-147C5779F593}"/>
          </ac:spMkLst>
        </pc:spChg>
        <pc:spChg chg="add mod">
          <ac:chgData name="Bess Dunlevy" userId="dd4b9a8537dbe9d0" providerId="LiveId" clId="{28DFCD39-2CDE-40AD-86A8-D7C1A1B8CC7F}" dt="2024-05-29T11:03:00.674" v="22"/>
          <ac:spMkLst>
            <pc:docMk/>
            <pc:sldMk cId="2096331201" sldId="343"/>
            <ac:spMk id="136" creationId="{A010970C-278B-6D42-90BE-CBF8F549038C}"/>
          </ac:spMkLst>
        </pc:spChg>
        <pc:spChg chg="add mod">
          <ac:chgData name="Bess Dunlevy" userId="dd4b9a8537dbe9d0" providerId="LiveId" clId="{28DFCD39-2CDE-40AD-86A8-D7C1A1B8CC7F}" dt="2024-05-29T11:03:00.674" v="22"/>
          <ac:spMkLst>
            <pc:docMk/>
            <pc:sldMk cId="2096331201" sldId="343"/>
            <ac:spMk id="137" creationId="{8BF2A0B1-26A4-2F4E-8AD9-5031FE6BB73A}"/>
          </ac:spMkLst>
        </pc:spChg>
        <pc:spChg chg="add mod">
          <ac:chgData name="Bess Dunlevy" userId="dd4b9a8537dbe9d0" providerId="LiveId" clId="{28DFCD39-2CDE-40AD-86A8-D7C1A1B8CC7F}" dt="2024-05-29T11:03:00.674" v="22"/>
          <ac:spMkLst>
            <pc:docMk/>
            <pc:sldMk cId="2096331201" sldId="343"/>
            <ac:spMk id="138" creationId="{3613A511-0347-754F-B779-803FA6C1D675}"/>
          </ac:spMkLst>
        </pc:spChg>
        <pc:spChg chg="add mod">
          <ac:chgData name="Bess Dunlevy" userId="dd4b9a8537dbe9d0" providerId="LiveId" clId="{28DFCD39-2CDE-40AD-86A8-D7C1A1B8CC7F}" dt="2024-05-29T11:03:00.674" v="22"/>
          <ac:spMkLst>
            <pc:docMk/>
            <pc:sldMk cId="2096331201" sldId="343"/>
            <ac:spMk id="139" creationId="{1F372BDC-C978-BB46-9DAD-4BC3BF7F647C}"/>
          </ac:spMkLst>
        </pc:spChg>
        <pc:spChg chg="add mod">
          <ac:chgData name="Bess Dunlevy" userId="dd4b9a8537dbe9d0" providerId="LiveId" clId="{28DFCD39-2CDE-40AD-86A8-D7C1A1B8CC7F}" dt="2024-05-29T11:03:00.674" v="22"/>
          <ac:spMkLst>
            <pc:docMk/>
            <pc:sldMk cId="2096331201" sldId="343"/>
            <ac:spMk id="140" creationId="{FD7C61F8-D4DF-D34E-827F-60D011F3078D}"/>
          </ac:spMkLst>
        </pc:spChg>
        <pc:spChg chg="add mod">
          <ac:chgData name="Bess Dunlevy" userId="dd4b9a8537dbe9d0" providerId="LiveId" clId="{28DFCD39-2CDE-40AD-86A8-D7C1A1B8CC7F}" dt="2024-05-29T11:03:00.674" v="22"/>
          <ac:spMkLst>
            <pc:docMk/>
            <pc:sldMk cId="2096331201" sldId="343"/>
            <ac:spMk id="141" creationId="{B78898AE-E4E6-FF43-B457-7CFFE2ED1A69}"/>
          </ac:spMkLst>
        </pc:spChg>
        <pc:spChg chg="add mod">
          <ac:chgData name="Bess Dunlevy" userId="dd4b9a8537dbe9d0" providerId="LiveId" clId="{28DFCD39-2CDE-40AD-86A8-D7C1A1B8CC7F}" dt="2024-05-29T11:03:00.674" v="22"/>
          <ac:spMkLst>
            <pc:docMk/>
            <pc:sldMk cId="2096331201" sldId="343"/>
            <ac:spMk id="142" creationId="{7420FCA7-43B9-2A4B-B68E-AD6AEDE2B4B2}"/>
          </ac:spMkLst>
        </pc:spChg>
        <pc:spChg chg="add mod">
          <ac:chgData name="Bess Dunlevy" userId="dd4b9a8537dbe9d0" providerId="LiveId" clId="{28DFCD39-2CDE-40AD-86A8-D7C1A1B8CC7F}" dt="2024-05-29T11:03:00.674" v="22"/>
          <ac:spMkLst>
            <pc:docMk/>
            <pc:sldMk cId="2096331201" sldId="343"/>
            <ac:spMk id="143" creationId="{A1DB53DA-F3A4-A248-B13B-36725A70D757}"/>
          </ac:spMkLst>
        </pc:spChg>
        <pc:spChg chg="add mod">
          <ac:chgData name="Bess Dunlevy" userId="dd4b9a8537dbe9d0" providerId="LiveId" clId="{28DFCD39-2CDE-40AD-86A8-D7C1A1B8CC7F}" dt="2024-05-29T11:03:00.674" v="22"/>
          <ac:spMkLst>
            <pc:docMk/>
            <pc:sldMk cId="2096331201" sldId="343"/>
            <ac:spMk id="144" creationId="{FADE41B6-6643-E342-9831-7330D38FDCA9}"/>
          </ac:spMkLst>
        </pc:spChg>
        <pc:spChg chg="add mod">
          <ac:chgData name="Bess Dunlevy" userId="dd4b9a8537dbe9d0" providerId="LiveId" clId="{28DFCD39-2CDE-40AD-86A8-D7C1A1B8CC7F}" dt="2024-05-29T11:03:00.674" v="22"/>
          <ac:spMkLst>
            <pc:docMk/>
            <pc:sldMk cId="2096331201" sldId="343"/>
            <ac:spMk id="145" creationId="{D22AF2C6-214D-0B4C-A7DB-B361661CDFDF}"/>
          </ac:spMkLst>
        </pc:spChg>
        <pc:spChg chg="add mod">
          <ac:chgData name="Bess Dunlevy" userId="dd4b9a8537dbe9d0" providerId="LiveId" clId="{28DFCD39-2CDE-40AD-86A8-D7C1A1B8CC7F}" dt="2024-05-29T11:03:00.674" v="22"/>
          <ac:spMkLst>
            <pc:docMk/>
            <pc:sldMk cId="2096331201" sldId="343"/>
            <ac:spMk id="146" creationId="{CD20204B-EEBB-1E44-A4CE-58D85420B1C5}"/>
          </ac:spMkLst>
        </pc:spChg>
        <pc:spChg chg="add mod">
          <ac:chgData name="Bess Dunlevy" userId="dd4b9a8537dbe9d0" providerId="LiveId" clId="{28DFCD39-2CDE-40AD-86A8-D7C1A1B8CC7F}" dt="2024-05-29T11:03:00.674" v="22"/>
          <ac:spMkLst>
            <pc:docMk/>
            <pc:sldMk cId="2096331201" sldId="343"/>
            <ac:spMk id="147" creationId="{10E78D92-892C-C143-928F-161AA4298250}"/>
          </ac:spMkLst>
        </pc:spChg>
        <pc:spChg chg="add mod">
          <ac:chgData name="Bess Dunlevy" userId="dd4b9a8537dbe9d0" providerId="LiveId" clId="{28DFCD39-2CDE-40AD-86A8-D7C1A1B8CC7F}" dt="2024-05-29T11:03:00.674" v="22"/>
          <ac:spMkLst>
            <pc:docMk/>
            <pc:sldMk cId="2096331201" sldId="343"/>
            <ac:spMk id="148" creationId="{08DBC880-5F32-904F-9E00-1579471385EB}"/>
          </ac:spMkLst>
        </pc:spChg>
        <pc:spChg chg="add mod">
          <ac:chgData name="Bess Dunlevy" userId="dd4b9a8537dbe9d0" providerId="LiveId" clId="{28DFCD39-2CDE-40AD-86A8-D7C1A1B8CC7F}" dt="2024-05-29T11:03:00.674" v="22"/>
          <ac:spMkLst>
            <pc:docMk/>
            <pc:sldMk cId="2096331201" sldId="343"/>
            <ac:spMk id="149" creationId="{8AA4040D-B142-4445-9D9D-34E831C58A56}"/>
          </ac:spMkLst>
        </pc:spChg>
        <pc:spChg chg="add mod">
          <ac:chgData name="Bess Dunlevy" userId="dd4b9a8537dbe9d0" providerId="LiveId" clId="{28DFCD39-2CDE-40AD-86A8-D7C1A1B8CC7F}" dt="2024-05-29T11:03:00.674" v="22"/>
          <ac:spMkLst>
            <pc:docMk/>
            <pc:sldMk cId="2096331201" sldId="343"/>
            <ac:spMk id="150" creationId="{538D918C-57CD-7141-8F5B-46729AC98EAF}"/>
          </ac:spMkLst>
        </pc:spChg>
        <pc:spChg chg="add mod">
          <ac:chgData name="Bess Dunlevy" userId="dd4b9a8537dbe9d0" providerId="LiveId" clId="{28DFCD39-2CDE-40AD-86A8-D7C1A1B8CC7F}" dt="2024-05-29T11:03:00.674" v="22"/>
          <ac:spMkLst>
            <pc:docMk/>
            <pc:sldMk cId="2096331201" sldId="343"/>
            <ac:spMk id="151" creationId="{B6D9304A-1277-8B4F-BDD2-92D64067E894}"/>
          </ac:spMkLst>
        </pc:spChg>
        <pc:spChg chg="add mod">
          <ac:chgData name="Bess Dunlevy" userId="dd4b9a8537dbe9d0" providerId="LiveId" clId="{28DFCD39-2CDE-40AD-86A8-D7C1A1B8CC7F}" dt="2024-05-29T11:03:00.674" v="22"/>
          <ac:spMkLst>
            <pc:docMk/>
            <pc:sldMk cId="2096331201" sldId="343"/>
            <ac:spMk id="152" creationId="{02EEFD54-5C8F-F542-8A27-B10BCDEEC6DA}"/>
          </ac:spMkLst>
        </pc:spChg>
        <pc:spChg chg="add mod">
          <ac:chgData name="Bess Dunlevy" userId="dd4b9a8537dbe9d0" providerId="LiveId" clId="{28DFCD39-2CDE-40AD-86A8-D7C1A1B8CC7F}" dt="2024-05-29T11:03:00.674" v="22"/>
          <ac:spMkLst>
            <pc:docMk/>
            <pc:sldMk cId="2096331201" sldId="343"/>
            <ac:spMk id="153" creationId="{8CD6071D-D882-D14E-957C-3C7FAB2B8BD8}"/>
          </ac:spMkLst>
        </pc:spChg>
        <pc:spChg chg="add mod">
          <ac:chgData name="Bess Dunlevy" userId="dd4b9a8537dbe9d0" providerId="LiveId" clId="{28DFCD39-2CDE-40AD-86A8-D7C1A1B8CC7F}" dt="2024-05-29T11:03:00.674" v="22"/>
          <ac:spMkLst>
            <pc:docMk/>
            <pc:sldMk cId="2096331201" sldId="343"/>
            <ac:spMk id="154" creationId="{1E3CAB4C-88E1-014A-9EEF-23B5B7E5D912}"/>
          </ac:spMkLst>
        </pc:spChg>
        <pc:spChg chg="add mod">
          <ac:chgData name="Bess Dunlevy" userId="dd4b9a8537dbe9d0" providerId="LiveId" clId="{28DFCD39-2CDE-40AD-86A8-D7C1A1B8CC7F}" dt="2024-05-29T11:03:00.674" v="22"/>
          <ac:spMkLst>
            <pc:docMk/>
            <pc:sldMk cId="2096331201" sldId="343"/>
            <ac:spMk id="155" creationId="{F9357E86-4294-AA4A-B007-14A163314B33}"/>
          </ac:spMkLst>
        </pc:spChg>
        <pc:spChg chg="add mod">
          <ac:chgData name="Bess Dunlevy" userId="dd4b9a8537dbe9d0" providerId="LiveId" clId="{28DFCD39-2CDE-40AD-86A8-D7C1A1B8CC7F}" dt="2024-05-29T11:03:00.674" v="22"/>
          <ac:spMkLst>
            <pc:docMk/>
            <pc:sldMk cId="2096331201" sldId="343"/>
            <ac:spMk id="156" creationId="{8D55BABD-D638-AC40-ADDE-CB0181C87A1C}"/>
          </ac:spMkLst>
        </pc:spChg>
        <pc:spChg chg="add mod">
          <ac:chgData name="Bess Dunlevy" userId="dd4b9a8537dbe9d0" providerId="LiveId" clId="{28DFCD39-2CDE-40AD-86A8-D7C1A1B8CC7F}" dt="2024-05-29T11:03:00.674" v="22"/>
          <ac:spMkLst>
            <pc:docMk/>
            <pc:sldMk cId="2096331201" sldId="343"/>
            <ac:spMk id="157" creationId="{320360A3-D762-D649-ABA2-19572821F333}"/>
          </ac:spMkLst>
        </pc:spChg>
        <pc:spChg chg="add mod">
          <ac:chgData name="Bess Dunlevy" userId="dd4b9a8537dbe9d0" providerId="LiveId" clId="{28DFCD39-2CDE-40AD-86A8-D7C1A1B8CC7F}" dt="2024-05-29T11:03:00.674" v="22"/>
          <ac:spMkLst>
            <pc:docMk/>
            <pc:sldMk cId="2096331201" sldId="343"/>
            <ac:spMk id="158" creationId="{6A2E51AC-1C5F-8D42-86C0-EE218748C5B0}"/>
          </ac:spMkLst>
        </pc:spChg>
        <pc:spChg chg="add mod">
          <ac:chgData name="Bess Dunlevy" userId="dd4b9a8537dbe9d0" providerId="LiveId" clId="{28DFCD39-2CDE-40AD-86A8-D7C1A1B8CC7F}" dt="2024-05-29T11:03:00.674" v="22"/>
          <ac:spMkLst>
            <pc:docMk/>
            <pc:sldMk cId="2096331201" sldId="343"/>
            <ac:spMk id="159" creationId="{4A9FB624-527F-AB4E-BD58-CEEF25454AB9}"/>
          </ac:spMkLst>
        </pc:spChg>
        <pc:spChg chg="add mod">
          <ac:chgData name="Bess Dunlevy" userId="dd4b9a8537dbe9d0" providerId="LiveId" clId="{28DFCD39-2CDE-40AD-86A8-D7C1A1B8CC7F}" dt="2024-05-29T11:03:00.674" v="22"/>
          <ac:spMkLst>
            <pc:docMk/>
            <pc:sldMk cId="2096331201" sldId="343"/>
            <ac:spMk id="160" creationId="{C72131E8-E4FB-7D40-840C-37C5F615543F}"/>
          </ac:spMkLst>
        </pc:spChg>
        <pc:spChg chg="add mod">
          <ac:chgData name="Bess Dunlevy" userId="dd4b9a8537dbe9d0" providerId="LiveId" clId="{28DFCD39-2CDE-40AD-86A8-D7C1A1B8CC7F}" dt="2024-05-29T11:03:00.674" v="22"/>
          <ac:spMkLst>
            <pc:docMk/>
            <pc:sldMk cId="2096331201" sldId="343"/>
            <ac:spMk id="161" creationId="{3725BAAF-01CF-674E-A8C4-D1DF2774AF8C}"/>
          </ac:spMkLst>
        </pc:spChg>
        <pc:spChg chg="add mod">
          <ac:chgData name="Bess Dunlevy" userId="dd4b9a8537dbe9d0" providerId="LiveId" clId="{28DFCD39-2CDE-40AD-86A8-D7C1A1B8CC7F}" dt="2024-05-29T11:03:00.674" v="22"/>
          <ac:spMkLst>
            <pc:docMk/>
            <pc:sldMk cId="2096331201" sldId="343"/>
            <ac:spMk id="162" creationId="{873A5A23-434C-D44B-A7DC-1FF2CDB418AA}"/>
          </ac:spMkLst>
        </pc:spChg>
        <pc:spChg chg="add mod">
          <ac:chgData name="Bess Dunlevy" userId="dd4b9a8537dbe9d0" providerId="LiveId" clId="{28DFCD39-2CDE-40AD-86A8-D7C1A1B8CC7F}" dt="2024-05-29T11:03:00.674" v="22"/>
          <ac:spMkLst>
            <pc:docMk/>
            <pc:sldMk cId="2096331201" sldId="343"/>
            <ac:spMk id="163" creationId="{E9B78F93-304C-B542-8031-C71FA10BD336}"/>
          </ac:spMkLst>
        </pc:spChg>
        <pc:spChg chg="add mod">
          <ac:chgData name="Bess Dunlevy" userId="dd4b9a8537dbe9d0" providerId="LiveId" clId="{28DFCD39-2CDE-40AD-86A8-D7C1A1B8CC7F}" dt="2024-05-29T11:03:00.674" v="22"/>
          <ac:spMkLst>
            <pc:docMk/>
            <pc:sldMk cId="2096331201" sldId="343"/>
            <ac:spMk id="164" creationId="{E30410C7-167E-6241-8998-078A7C6C12D3}"/>
          </ac:spMkLst>
        </pc:spChg>
        <pc:spChg chg="add mod">
          <ac:chgData name="Bess Dunlevy" userId="dd4b9a8537dbe9d0" providerId="LiveId" clId="{28DFCD39-2CDE-40AD-86A8-D7C1A1B8CC7F}" dt="2024-05-29T11:03:00.674" v="22"/>
          <ac:spMkLst>
            <pc:docMk/>
            <pc:sldMk cId="2096331201" sldId="343"/>
            <ac:spMk id="165" creationId="{888DA04D-045E-9045-A32E-898A4A885156}"/>
          </ac:spMkLst>
        </pc:spChg>
        <pc:spChg chg="add mod">
          <ac:chgData name="Bess Dunlevy" userId="dd4b9a8537dbe9d0" providerId="LiveId" clId="{28DFCD39-2CDE-40AD-86A8-D7C1A1B8CC7F}" dt="2024-05-29T11:03:00.674" v="22"/>
          <ac:spMkLst>
            <pc:docMk/>
            <pc:sldMk cId="2096331201" sldId="343"/>
            <ac:spMk id="166" creationId="{0E3AC0D6-95E9-DF4D-A76C-724306E06C87}"/>
          </ac:spMkLst>
        </pc:spChg>
        <pc:spChg chg="add mod">
          <ac:chgData name="Bess Dunlevy" userId="dd4b9a8537dbe9d0" providerId="LiveId" clId="{28DFCD39-2CDE-40AD-86A8-D7C1A1B8CC7F}" dt="2024-05-29T11:03:00.674" v="22"/>
          <ac:spMkLst>
            <pc:docMk/>
            <pc:sldMk cId="2096331201" sldId="343"/>
            <ac:spMk id="167" creationId="{8CC1E2AC-617C-EC40-9662-6D0EC10C4BAA}"/>
          </ac:spMkLst>
        </pc:spChg>
        <pc:spChg chg="add mod">
          <ac:chgData name="Bess Dunlevy" userId="dd4b9a8537dbe9d0" providerId="LiveId" clId="{28DFCD39-2CDE-40AD-86A8-D7C1A1B8CC7F}" dt="2024-05-29T11:03:00.674" v="22"/>
          <ac:spMkLst>
            <pc:docMk/>
            <pc:sldMk cId="2096331201" sldId="343"/>
            <ac:spMk id="168" creationId="{14A04561-CDC9-7848-8CAF-E95BC8659781}"/>
          </ac:spMkLst>
        </pc:spChg>
        <pc:spChg chg="add mod">
          <ac:chgData name="Bess Dunlevy" userId="dd4b9a8537dbe9d0" providerId="LiveId" clId="{28DFCD39-2CDE-40AD-86A8-D7C1A1B8CC7F}" dt="2024-05-29T11:03:00.674" v="22"/>
          <ac:spMkLst>
            <pc:docMk/>
            <pc:sldMk cId="2096331201" sldId="343"/>
            <ac:spMk id="169" creationId="{1493537A-4623-4D41-93D7-9B888A91BE13}"/>
          </ac:spMkLst>
        </pc:spChg>
        <pc:spChg chg="add mod">
          <ac:chgData name="Bess Dunlevy" userId="dd4b9a8537dbe9d0" providerId="LiveId" clId="{28DFCD39-2CDE-40AD-86A8-D7C1A1B8CC7F}" dt="2024-05-29T11:03:00.674" v="22"/>
          <ac:spMkLst>
            <pc:docMk/>
            <pc:sldMk cId="2096331201" sldId="343"/>
            <ac:spMk id="170" creationId="{216EFF8D-03CA-A74E-A86D-6C579F25F2CA}"/>
          </ac:spMkLst>
        </pc:spChg>
        <pc:spChg chg="add mod">
          <ac:chgData name="Bess Dunlevy" userId="dd4b9a8537dbe9d0" providerId="LiveId" clId="{28DFCD39-2CDE-40AD-86A8-D7C1A1B8CC7F}" dt="2024-05-29T11:03:00.674" v="22"/>
          <ac:spMkLst>
            <pc:docMk/>
            <pc:sldMk cId="2096331201" sldId="343"/>
            <ac:spMk id="171" creationId="{610FFA3F-8FFD-BB43-9B18-353CC1BAA078}"/>
          </ac:spMkLst>
        </pc:spChg>
        <pc:spChg chg="add mod">
          <ac:chgData name="Bess Dunlevy" userId="dd4b9a8537dbe9d0" providerId="LiveId" clId="{28DFCD39-2CDE-40AD-86A8-D7C1A1B8CC7F}" dt="2024-05-29T11:03:00.674" v="22"/>
          <ac:spMkLst>
            <pc:docMk/>
            <pc:sldMk cId="2096331201" sldId="343"/>
            <ac:spMk id="172" creationId="{E58112C8-FC68-F64F-9DA1-7B9ABB06A142}"/>
          </ac:spMkLst>
        </pc:spChg>
        <pc:spChg chg="add mod">
          <ac:chgData name="Bess Dunlevy" userId="dd4b9a8537dbe9d0" providerId="LiveId" clId="{28DFCD39-2CDE-40AD-86A8-D7C1A1B8CC7F}" dt="2024-05-29T11:03:00.674" v="22"/>
          <ac:spMkLst>
            <pc:docMk/>
            <pc:sldMk cId="2096331201" sldId="343"/>
            <ac:spMk id="173" creationId="{523F097B-1A45-1149-9B75-CB832D615804}"/>
          </ac:spMkLst>
        </pc:spChg>
        <pc:spChg chg="add mod">
          <ac:chgData name="Bess Dunlevy" userId="dd4b9a8537dbe9d0" providerId="LiveId" clId="{28DFCD39-2CDE-40AD-86A8-D7C1A1B8CC7F}" dt="2024-05-29T11:03:00.674" v="22"/>
          <ac:spMkLst>
            <pc:docMk/>
            <pc:sldMk cId="2096331201" sldId="343"/>
            <ac:spMk id="174" creationId="{AE1CC257-11BE-AA4F-B6B3-402289D9CBA8}"/>
          </ac:spMkLst>
        </pc:spChg>
        <pc:spChg chg="add mod">
          <ac:chgData name="Bess Dunlevy" userId="dd4b9a8537dbe9d0" providerId="LiveId" clId="{28DFCD39-2CDE-40AD-86A8-D7C1A1B8CC7F}" dt="2024-05-29T11:03:00.674" v="22"/>
          <ac:spMkLst>
            <pc:docMk/>
            <pc:sldMk cId="2096331201" sldId="343"/>
            <ac:spMk id="175" creationId="{507E9479-982A-364C-BECA-3C3D6B41E80A}"/>
          </ac:spMkLst>
        </pc:spChg>
        <pc:spChg chg="add mod">
          <ac:chgData name="Bess Dunlevy" userId="dd4b9a8537dbe9d0" providerId="LiveId" clId="{28DFCD39-2CDE-40AD-86A8-D7C1A1B8CC7F}" dt="2024-05-29T11:03:00.674" v="22"/>
          <ac:spMkLst>
            <pc:docMk/>
            <pc:sldMk cId="2096331201" sldId="343"/>
            <ac:spMk id="176" creationId="{A9FCF363-185C-DC43-B8D1-FFA407551BB3}"/>
          </ac:spMkLst>
        </pc:spChg>
        <pc:spChg chg="add mod">
          <ac:chgData name="Bess Dunlevy" userId="dd4b9a8537dbe9d0" providerId="LiveId" clId="{28DFCD39-2CDE-40AD-86A8-D7C1A1B8CC7F}" dt="2024-05-29T11:03:00.674" v="22"/>
          <ac:spMkLst>
            <pc:docMk/>
            <pc:sldMk cId="2096331201" sldId="343"/>
            <ac:spMk id="177" creationId="{D92FEE57-7EA7-F04B-856D-BAF0D8451DD8}"/>
          </ac:spMkLst>
        </pc:spChg>
        <pc:spChg chg="add mod">
          <ac:chgData name="Bess Dunlevy" userId="dd4b9a8537dbe9d0" providerId="LiveId" clId="{28DFCD39-2CDE-40AD-86A8-D7C1A1B8CC7F}" dt="2024-05-29T11:03:00.674" v="22"/>
          <ac:spMkLst>
            <pc:docMk/>
            <pc:sldMk cId="2096331201" sldId="343"/>
            <ac:spMk id="178" creationId="{7B80D6FA-70CB-BA4B-8B30-5BC2EFA87098}"/>
          </ac:spMkLst>
        </pc:spChg>
        <pc:spChg chg="add mod">
          <ac:chgData name="Bess Dunlevy" userId="dd4b9a8537dbe9d0" providerId="LiveId" clId="{28DFCD39-2CDE-40AD-86A8-D7C1A1B8CC7F}" dt="2024-05-29T11:03:00.674" v="22"/>
          <ac:spMkLst>
            <pc:docMk/>
            <pc:sldMk cId="2096331201" sldId="343"/>
            <ac:spMk id="179" creationId="{1263E80A-E411-0043-BD38-BA4ED561A417}"/>
          </ac:spMkLst>
        </pc:spChg>
        <pc:spChg chg="add mod">
          <ac:chgData name="Bess Dunlevy" userId="dd4b9a8537dbe9d0" providerId="LiveId" clId="{28DFCD39-2CDE-40AD-86A8-D7C1A1B8CC7F}" dt="2024-05-29T11:03:00.674" v="22"/>
          <ac:spMkLst>
            <pc:docMk/>
            <pc:sldMk cId="2096331201" sldId="343"/>
            <ac:spMk id="180" creationId="{0F01EB39-591B-9040-B740-73E1568D4F8F}"/>
          </ac:spMkLst>
        </pc:spChg>
        <pc:spChg chg="add mod">
          <ac:chgData name="Bess Dunlevy" userId="dd4b9a8537dbe9d0" providerId="LiveId" clId="{28DFCD39-2CDE-40AD-86A8-D7C1A1B8CC7F}" dt="2024-05-29T11:03:00.674" v="22"/>
          <ac:spMkLst>
            <pc:docMk/>
            <pc:sldMk cId="2096331201" sldId="343"/>
            <ac:spMk id="181" creationId="{262AACC4-FE6D-6848-ACAF-3C64FE378077}"/>
          </ac:spMkLst>
        </pc:spChg>
        <pc:spChg chg="add mod">
          <ac:chgData name="Bess Dunlevy" userId="dd4b9a8537dbe9d0" providerId="LiveId" clId="{28DFCD39-2CDE-40AD-86A8-D7C1A1B8CC7F}" dt="2024-05-29T11:03:00.674" v="22"/>
          <ac:spMkLst>
            <pc:docMk/>
            <pc:sldMk cId="2096331201" sldId="343"/>
            <ac:spMk id="182" creationId="{CC2DC7CC-0AD4-2C4A-99F7-5D9CE60A7B66}"/>
          </ac:spMkLst>
        </pc:spChg>
        <pc:spChg chg="add mod">
          <ac:chgData name="Bess Dunlevy" userId="dd4b9a8537dbe9d0" providerId="LiveId" clId="{28DFCD39-2CDE-40AD-86A8-D7C1A1B8CC7F}" dt="2024-05-29T11:03:00.674" v="22"/>
          <ac:spMkLst>
            <pc:docMk/>
            <pc:sldMk cId="2096331201" sldId="343"/>
            <ac:spMk id="183" creationId="{5C934A3A-5722-D74D-BBAD-683E88B6DF3B}"/>
          </ac:spMkLst>
        </pc:spChg>
        <pc:spChg chg="add mod">
          <ac:chgData name="Bess Dunlevy" userId="dd4b9a8537dbe9d0" providerId="LiveId" clId="{28DFCD39-2CDE-40AD-86A8-D7C1A1B8CC7F}" dt="2024-05-29T11:03:00.674" v="22"/>
          <ac:spMkLst>
            <pc:docMk/>
            <pc:sldMk cId="2096331201" sldId="343"/>
            <ac:spMk id="184" creationId="{4F66756C-686C-2242-B14E-5D0D5BA7F016}"/>
          </ac:spMkLst>
        </pc:spChg>
        <pc:spChg chg="add mod">
          <ac:chgData name="Bess Dunlevy" userId="dd4b9a8537dbe9d0" providerId="LiveId" clId="{28DFCD39-2CDE-40AD-86A8-D7C1A1B8CC7F}" dt="2024-05-29T11:03:00.674" v="22"/>
          <ac:spMkLst>
            <pc:docMk/>
            <pc:sldMk cId="2096331201" sldId="343"/>
            <ac:spMk id="185" creationId="{C13C566E-71A2-C743-AD0D-E5424D59B853}"/>
          </ac:spMkLst>
        </pc:spChg>
        <pc:spChg chg="add mod">
          <ac:chgData name="Bess Dunlevy" userId="dd4b9a8537dbe9d0" providerId="LiveId" clId="{28DFCD39-2CDE-40AD-86A8-D7C1A1B8CC7F}" dt="2024-05-29T11:03:00.674" v="22"/>
          <ac:spMkLst>
            <pc:docMk/>
            <pc:sldMk cId="2096331201" sldId="343"/>
            <ac:spMk id="186" creationId="{2A8DC023-8871-E745-9869-DD1BE78BD048}"/>
          </ac:spMkLst>
        </pc:spChg>
        <pc:spChg chg="add mod">
          <ac:chgData name="Bess Dunlevy" userId="dd4b9a8537dbe9d0" providerId="LiveId" clId="{28DFCD39-2CDE-40AD-86A8-D7C1A1B8CC7F}" dt="2024-05-29T11:03:00.674" v="22"/>
          <ac:spMkLst>
            <pc:docMk/>
            <pc:sldMk cId="2096331201" sldId="343"/>
            <ac:spMk id="187" creationId="{CECF132A-B866-FC4D-9C86-F01F64AF07FC}"/>
          </ac:spMkLst>
        </pc:spChg>
        <pc:spChg chg="add mod">
          <ac:chgData name="Bess Dunlevy" userId="dd4b9a8537dbe9d0" providerId="LiveId" clId="{28DFCD39-2CDE-40AD-86A8-D7C1A1B8CC7F}" dt="2024-05-29T11:03:00.674" v="22"/>
          <ac:spMkLst>
            <pc:docMk/>
            <pc:sldMk cId="2096331201" sldId="343"/>
            <ac:spMk id="188" creationId="{65F6EEBC-A22C-0547-A108-1BF14F049707}"/>
          </ac:spMkLst>
        </pc:spChg>
        <pc:spChg chg="add mod">
          <ac:chgData name="Bess Dunlevy" userId="dd4b9a8537dbe9d0" providerId="LiveId" clId="{28DFCD39-2CDE-40AD-86A8-D7C1A1B8CC7F}" dt="2024-05-29T11:03:00.674" v="22"/>
          <ac:spMkLst>
            <pc:docMk/>
            <pc:sldMk cId="2096331201" sldId="343"/>
            <ac:spMk id="189" creationId="{0FE89D69-A701-4E43-812B-DD98D3102607}"/>
          </ac:spMkLst>
        </pc:spChg>
        <pc:spChg chg="add mod">
          <ac:chgData name="Bess Dunlevy" userId="dd4b9a8537dbe9d0" providerId="LiveId" clId="{28DFCD39-2CDE-40AD-86A8-D7C1A1B8CC7F}" dt="2024-05-29T11:03:00.674" v="22"/>
          <ac:spMkLst>
            <pc:docMk/>
            <pc:sldMk cId="2096331201" sldId="343"/>
            <ac:spMk id="190" creationId="{96B884D6-C1A0-D34C-A5E1-F3C3E4B9F5E8}"/>
          </ac:spMkLst>
        </pc:spChg>
        <pc:spChg chg="add mod">
          <ac:chgData name="Bess Dunlevy" userId="dd4b9a8537dbe9d0" providerId="LiveId" clId="{28DFCD39-2CDE-40AD-86A8-D7C1A1B8CC7F}" dt="2024-05-29T11:03:00.674" v="22"/>
          <ac:spMkLst>
            <pc:docMk/>
            <pc:sldMk cId="2096331201" sldId="343"/>
            <ac:spMk id="191" creationId="{55791CA4-D378-1044-867C-01F76F46D334}"/>
          </ac:spMkLst>
        </pc:spChg>
        <pc:spChg chg="add mod">
          <ac:chgData name="Bess Dunlevy" userId="dd4b9a8537dbe9d0" providerId="LiveId" clId="{28DFCD39-2CDE-40AD-86A8-D7C1A1B8CC7F}" dt="2024-05-29T11:03:00.674" v="22"/>
          <ac:spMkLst>
            <pc:docMk/>
            <pc:sldMk cId="2096331201" sldId="343"/>
            <ac:spMk id="192" creationId="{B2FD3E35-53BB-D349-BD81-CAB43491567F}"/>
          </ac:spMkLst>
        </pc:spChg>
        <pc:spChg chg="add mod">
          <ac:chgData name="Bess Dunlevy" userId="dd4b9a8537dbe9d0" providerId="LiveId" clId="{28DFCD39-2CDE-40AD-86A8-D7C1A1B8CC7F}" dt="2024-05-29T11:03:00.674" v="22"/>
          <ac:spMkLst>
            <pc:docMk/>
            <pc:sldMk cId="2096331201" sldId="343"/>
            <ac:spMk id="193" creationId="{90D9A2AE-E62B-6144-9835-33123BC34D89}"/>
          </ac:spMkLst>
        </pc:spChg>
        <pc:spChg chg="add mod">
          <ac:chgData name="Bess Dunlevy" userId="dd4b9a8537dbe9d0" providerId="LiveId" clId="{28DFCD39-2CDE-40AD-86A8-D7C1A1B8CC7F}" dt="2024-05-29T11:03:00.674" v="22"/>
          <ac:spMkLst>
            <pc:docMk/>
            <pc:sldMk cId="2096331201" sldId="343"/>
            <ac:spMk id="194" creationId="{7A57CCC8-74FE-1F4B-9E60-84F3DD58FA29}"/>
          </ac:spMkLst>
        </pc:spChg>
        <pc:spChg chg="add mod">
          <ac:chgData name="Bess Dunlevy" userId="dd4b9a8537dbe9d0" providerId="LiveId" clId="{28DFCD39-2CDE-40AD-86A8-D7C1A1B8CC7F}" dt="2024-05-29T11:03:00.674" v="22"/>
          <ac:spMkLst>
            <pc:docMk/>
            <pc:sldMk cId="2096331201" sldId="343"/>
            <ac:spMk id="195" creationId="{20593859-250A-1741-A647-7870AF8FFB4E}"/>
          </ac:spMkLst>
        </pc:spChg>
        <pc:spChg chg="add mod">
          <ac:chgData name="Bess Dunlevy" userId="dd4b9a8537dbe9d0" providerId="LiveId" clId="{28DFCD39-2CDE-40AD-86A8-D7C1A1B8CC7F}" dt="2024-05-29T11:03:00.674" v="22"/>
          <ac:spMkLst>
            <pc:docMk/>
            <pc:sldMk cId="2096331201" sldId="343"/>
            <ac:spMk id="196" creationId="{CEF97C54-3701-E942-B05D-959B03B2E23B}"/>
          </ac:spMkLst>
        </pc:spChg>
        <pc:spChg chg="add mod">
          <ac:chgData name="Bess Dunlevy" userId="dd4b9a8537dbe9d0" providerId="LiveId" clId="{28DFCD39-2CDE-40AD-86A8-D7C1A1B8CC7F}" dt="2024-05-29T11:03:00.674" v="22"/>
          <ac:spMkLst>
            <pc:docMk/>
            <pc:sldMk cId="2096331201" sldId="343"/>
            <ac:spMk id="197" creationId="{557C5891-88CE-6945-A7E5-D9A8C47D0BB0}"/>
          </ac:spMkLst>
        </pc:spChg>
        <pc:spChg chg="add mod">
          <ac:chgData name="Bess Dunlevy" userId="dd4b9a8537dbe9d0" providerId="LiveId" clId="{28DFCD39-2CDE-40AD-86A8-D7C1A1B8CC7F}" dt="2024-05-29T11:03:00.674" v="22"/>
          <ac:spMkLst>
            <pc:docMk/>
            <pc:sldMk cId="2096331201" sldId="343"/>
            <ac:spMk id="198" creationId="{7CC6B060-FDED-5643-94DA-EB5B584E8751}"/>
          </ac:spMkLst>
        </pc:spChg>
        <pc:spChg chg="add mod">
          <ac:chgData name="Bess Dunlevy" userId="dd4b9a8537dbe9d0" providerId="LiveId" clId="{28DFCD39-2CDE-40AD-86A8-D7C1A1B8CC7F}" dt="2024-05-29T11:03:00.674" v="22"/>
          <ac:spMkLst>
            <pc:docMk/>
            <pc:sldMk cId="2096331201" sldId="343"/>
            <ac:spMk id="199" creationId="{F51B074B-D7FF-B24E-B9BA-F8B39156075E}"/>
          </ac:spMkLst>
        </pc:spChg>
        <pc:spChg chg="add mod">
          <ac:chgData name="Bess Dunlevy" userId="dd4b9a8537dbe9d0" providerId="LiveId" clId="{28DFCD39-2CDE-40AD-86A8-D7C1A1B8CC7F}" dt="2024-05-29T11:03:00.674" v="22"/>
          <ac:spMkLst>
            <pc:docMk/>
            <pc:sldMk cId="2096331201" sldId="343"/>
            <ac:spMk id="200" creationId="{971570E6-7B99-594C-88AC-C075CEB51649}"/>
          </ac:spMkLst>
        </pc:spChg>
        <pc:spChg chg="add mod">
          <ac:chgData name="Bess Dunlevy" userId="dd4b9a8537dbe9d0" providerId="LiveId" clId="{28DFCD39-2CDE-40AD-86A8-D7C1A1B8CC7F}" dt="2024-05-29T11:03:00.674" v="22"/>
          <ac:spMkLst>
            <pc:docMk/>
            <pc:sldMk cId="2096331201" sldId="343"/>
            <ac:spMk id="201" creationId="{9B3D2C52-0977-EE44-950D-BDB5CB01CA5A}"/>
          </ac:spMkLst>
        </pc:spChg>
        <pc:spChg chg="add mod">
          <ac:chgData name="Bess Dunlevy" userId="dd4b9a8537dbe9d0" providerId="LiveId" clId="{28DFCD39-2CDE-40AD-86A8-D7C1A1B8CC7F}" dt="2024-05-29T11:03:00.674" v="22"/>
          <ac:spMkLst>
            <pc:docMk/>
            <pc:sldMk cId="2096331201" sldId="343"/>
            <ac:spMk id="202" creationId="{7AE1C6E1-6CA3-3E4A-B300-0DA20D6D823F}"/>
          </ac:spMkLst>
        </pc:spChg>
        <pc:spChg chg="add mod">
          <ac:chgData name="Bess Dunlevy" userId="dd4b9a8537dbe9d0" providerId="LiveId" clId="{28DFCD39-2CDE-40AD-86A8-D7C1A1B8CC7F}" dt="2024-05-29T11:03:00.674" v="22"/>
          <ac:spMkLst>
            <pc:docMk/>
            <pc:sldMk cId="2096331201" sldId="343"/>
            <ac:spMk id="203" creationId="{0C49A4C3-238C-5A4F-AEC0-7802387EC53A}"/>
          </ac:spMkLst>
        </pc:spChg>
        <pc:spChg chg="add mod">
          <ac:chgData name="Bess Dunlevy" userId="dd4b9a8537dbe9d0" providerId="LiveId" clId="{28DFCD39-2CDE-40AD-86A8-D7C1A1B8CC7F}" dt="2024-05-29T11:03:00.674" v="22"/>
          <ac:spMkLst>
            <pc:docMk/>
            <pc:sldMk cId="2096331201" sldId="343"/>
            <ac:spMk id="204" creationId="{DD6B963C-CB76-A24D-B2D7-C7B39606E906}"/>
          </ac:spMkLst>
        </pc:spChg>
        <pc:spChg chg="add mod">
          <ac:chgData name="Bess Dunlevy" userId="dd4b9a8537dbe9d0" providerId="LiveId" clId="{28DFCD39-2CDE-40AD-86A8-D7C1A1B8CC7F}" dt="2024-05-29T11:03:00.674" v="22"/>
          <ac:spMkLst>
            <pc:docMk/>
            <pc:sldMk cId="2096331201" sldId="343"/>
            <ac:spMk id="205" creationId="{FCDAFAE7-738C-394C-8205-88D9FFF27361}"/>
          </ac:spMkLst>
        </pc:spChg>
        <pc:spChg chg="add mod">
          <ac:chgData name="Bess Dunlevy" userId="dd4b9a8537dbe9d0" providerId="LiveId" clId="{28DFCD39-2CDE-40AD-86A8-D7C1A1B8CC7F}" dt="2024-05-29T11:03:00.674" v="22"/>
          <ac:spMkLst>
            <pc:docMk/>
            <pc:sldMk cId="2096331201" sldId="343"/>
            <ac:spMk id="206" creationId="{2091F1A0-1ADB-A846-885E-F54661BCFFC3}"/>
          </ac:spMkLst>
        </pc:spChg>
        <pc:spChg chg="add mod">
          <ac:chgData name="Bess Dunlevy" userId="dd4b9a8537dbe9d0" providerId="LiveId" clId="{28DFCD39-2CDE-40AD-86A8-D7C1A1B8CC7F}" dt="2024-05-29T11:03:00.674" v="22"/>
          <ac:spMkLst>
            <pc:docMk/>
            <pc:sldMk cId="2096331201" sldId="343"/>
            <ac:spMk id="207" creationId="{2F8C996D-F5C9-3D4D-AAB8-25FFF253FB12}"/>
          </ac:spMkLst>
        </pc:spChg>
        <pc:spChg chg="add mod">
          <ac:chgData name="Bess Dunlevy" userId="dd4b9a8537dbe9d0" providerId="LiveId" clId="{28DFCD39-2CDE-40AD-86A8-D7C1A1B8CC7F}" dt="2024-05-29T11:03:00.674" v="22"/>
          <ac:spMkLst>
            <pc:docMk/>
            <pc:sldMk cId="2096331201" sldId="343"/>
            <ac:spMk id="208" creationId="{4456842D-6F4D-374D-A2CB-7E96D9B16612}"/>
          </ac:spMkLst>
        </pc:spChg>
        <pc:spChg chg="add mod">
          <ac:chgData name="Bess Dunlevy" userId="dd4b9a8537dbe9d0" providerId="LiveId" clId="{28DFCD39-2CDE-40AD-86A8-D7C1A1B8CC7F}" dt="2024-05-29T11:03:00.674" v="22"/>
          <ac:spMkLst>
            <pc:docMk/>
            <pc:sldMk cId="2096331201" sldId="343"/>
            <ac:spMk id="209" creationId="{7AA78C95-535F-7C4F-81E3-C3488F00D645}"/>
          </ac:spMkLst>
        </pc:spChg>
        <pc:spChg chg="add mod">
          <ac:chgData name="Bess Dunlevy" userId="dd4b9a8537dbe9d0" providerId="LiveId" clId="{28DFCD39-2CDE-40AD-86A8-D7C1A1B8CC7F}" dt="2024-05-29T11:03:00.674" v="22"/>
          <ac:spMkLst>
            <pc:docMk/>
            <pc:sldMk cId="2096331201" sldId="343"/>
            <ac:spMk id="210" creationId="{09AFD8BA-38AE-C840-80B6-AD63AF3DDAFB}"/>
          </ac:spMkLst>
        </pc:spChg>
        <pc:spChg chg="add mod">
          <ac:chgData name="Bess Dunlevy" userId="dd4b9a8537dbe9d0" providerId="LiveId" clId="{28DFCD39-2CDE-40AD-86A8-D7C1A1B8CC7F}" dt="2024-05-29T11:03:00.674" v="22"/>
          <ac:spMkLst>
            <pc:docMk/>
            <pc:sldMk cId="2096331201" sldId="343"/>
            <ac:spMk id="211" creationId="{73F620DF-53B6-CD4C-99E7-793DCF926B29}"/>
          </ac:spMkLst>
        </pc:spChg>
        <pc:spChg chg="add mod">
          <ac:chgData name="Bess Dunlevy" userId="dd4b9a8537dbe9d0" providerId="LiveId" clId="{28DFCD39-2CDE-40AD-86A8-D7C1A1B8CC7F}" dt="2024-05-29T11:03:00.674" v="22"/>
          <ac:spMkLst>
            <pc:docMk/>
            <pc:sldMk cId="2096331201" sldId="343"/>
            <ac:spMk id="212" creationId="{DFF8925D-7767-7B49-B9F7-94D817368E72}"/>
          </ac:spMkLst>
        </pc:spChg>
        <pc:spChg chg="add mod">
          <ac:chgData name="Bess Dunlevy" userId="dd4b9a8537dbe9d0" providerId="LiveId" clId="{28DFCD39-2CDE-40AD-86A8-D7C1A1B8CC7F}" dt="2024-05-29T11:03:00.674" v="22"/>
          <ac:spMkLst>
            <pc:docMk/>
            <pc:sldMk cId="2096331201" sldId="343"/>
            <ac:spMk id="213" creationId="{D6904298-E554-2D42-ADEA-5C0CF5C8BF4A}"/>
          </ac:spMkLst>
        </pc:spChg>
        <pc:spChg chg="add mod">
          <ac:chgData name="Bess Dunlevy" userId="dd4b9a8537dbe9d0" providerId="LiveId" clId="{28DFCD39-2CDE-40AD-86A8-D7C1A1B8CC7F}" dt="2024-05-29T11:03:00.674" v="22"/>
          <ac:spMkLst>
            <pc:docMk/>
            <pc:sldMk cId="2096331201" sldId="343"/>
            <ac:spMk id="214" creationId="{F35B3CA7-121D-444C-AD26-AB1683FE0167}"/>
          </ac:spMkLst>
        </pc:spChg>
        <pc:spChg chg="add mod">
          <ac:chgData name="Bess Dunlevy" userId="dd4b9a8537dbe9d0" providerId="LiveId" clId="{28DFCD39-2CDE-40AD-86A8-D7C1A1B8CC7F}" dt="2024-05-29T11:03:00.674" v="22"/>
          <ac:spMkLst>
            <pc:docMk/>
            <pc:sldMk cId="2096331201" sldId="343"/>
            <ac:spMk id="215" creationId="{6CF2C3DD-6FF3-EE4A-9C50-B5AA84939859}"/>
          </ac:spMkLst>
        </pc:spChg>
        <pc:spChg chg="add mod">
          <ac:chgData name="Bess Dunlevy" userId="dd4b9a8537dbe9d0" providerId="LiveId" clId="{28DFCD39-2CDE-40AD-86A8-D7C1A1B8CC7F}" dt="2024-05-29T11:03:00.674" v="22"/>
          <ac:spMkLst>
            <pc:docMk/>
            <pc:sldMk cId="2096331201" sldId="343"/>
            <ac:spMk id="216" creationId="{D851207F-5E6F-7947-A301-5D0AB22D8C2B}"/>
          </ac:spMkLst>
        </pc:spChg>
        <pc:spChg chg="add mod">
          <ac:chgData name="Bess Dunlevy" userId="dd4b9a8537dbe9d0" providerId="LiveId" clId="{28DFCD39-2CDE-40AD-86A8-D7C1A1B8CC7F}" dt="2024-05-29T11:03:00.674" v="22"/>
          <ac:spMkLst>
            <pc:docMk/>
            <pc:sldMk cId="2096331201" sldId="343"/>
            <ac:spMk id="217" creationId="{5A6C8E7B-FF2F-2845-A6F6-80A5E85CAA60}"/>
          </ac:spMkLst>
        </pc:spChg>
        <pc:spChg chg="add mod">
          <ac:chgData name="Bess Dunlevy" userId="dd4b9a8537dbe9d0" providerId="LiveId" clId="{28DFCD39-2CDE-40AD-86A8-D7C1A1B8CC7F}" dt="2024-05-29T11:03:00.674" v="22"/>
          <ac:spMkLst>
            <pc:docMk/>
            <pc:sldMk cId="2096331201" sldId="343"/>
            <ac:spMk id="218" creationId="{E25E85C6-0F94-EA45-9B89-27AB3079498B}"/>
          </ac:spMkLst>
        </pc:spChg>
        <pc:spChg chg="add mod">
          <ac:chgData name="Bess Dunlevy" userId="dd4b9a8537dbe9d0" providerId="LiveId" clId="{28DFCD39-2CDE-40AD-86A8-D7C1A1B8CC7F}" dt="2024-05-29T11:03:00.674" v="22"/>
          <ac:spMkLst>
            <pc:docMk/>
            <pc:sldMk cId="2096331201" sldId="343"/>
            <ac:spMk id="219" creationId="{90B08633-FFB4-A948-9EF6-B02CCD1101A6}"/>
          </ac:spMkLst>
        </pc:spChg>
        <pc:spChg chg="add mod">
          <ac:chgData name="Bess Dunlevy" userId="dd4b9a8537dbe9d0" providerId="LiveId" clId="{28DFCD39-2CDE-40AD-86A8-D7C1A1B8CC7F}" dt="2024-05-29T11:03:00.674" v="22"/>
          <ac:spMkLst>
            <pc:docMk/>
            <pc:sldMk cId="2096331201" sldId="343"/>
            <ac:spMk id="220" creationId="{CE91EEAB-0AD2-FA42-9E59-F7AFE8C13518}"/>
          </ac:spMkLst>
        </pc:spChg>
        <pc:spChg chg="add mod">
          <ac:chgData name="Bess Dunlevy" userId="dd4b9a8537dbe9d0" providerId="LiveId" clId="{28DFCD39-2CDE-40AD-86A8-D7C1A1B8CC7F}" dt="2024-05-29T11:03:00.674" v="22"/>
          <ac:spMkLst>
            <pc:docMk/>
            <pc:sldMk cId="2096331201" sldId="343"/>
            <ac:spMk id="221" creationId="{A9CC9604-0EB2-9A4E-B2E0-DBB4C315E46B}"/>
          </ac:spMkLst>
        </pc:spChg>
        <pc:spChg chg="add mod">
          <ac:chgData name="Bess Dunlevy" userId="dd4b9a8537dbe9d0" providerId="LiveId" clId="{28DFCD39-2CDE-40AD-86A8-D7C1A1B8CC7F}" dt="2024-05-29T11:03:00.674" v="22"/>
          <ac:spMkLst>
            <pc:docMk/>
            <pc:sldMk cId="2096331201" sldId="343"/>
            <ac:spMk id="222" creationId="{22BD6896-4E5E-1245-99EC-2492335BAF9A}"/>
          </ac:spMkLst>
        </pc:spChg>
        <pc:spChg chg="add mod">
          <ac:chgData name="Bess Dunlevy" userId="dd4b9a8537dbe9d0" providerId="LiveId" clId="{28DFCD39-2CDE-40AD-86A8-D7C1A1B8CC7F}" dt="2024-05-29T11:03:00.674" v="22"/>
          <ac:spMkLst>
            <pc:docMk/>
            <pc:sldMk cId="2096331201" sldId="343"/>
            <ac:spMk id="223" creationId="{E8D24005-38B8-9D44-BEDA-4F243DDFADB1}"/>
          </ac:spMkLst>
        </pc:spChg>
        <pc:spChg chg="add mod">
          <ac:chgData name="Bess Dunlevy" userId="dd4b9a8537dbe9d0" providerId="LiveId" clId="{28DFCD39-2CDE-40AD-86A8-D7C1A1B8CC7F}" dt="2024-05-29T11:03:00.674" v="22"/>
          <ac:spMkLst>
            <pc:docMk/>
            <pc:sldMk cId="2096331201" sldId="343"/>
            <ac:spMk id="224" creationId="{AF35EFA3-952F-474D-A2C1-B5A6BE19CC85}"/>
          </ac:spMkLst>
        </pc:spChg>
        <pc:spChg chg="add mod">
          <ac:chgData name="Bess Dunlevy" userId="dd4b9a8537dbe9d0" providerId="LiveId" clId="{28DFCD39-2CDE-40AD-86A8-D7C1A1B8CC7F}" dt="2024-05-29T11:03:00.674" v="22"/>
          <ac:spMkLst>
            <pc:docMk/>
            <pc:sldMk cId="2096331201" sldId="343"/>
            <ac:spMk id="225" creationId="{312F80EC-6F04-B642-B6E7-6FEF8005505F}"/>
          </ac:spMkLst>
        </pc:spChg>
        <pc:spChg chg="add mod">
          <ac:chgData name="Bess Dunlevy" userId="dd4b9a8537dbe9d0" providerId="LiveId" clId="{28DFCD39-2CDE-40AD-86A8-D7C1A1B8CC7F}" dt="2024-05-29T11:03:00.674" v="22"/>
          <ac:spMkLst>
            <pc:docMk/>
            <pc:sldMk cId="2096331201" sldId="343"/>
            <ac:spMk id="226" creationId="{0A2EDC0F-2284-5A4D-80D8-825590B67571}"/>
          </ac:spMkLst>
        </pc:spChg>
        <pc:spChg chg="add mod">
          <ac:chgData name="Bess Dunlevy" userId="dd4b9a8537dbe9d0" providerId="LiveId" clId="{28DFCD39-2CDE-40AD-86A8-D7C1A1B8CC7F}" dt="2024-05-29T11:03:00.674" v="22"/>
          <ac:spMkLst>
            <pc:docMk/>
            <pc:sldMk cId="2096331201" sldId="343"/>
            <ac:spMk id="227" creationId="{46AD629B-90F1-C346-B278-EBAC5FF18AEC}"/>
          </ac:spMkLst>
        </pc:spChg>
        <pc:spChg chg="add mod">
          <ac:chgData name="Bess Dunlevy" userId="dd4b9a8537dbe9d0" providerId="LiveId" clId="{28DFCD39-2CDE-40AD-86A8-D7C1A1B8CC7F}" dt="2024-05-29T11:03:00.674" v="22"/>
          <ac:spMkLst>
            <pc:docMk/>
            <pc:sldMk cId="2096331201" sldId="343"/>
            <ac:spMk id="228" creationId="{F2E23D4C-7CD9-A04E-91BA-D07676AE74F1}"/>
          </ac:spMkLst>
        </pc:spChg>
        <pc:spChg chg="add mod">
          <ac:chgData name="Bess Dunlevy" userId="dd4b9a8537dbe9d0" providerId="LiveId" clId="{28DFCD39-2CDE-40AD-86A8-D7C1A1B8CC7F}" dt="2024-05-29T11:03:00.674" v="22"/>
          <ac:spMkLst>
            <pc:docMk/>
            <pc:sldMk cId="2096331201" sldId="343"/>
            <ac:spMk id="229" creationId="{2B97EB22-6E00-5A4D-99E4-75CEF8427F30}"/>
          </ac:spMkLst>
        </pc:spChg>
        <pc:spChg chg="add mod">
          <ac:chgData name="Bess Dunlevy" userId="dd4b9a8537dbe9d0" providerId="LiveId" clId="{28DFCD39-2CDE-40AD-86A8-D7C1A1B8CC7F}" dt="2024-05-29T11:03:00.674" v="22"/>
          <ac:spMkLst>
            <pc:docMk/>
            <pc:sldMk cId="2096331201" sldId="343"/>
            <ac:spMk id="230" creationId="{A0611981-4125-0F4F-AF57-298BC9BE57FE}"/>
          </ac:spMkLst>
        </pc:spChg>
        <pc:spChg chg="add mod">
          <ac:chgData name="Bess Dunlevy" userId="dd4b9a8537dbe9d0" providerId="LiveId" clId="{28DFCD39-2CDE-40AD-86A8-D7C1A1B8CC7F}" dt="2024-05-29T11:03:00.674" v="22"/>
          <ac:spMkLst>
            <pc:docMk/>
            <pc:sldMk cId="2096331201" sldId="343"/>
            <ac:spMk id="231" creationId="{6B3284D6-6606-8249-80B6-6D64F78B6870}"/>
          </ac:spMkLst>
        </pc:spChg>
        <pc:spChg chg="add mod">
          <ac:chgData name="Bess Dunlevy" userId="dd4b9a8537dbe9d0" providerId="LiveId" clId="{28DFCD39-2CDE-40AD-86A8-D7C1A1B8CC7F}" dt="2024-05-29T11:03:00.674" v="22"/>
          <ac:spMkLst>
            <pc:docMk/>
            <pc:sldMk cId="2096331201" sldId="343"/>
            <ac:spMk id="232" creationId="{C532E529-130D-4E47-9ED3-459FEDDB7BA5}"/>
          </ac:spMkLst>
        </pc:spChg>
        <pc:spChg chg="add mod">
          <ac:chgData name="Bess Dunlevy" userId="dd4b9a8537dbe9d0" providerId="LiveId" clId="{28DFCD39-2CDE-40AD-86A8-D7C1A1B8CC7F}" dt="2024-05-29T11:03:00.674" v="22"/>
          <ac:spMkLst>
            <pc:docMk/>
            <pc:sldMk cId="2096331201" sldId="343"/>
            <ac:spMk id="233" creationId="{7A43EAA6-3CFC-614B-BB0F-7EECB33E0805}"/>
          </ac:spMkLst>
        </pc:spChg>
        <pc:spChg chg="add mod">
          <ac:chgData name="Bess Dunlevy" userId="dd4b9a8537dbe9d0" providerId="LiveId" clId="{28DFCD39-2CDE-40AD-86A8-D7C1A1B8CC7F}" dt="2024-05-29T11:03:00.674" v="22"/>
          <ac:spMkLst>
            <pc:docMk/>
            <pc:sldMk cId="2096331201" sldId="343"/>
            <ac:spMk id="234" creationId="{C8DAA494-7D10-EA41-AF2E-7BD5CACB3282}"/>
          </ac:spMkLst>
        </pc:spChg>
        <pc:spChg chg="add mod">
          <ac:chgData name="Bess Dunlevy" userId="dd4b9a8537dbe9d0" providerId="LiveId" clId="{28DFCD39-2CDE-40AD-86A8-D7C1A1B8CC7F}" dt="2024-05-29T11:03:00.674" v="22"/>
          <ac:spMkLst>
            <pc:docMk/>
            <pc:sldMk cId="2096331201" sldId="343"/>
            <ac:spMk id="235" creationId="{CA314248-7CB8-5E4C-8E48-A3A8F7E81D03}"/>
          </ac:spMkLst>
        </pc:spChg>
        <pc:spChg chg="add mod">
          <ac:chgData name="Bess Dunlevy" userId="dd4b9a8537dbe9d0" providerId="LiveId" clId="{28DFCD39-2CDE-40AD-86A8-D7C1A1B8CC7F}" dt="2024-05-29T11:03:00.674" v="22"/>
          <ac:spMkLst>
            <pc:docMk/>
            <pc:sldMk cId="2096331201" sldId="343"/>
            <ac:spMk id="236" creationId="{0D12BA04-8AFC-114F-BED0-D5DCF8781B0C}"/>
          </ac:spMkLst>
        </pc:spChg>
        <pc:spChg chg="add mod">
          <ac:chgData name="Bess Dunlevy" userId="dd4b9a8537dbe9d0" providerId="LiveId" clId="{28DFCD39-2CDE-40AD-86A8-D7C1A1B8CC7F}" dt="2024-05-29T11:03:00.674" v="22"/>
          <ac:spMkLst>
            <pc:docMk/>
            <pc:sldMk cId="2096331201" sldId="343"/>
            <ac:spMk id="237" creationId="{1C41D59E-8D60-C041-9E66-1EF64244AD13}"/>
          </ac:spMkLst>
        </pc:spChg>
        <pc:spChg chg="add mod">
          <ac:chgData name="Bess Dunlevy" userId="dd4b9a8537dbe9d0" providerId="LiveId" clId="{28DFCD39-2CDE-40AD-86A8-D7C1A1B8CC7F}" dt="2024-05-29T11:03:00.674" v="22"/>
          <ac:spMkLst>
            <pc:docMk/>
            <pc:sldMk cId="2096331201" sldId="343"/>
            <ac:spMk id="238" creationId="{67EF4B1C-B475-1048-BC97-806E0E68E4FD}"/>
          </ac:spMkLst>
        </pc:spChg>
        <pc:spChg chg="add mod">
          <ac:chgData name="Bess Dunlevy" userId="dd4b9a8537dbe9d0" providerId="LiveId" clId="{28DFCD39-2CDE-40AD-86A8-D7C1A1B8CC7F}" dt="2024-05-29T11:03:00.674" v="22"/>
          <ac:spMkLst>
            <pc:docMk/>
            <pc:sldMk cId="2096331201" sldId="343"/>
            <ac:spMk id="239" creationId="{974865E8-B8E9-FC4E-8596-A5439FF0ED39}"/>
          </ac:spMkLst>
        </pc:spChg>
        <pc:spChg chg="add mod">
          <ac:chgData name="Bess Dunlevy" userId="dd4b9a8537dbe9d0" providerId="LiveId" clId="{28DFCD39-2CDE-40AD-86A8-D7C1A1B8CC7F}" dt="2024-05-29T11:03:00.674" v="22"/>
          <ac:spMkLst>
            <pc:docMk/>
            <pc:sldMk cId="2096331201" sldId="343"/>
            <ac:spMk id="240" creationId="{B2D8FD3D-A39C-DB42-B111-A83BE743AEE6}"/>
          </ac:spMkLst>
        </pc:spChg>
        <pc:spChg chg="add mod">
          <ac:chgData name="Bess Dunlevy" userId="dd4b9a8537dbe9d0" providerId="LiveId" clId="{28DFCD39-2CDE-40AD-86A8-D7C1A1B8CC7F}" dt="2024-05-29T11:03:00.674" v="22"/>
          <ac:spMkLst>
            <pc:docMk/>
            <pc:sldMk cId="2096331201" sldId="343"/>
            <ac:spMk id="241" creationId="{DD6851AB-B29A-404E-98AB-21DB1B265510}"/>
          </ac:spMkLst>
        </pc:spChg>
        <pc:spChg chg="add mod">
          <ac:chgData name="Bess Dunlevy" userId="dd4b9a8537dbe9d0" providerId="LiveId" clId="{28DFCD39-2CDE-40AD-86A8-D7C1A1B8CC7F}" dt="2024-05-29T11:03:00.674" v="22"/>
          <ac:spMkLst>
            <pc:docMk/>
            <pc:sldMk cId="2096331201" sldId="343"/>
            <ac:spMk id="242" creationId="{861F8A70-8774-3748-9AC7-676BEDAA4341}"/>
          </ac:spMkLst>
        </pc:spChg>
        <pc:spChg chg="add mod">
          <ac:chgData name="Bess Dunlevy" userId="dd4b9a8537dbe9d0" providerId="LiveId" clId="{28DFCD39-2CDE-40AD-86A8-D7C1A1B8CC7F}" dt="2024-05-29T11:03:00.674" v="22"/>
          <ac:spMkLst>
            <pc:docMk/>
            <pc:sldMk cId="2096331201" sldId="343"/>
            <ac:spMk id="243" creationId="{83399A6B-53BD-3943-8034-D13D771DC820}"/>
          </ac:spMkLst>
        </pc:spChg>
        <pc:spChg chg="add mod">
          <ac:chgData name="Bess Dunlevy" userId="dd4b9a8537dbe9d0" providerId="LiveId" clId="{28DFCD39-2CDE-40AD-86A8-D7C1A1B8CC7F}" dt="2024-05-29T11:03:00.674" v="22"/>
          <ac:spMkLst>
            <pc:docMk/>
            <pc:sldMk cId="2096331201" sldId="343"/>
            <ac:spMk id="244" creationId="{DFD824A6-6C1F-7648-8130-B1E818D5D6E0}"/>
          </ac:spMkLst>
        </pc:spChg>
        <pc:spChg chg="add mod">
          <ac:chgData name="Bess Dunlevy" userId="dd4b9a8537dbe9d0" providerId="LiveId" clId="{28DFCD39-2CDE-40AD-86A8-D7C1A1B8CC7F}" dt="2024-05-29T11:03:00.674" v="22"/>
          <ac:spMkLst>
            <pc:docMk/>
            <pc:sldMk cId="2096331201" sldId="343"/>
            <ac:spMk id="245" creationId="{D6FC5F05-AECA-AD44-ABFD-A158031FDBCE}"/>
          </ac:spMkLst>
        </pc:spChg>
        <pc:spChg chg="add mod">
          <ac:chgData name="Bess Dunlevy" userId="dd4b9a8537dbe9d0" providerId="LiveId" clId="{28DFCD39-2CDE-40AD-86A8-D7C1A1B8CC7F}" dt="2024-05-29T11:03:00.674" v="22"/>
          <ac:spMkLst>
            <pc:docMk/>
            <pc:sldMk cId="2096331201" sldId="343"/>
            <ac:spMk id="246" creationId="{D897E655-B0AD-2446-855E-E2E7DA4E38A8}"/>
          </ac:spMkLst>
        </pc:spChg>
        <pc:spChg chg="add mod">
          <ac:chgData name="Bess Dunlevy" userId="dd4b9a8537dbe9d0" providerId="LiveId" clId="{28DFCD39-2CDE-40AD-86A8-D7C1A1B8CC7F}" dt="2024-05-29T11:03:00.674" v="22"/>
          <ac:spMkLst>
            <pc:docMk/>
            <pc:sldMk cId="2096331201" sldId="343"/>
            <ac:spMk id="247" creationId="{15227E29-71A5-0043-9A64-2B863FD15EE7}"/>
          </ac:spMkLst>
        </pc:spChg>
        <pc:spChg chg="add mod">
          <ac:chgData name="Bess Dunlevy" userId="dd4b9a8537dbe9d0" providerId="LiveId" clId="{28DFCD39-2CDE-40AD-86A8-D7C1A1B8CC7F}" dt="2024-05-29T11:03:00.674" v="22"/>
          <ac:spMkLst>
            <pc:docMk/>
            <pc:sldMk cId="2096331201" sldId="343"/>
            <ac:spMk id="248" creationId="{EA761669-1D06-1B45-8975-CAE58D62CDA2}"/>
          </ac:spMkLst>
        </pc:spChg>
        <pc:spChg chg="add mod">
          <ac:chgData name="Bess Dunlevy" userId="dd4b9a8537dbe9d0" providerId="LiveId" clId="{28DFCD39-2CDE-40AD-86A8-D7C1A1B8CC7F}" dt="2024-05-29T11:03:00.674" v="22"/>
          <ac:spMkLst>
            <pc:docMk/>
            <pc:sldMk cId="2096331201" sldId="343"/>
            <ac:spMk id="249" creationId="{ABE32664-3B84-7346-9B89-76045B6D123D}"/>
          </ac:spMkLst>
        </pc:spChg>
        <pc:spChg chg="add mod">
          <ac:chgData name="Bess Dunlevy" userId="dd4b9a8537dbe9d0" providerId="LiveId" clId="{28DFCD39-2CDE-40AD-86A8-D7C1A1B8CC7F}" dt="2024-05-29T11:03:00.674" v="22"/>
          <ac:spMkLst>
            <pc:docMk/>
            <pc:sldMk cId="2096331201" sldId="343"/>
            <ac:spMk id="250" creationId="{D739980E-490F-F945-9080-4BB24ED149A8}"/>
          </ac:spMkLst>
        </pc:spChg>
        <pc:spChg chg="add mod">
          <ac:chgData name="Bess Dunlevy" userId="dd4b9a8537dbe9d0" providerId="LiveId" clId="{28DFCD39-2CDE-40AD-86A8-D7C1A1B8CC7F}" dt="2024-05-29T11:03:00.674" v="22"/>
          <ac:spMkLst>
            <pc:docMk/>
            <pc:sldMk cId="2096331201" sldId="343"/>
            <ac:spMk id="251" creationId="{0FB793FD-A1E8-5845-9229-E306E4FC4DBB}"/>
          </ac:spMkLst>
        </pc:spChg>
        <pc:spChg chg="add mod">
          <ac:chgData name="Bess Dunlevy" userId="dd4b9a8537dbe9d0" providerId="LiveId" clId="{28DFCD39-2CDE-40AD-86A8-D7C1A1B8CC7F}" dt="2024-05-29T11:03:00.674" v="22"/>
          <ac:spMkLst>
            <pc:docMk/>
            <pc:sldMk cId="2096331201" sldId="343"/>
            <ac:spMk id="252" creationId="{4F1D821C-DCC7-9042-A9DB-D321C87F3E2A}"/>
          </ac:spMkLst>
        </pc:spChg>
        <pc:spChg chg="add mod">
          <ac:chgData name="Bess Dunlevy" userId="dd4b9a8537dbe9d0" providerId="LiveId" clId="{28DFCD39-2CDE-40AD-86A8-D7C1A1B8CC7F}" dt="2024-05-29T11:03:00.674" v="22"/>
          <ac:spMkLst>
            <pc:docMk/>
            <pc:sldMk cId="2096331201" sldId="343"/>
            <ac:spMk id="253" creationId="{C0A9712D-C370-B445-8979-0D97E8A97BC3}"/>
          </ac:spMkLst>
        </pc:spChg>
        <pc:spChg chg="add mod">
          <ac:chgData name="Bess Dunlevy" userId="dd4b9a8537dbe9d0" providerId="LiveId" clId="{28DFCD39-2CDE-40AD-86A8-D7C1A1B8CC7F}" dt="2024-05-29T11:03:00.674" v="22"/>
          <ac:spMkLst>
            <pc:docMk/>
            <pc:sldMk cId="2096331201" sldId="343"/>
            <ac:spMk id="254" creationId="{19676244-1053-6C4B-AB2A-59731135B615}"/>
          </ac:spMkLst>
        </pc:spChg>
        <pc:spChg chg="add mod">
          <ac:chgData name="Bess Dunlevy" userId="dd4b9a8537dbe9d0" providerId="LiveId" clId="{28DFCD39-2CDE-40AD-86A8-D7C1A1B8CC7F}" dt="2024-05-29T11:03:00.674" v="22"/>
          <ac:spMkLst>
            <pc:docMk/>
            <pc:sldMk cId="2096331201" sldId="343"/>
            <ac:spMk id="255" creationId="{5350F87D-35EE-414A-915C-33289606CDA6}"/>
          </ac:spMkLst>
        </pc:spChg>
        <pc:spChg chg="add mod">
          <ac:chgData name="Bess Dunlevy" userId="dd4b9a8537dbe9d0" providerId="LiveId" clId="{28DFCD39-2CDE-40AD-86A8-D7C1A1B8CC7F}" dt="2024-05-29T11:03:00.674" v="22"/>
          <ac:spMkLst>
            <pc:docMk/>
            <pc:sldMk cId="2096331201" sldId="343"/>
            <ac:spMk id="256" creationId="{D6239FF9-928F-1C4C-9E8B-E4B2D164B26F}"/>
          </ac:spMkLst>
        </pc:spChg>
        <pc:spChg chg="add mod">
          <ac:chgData name="Bess Dunlevy" userId="dd4b9a8537dbe9d0" providerId="LiveId" clId="{28DFCD39-2CDE-40AD-86A8-D7C1A1B8CC7F}" dt="2024-05-29T11:03:00.674" v="22"/>
          <ac:spMkLst>
            <pc:docMk/>
            <pc:sldMk cId="2096331201" sldId="343"/>
            <ac:spMk id="257" creationId="{A834B0F8-A0D6-E74E-80EA-BE83EFF14D56}"/>
          </ac:spMkLst>
        </pc:spChg>
        <pc:spChg chg="add mod">
          <ac:chgData name="Bess Dunlevy" userId="dd4b9a8537dbe9d0" providerId="LiveId" clId="{28DFCD39-2CDE-40AD-86A8-D7C1A1B8CC7F}" dt="2024-05-29T11:03:00.674" v="22"/>
          <ac:spMkLst>
            <pc:docMk/>
            <pc:sldMk cId="2096331201" sldId="343"/>
            <ac:spMk id="258" creationId="{6775FEE6-00B8-4544-9BE7-491C0A2A74FB}"/>
          </ac:spMkLst>
        </pc:spChg>
        <pc:spChg chg="add mod">
          <ac:chgData name="Bess Dunlevy" userId="dd4b9a8537dbe9d0" providerId="LiveId" clId="{28DFCD39-2CDE-40AD-86A8-D7C1A1B8CC7F}" dt="2024-05-29T11:03:00.674" v="22"/>
          <ac:spMkLst>
            <pc:docMk/>
            <pc:sldMk cId="2096331201" sldId="343"/>
            <ac:spMk id="259" creationId="{E8A2E30D-6D7E-1848-9AE1-B5A958507F7B}"/>
          </ac:spMkLst>
        </pc:spChg>
        <pc:spChg chg="add mod">
          <ac:chgData name="Bess Dunlevy" userId="dd4b9a8537dbe9d0" providerId="LiveId" clId="{28DFCD39-2CDE-40AD-86A8-D7C1A1B8CC7F}" dt="2024-05-29T11:03:00.674" v="22"/>
          <ac:spMkLst>
            <pc:docMk/>
            <pc:sldMk cId="2096331201" sldId="343"/>
            <ac:spMk id="260" creationId="{DDB56A61-AE0A-EA49-9F63-5394C3713343}"/>
          </ac:spMkLst>
        </pc:spChg>
        <pc:spChg chg="add mod">
          <ac:chgData name="Bess Dunlevy" userId="dd4b9a8537dbe9d0" providerId="LiveId" clId="{28DFCD39-2CDE-40AD-86A8-D7C1A1B8CC7F}" dt="2024-05-29T11:03:00.674" v="22"/>
          <ac:spMkLst>
            <pc:docMk/>
            <pc:sldMk cId="2096331201" sldId="343"/>
            <ac:spMk id="261" creationId="{D8092D8A-53BD-8D4C-83BB-465B4EBED671}"/>
          </ac:spMkLst>
        </pc:spChg>
        <pc:spChg chg="add mod">
          <ac:chgData name="Bess Dunlevy" userId="dd4b9a8537dbe9d0" providerId="LiveId" clId="{28DFCD39-2CDE-40AD-86A8-D7C1A1B8CC7F}" dt="2024-05-29T11:03:00.674" v="22"/>
          <ac:spMkLst>
            <pc:docMk/>
            <pc:sldMk cId="2096331201" sldId="343"/>
            <ac:spMk id="262" creationId="{6A732FCD-C4EB-054E-B734-C80B34465F95}"/>
          </ac:spMkLst>
        </pc:spChg>
        <pc:spChg chg="add mod">
          <ac:chgData name="Bess Dunlevy" userId="dd4b9a8537dbe9d0" providerId="LiveId" clId="{28DFCD39-2CDE-40AD-86A8-D7C1A1B8CC7F}" dt="2024-05-29T11:03:00.674" v="22"/>
          <ac:spMkLst>
            <pc:docMk/>
            <pc:sldMk cId="2096331201" sldId="343"/>
            <ac:spMk id="263" creationId="{B4076A16-2DA4-F145-8F81-B1D6C861B901}"/>
          </ac:spMkLst>
        </pc:spChg>
        <pc:spChg chg="add mod">
          <ac:chgData name="Bess Dunlevy" userId="dd4b9a8537dbe9d0" providerId="LiveId" clId="{28DFCD39-2CDE-40AD-86A8-D7C1A1B8CC7F}" dt="2024-05-29T11:03:00.674" v="22"/>
          <ac:spMkLst>
            <pc:docMk/>
            <pc:sldMk cId="2096331201" sldId="343"/>
            <ac:spMk id="264" creationId="{096C6CCA-B880-F44D-93FE-E2EB8FF090C5}"/>
          </ac:spMkLst>
        </pc:spChg>
        <pc:spChg chg="add mod">
          <ac:chgData name="Bess Dunlevy" userId="dd4b9a8537dbe9d0" providerId="LiveId" clId="{28DFCD39-2CDE-40AD-86A8-D7C1A1B8CC7F}" dt="2024-05-29T11:03:00.674" v="22"/>
          <ac:spMkLst>
            <pc:docMk/>
            <pc:sldMk cId="2096331201" sldId="343"/>
            <ac:spMk id="265" creationId="{130DB103-251C-D344-AF6E-6C7F3556DAAF}"/>
          </ac:spMkLst>
        </pc:spChg>
        <pc:spChg chg="add mod">
          <ac:chgData name="Bess Dunlevy" userId="dd4b9a8537dbe9d0" providerId="LiveId" clId="{28DFCD39-2CDE-40AD-86A8-D7C1A1B8CC7F}" dt="2024-05-29T11:03:00.674" v="22"/>
          <ac:spMkLst>
            <pc:docMk/>
            <pc:sldMk cId="2096331201" sldId="343"/>
            <ac:spMk id="266" creationId="{55301239-C5DC-A14A-A0DE-28D970B43F3E}"/>
          </ac:spMkLst>
        </pc:spChg>
        <pc:spChg chg="add mod">
          <ac:chgData name="Bess Dunlevy" userId="dd4b9a8537dbe9d0" providerId="LiveId" clId="{28DFCD39-2CDE-40AD-86A8-D7C1A1B8CC7F}" dt="2024-05-29T11:03:00.674" v="22"/>
          <ac:spMkLst>
            <pc:docMk/>
            <pc:sldMk cId="2096331201" sldId="343"/>
            <ac:spMk id="267" creationId="{3CD25A0B-A580-3F4C-8202-E22AF9A6A2BF}"/>
          </ac:spMkLst>
        </pc:spChg>
        <pc:spChg chg="add mod">
          <ac:chgData name="Bess Dunlevy" userId="dd4b9a8537dbe9d0" providerId="LiveId" clId="{28DFCD39-2CDE-40AD-86A8-D7C1A1B8CC7F}" dt="2024-05-29T11:03:00.674" v="22"/>
          <ac:spMkLst>
            <pc:docMk/>
            <pc:sldMk cId="2096331201" sldId="343"/>
            <ac:spMk id="268" creationId="{73C2360A-C7B8-BF46-AB31-AFEA0AD47A56}"/>
          </ac:spMkLst>
        </pc:spChg>
        <pc:spChg chg="add mod">
          <ac:chgData name="Bess Dunlevy" userId="dd4b9a8537dbe9d0" providerId="LiveId" clId="{28DFCD39-2CDE-40AD-86A8-D7C1A1B8CC7F}" dt="2024-05-29T11:03:00.674" v="22"/>
          <ac:spMkLst>
            <pc:docMk/>
            <pc:sldMk cId="2096331201" sldId="343"/>
            <ac:spMk id="269" creationId="{6255C3F5-C013-244B-8A82-E0E7426C20D9}"/>
          </ac:spMkLst>
        </pc:spChg>
        <pc:spChg chg="add mod">
          <ac:chgData name="Bess Dunlevy" userId="dd4b9a8537dbe9d0" providerId="LiveId" clId="{28DFCD39-2CDE-40AD-86A8-D7C1A1B8CC7F}" dt="2024-05-29T11:03:00.674" v="22"/>
          <ac:spMkLst>
            <pc:docMk/>
            <pc:sldMk cId="2096331201" sldId="343"/>
            <ac:spMk id="270" creationId="{645FB8A1-CCB7-4944-A125-D375FD824FE3}"/>
          </ac:spMkLst>
        </pc:spChg>
        <pc:spChg chg="add mod">
          <ac:chgData name="Bess Dunlevy" userId="dd4b9a8537dbe9d0" providerId="LiveId" clId="{28DFCD39-2CDE-40AD-86A8-D7C1A1B8CC7F}" dt="2024-05-29T11:03:00.674" v="22"/>
          <ac:spMkLst>
            <pc:docMk/>
            <pc:sldMk cId="2096331201" sldId="343"/>
            <ac:spMk id="271" creationId="{B6B99273-9080-A64C-95AD-74970DD79CBB}"/>
          </ac:spMkLst>
        </pc:spChg>
        <pc:spChg chg="add mod">
          <ac:chgData name="Bess Dunlevy" userId="dd4b9a8537dbe9d0" providerId="LiveId" clId="{28DFCD39-2CDE-40AD-86A8-D7C1A1B8CC7F}" dt="2024-05-29T11:03:00.674" v="22"/>
          <ac:spMkLst>
            <pc:docMk/>
            <pc:sldMk cId="2096331201" sldId="343"/>
            <ac:spMk id="272" creationId="{DA4B0463-3198-544F-9E0F-B580B6EB5168}"/>
          </ac:spMkLst>
        </pc:spChg>
        <pc:spChg chg="add mod">
          <ac:chgData name="Bess Dunlevy" userId="dd4b9a8537dbe9d0" providerId="LiveId" clId="{28DFCD39-2CDE-40AD-86A8-D7C1A1B8CC7F}" dt="2024-05-29T11:03:00.674" v="22"/>
          <ac:spMkLst>
            <pc:docMk/>
            <pc:sldMk cId="2096331201" sldId="343"/>
            <ac:spMk id="273" creationId="{3B2F2A20-B759-F044-AC49-7D95434D6DF6}"/>
          </ac:spMkLst>
        </pc:spChg>
        <pc:spChg chg="add mod">
          <ac:chgData name="Bess Dunlevy" userId="dd4b9a8537dbe9d0" providerId="LiveId" clId="{28DFCD39-2CDE-40AD-86A8-D7C1A1B8CC7F}" dt="2024-05-29T11:03:00.674" v="22"/>
          <ac:spMkLst>
            <pc:docMk/>
            <pc:sldMk cId="2096331201" sldId="343"/>
            <ac:spMk id="274" creationId="{36004279-B386-0646-9D15-0203D831A598}"/>
          </ac:spMkLst>
        </pc:spChg>
        <pc:spChg chg="add mod">
          <ac:chgData name="Bess Dunlevy" userId="dd4b9a8537dbe9d0" providerId="LiveId" clId="{28DFCD39-2CDE-40AD-86A8-D7C1A1B8CC7F}" dt="2024-05-29T11:03:00.674" v="22"/>
          <ac:spMkLst>
            <pc:docMk/>
            <pc:sldMk cId="2096331201" sldId="343"/>
            <ac:spMk id="275" creationId="{BDFEFF67-B421-BB44-A1B8-89ADBDC86FE8}"/>
          </ac:spMkLst>
        </pc:spChg>
        <pc:spChg chg="add mod">
          <ac:chgData name="Bess Dunlevy" userId="dd4b9a8537dbe9d0" providerId="LiveId" clId="{28DFCD39-2CDE-40AD-86A8-D7C1A1B8CC7F}" dt="2024-05-29T11:03:00.674" v="22"/>
          <ac:spMkLst>
            <pc:docMk/>
            <pc:sldMk cId="2096331201" sldId="343"/>
            <ac:spMk id="276" creationId="{E8A7A23D-D0C7-204F-AB84-376853949692}"/>
          </ac:spMkLst>
        </pc:spChg>
        <pc:spChg chg="add mod">
          <ac:chgData name="Bess Dunlevy" userId="dd4b9a8537dbe9d0" providerId="LiveId" clId="{28DFCD39-2CDE-40AD-86A8-D7C1A1B8CC7F}" dt="2024-05-29T11:03:00.674" v="22"/>
          <ac:spMkLst>
            <pc:docMk/>
            <pc:sldMk cId="2096331201" sldId="343"/>
            <ac:spMk id="277" creationId="{D865C03A-8940-BB4C-97BC-88417081625F}"/>
          </ac:spMkLst>
        </pc:spChg>
        <pc:spChg chg="add mod">
          <ac:chgData name="Bess Dunlevy" userId="dd4b9a8537dbe9d0" providerId="LiveId" clId="{28DFCD39-2CDE-40AD-86A8-D7C1A1B8CC7F}" dt="2024-05-29T11:03:00.674" v="22"/>
          <ac:spMkLst>
            <pc:docMk/>
            <pc:sldMk cId="2096331201" sldId="343"/>
            <ac:spMk id="278" creationId="{6C112506-946B-A54D-BEC0-393181099526}"/>
          </ac:spMkLst>
        </pc:spChg>
        <pc:spChg chg="add mod">
          <ac:chgData name="Bess Dunlevy" userId="dd4b9a8537dbe9d0" providerId="LiveId" clId="{28DFCD39-2CDE-40AD-86A8-D7C1A1B8CC7F}" dt="2024-05-29T11:03:00.674" v="22"/>
          <ac:spMkLst>
            <pc:docMk/>
            <pc:sldMk cId="2096331201" sldId="343"/>
            <ac:spMk id="279" creationId="{898399BF-3D3E-9047-AA0A-8C7A50C01A72}"/>
          </ac:spMkLst>
        </pc:spChg>
        <pc:spChg chg="add mod">
          <ac:chgData name="Bess Dunlevy" userId="dd4b9a8537dbe9d0" providerId="LiveId" clId="{28DFCD39-2CDE-40AD-86A8-D7C1A1B8CC7F}" dt="2024-05-29T11:03:00.674" v="22"/>
          <ac:spMkLst>
            <pc:docMk/>
            <pc:sldMk cId="2096331201" sldId="343"/>
            <ac:spMk id="280" creationId="{57AC864E-10AB-8942-BE26-B6009BFFC448}"/>
          </ac:spMkLst>
        </pc:spChg>
        <pc:spChg chg="add mod">
          <ac:chgData name="Bess Dunlevy" userId="dd4b9a8537dbe9d0" providerId="LiveId" clId="{28DFCD39-2CDE-40AD-86A8-D7C1A1B8CC7F}" dt="2024-05-29T11:03:00.674" v="22"/>
          <ac:spMkLst>
            <pc:docMk/>
            <pc:sldMk cId="2096331201" sldId="343"/>
            <ac:spMk id="281" creationId="{22F0A3DE-EE9D-6346-AFB0-0F8E0483C142}"/>
          </ac:spMkLst>
        </pc:spChg>
        <pc:spChg chg="add mod">
          <ac:chgData name="Bess Dunlevy" userId="dd4b9a8537dbe9d0" providerId="LiveId" clId="{28DFCD39-2CDE-40AD-86A8-D7C1A1B8CC7F}" dt="2024-05-29T11:03:00.674" v="22"/>
          <ac:spMkLst>
            <pc:docMk/>
            <pc:sldMk cId="2096331201" sldId="343"/>
            <ac:spMk id="282" creationId="{EF3FD00C-C43D-394D-A39C-94D5FB3AC450}"/>
          </ac:spMkLst>
        </pc:spChg>
        <pc:spChg chg="add mod">
          <ac:chgData name="Bess Dunlevy" userId="dd4b9a8537dbe9d0" providerId="LiveId" clId="{28DFCD39-2CDE-40AD-86A8-D7C1A1B8CC7F}" dt="2024-05-29T11:03:00.674" v="22"/>
          <ac:spMkLst>
            <pc:docMk/>
            <pc:sldMk cId="2096331201" sldId="343"/>
            <ac:spMk id="283" creationId="{218DDB06-8930-9F49-B87C-E432DE2B2F74}"/>
          </ac:spMkLst>
        </pc:spChg>
        <pc:spChg chg="add mod">
          <ac:chgData name="Bess Dunlevy" userId="dd4b9a8537dbe9d0" providerId="LiveId" clId="{28DFCD39-2CDE-40AD-86A8-D7C1A1B8CC7F}" dt="2024-05-29T11:03:00.674" v="22"/>
          <ac:spMkLst>
            <pc:docMk/>
            <pc:sldMk cId="2096331201" sldId="343"/>
            <ac:spMk id="284" creationId="{5A434904-9ECD-F541-A669-7025B3D5FE02}"/>
          </ac:spMkLst>
        </pc:spChg>
        <pc:spChg chg="add mod">
          <ac:chgData name="Bess Dunlevy" userId="dd4b9a8537dbe9d0" providerId="LiveId" clId="{28DFCD39-2CDE-40AD-86A8-D7C1A1B8CC7F}" dt="2024-05-29T11:03:00.674" v="22"/>
          <ac:spMkLst>
            <pc:docMk/>
            <pc:sldMk cId="2096331201" sldId="343"/>
            <ac:spMk id="285" creationId="{7002EDF3-79C6-A54A-A6BF-B8287CC75799}"/>
          </ac:spMkLst>
        </pc:spChg>
        <pc:spChg chg="add mod">
          <ac:chgData name="Bess Dunlevy" userId="dd4b9a8537dbe9d0" providerId="LiveId" clId="{28DFCD39-2CDE-40AD-86A8-D7C1A1B8CC7F}" dt="2024-05-29T11:03:00.674" v="22"/>
          <ac:spMkLst>
            <pc:docMk/>
            <pc:sldMk cId="2096331201" sldId="343"/>
            <ac:spMk id="286" creationId="{699989EE-9C20-3A43-BF2C-9B30E21A3553}"/>
          </ac:spMkLst>
        </pc:spChg>
        <pc:spChg chg="add mod">
          <ac:chgData name="Bess Dunlevy" userId="dd4b9a8537dbe9d0" providerId="LiveId" clId="{28DFCD39-2CDE-40AD-86A8-D7C1A1B8CC7F}" dt="2024-05-29T11:03:00.674" v="22"/>
          <ac:spMkLst>
            <pc:docMk/>
            <pc:sldMk cId="2096331201" sldId="343"/>
            <ac:spMk id="287" creationId="{9DCFF93E-9FDD-3A4E-AAE0-16C8D88C6253}"/>
          </ac:spMkLst>
        </pc:spChg>
        <pc:spChg chg="add mod">
          <ac:chgData name="Bess Dunlevy" userId="dd4b9a8537dbe9d0" providerId="LiveId" clId="{28DFCD39-2CDE-40AD-86A8-D7C1A1B8CC7F}" dt="2024-05-29T11:03:00.674" v="22"/>
          <ac:spMkLst>
            <pc:docMk/>
            <pc:sldMk cId="2096331201" sldId="343"/>
            <ac:spMk id="288" creationId="{A858B73C-19CF-1643-9404-A500843F1D74}"/>
          </ac:spMkLst>
        </pc:spChg>
        <pc:spChg chg="add mod">
          <ac:chgData name="Bess Dunlevy" userId="dd4b9a8537dbe9d0" providerId="LiveId" clId="{28DFCD39-2CDE-40AD-86A8-D7C1A1B8CC7F}" dt="2024-05-29T11:03:00.674" v="22"/>
          <ac:spMkLst>
            <pc:docMk/>
            <pc:sldMk cId="2096331201" sldId="343"/>
            <ac:spMk id="289" creationId="{8445CE74-3AB9-3D48-902D-FC906EB5CABF}"/>
          </ac:spMkLst>
        </pc:spChg>
        <pc:spChg chg="add mod">
          <ac:chgData name="Bess Dunlevy" userId="dd4b9a8537dbe9d0" providerId="LiveId" clId="{28DFCD39-2CDE-40AD-86A8-D7C1A1B8CC7F}" dt="2024-05-29T11:03:00.674" v="22"/>
          <ac:spMkLst>
            <pc:docMk/>
            <pc:sldMk cId="2096331201" sldId="343"/>
            <ac:spMk id="290" creationId="{55C419B2-A7CF-7C42-B86D-F00335317BE9}"/>
          </ac:spMkLst>
        </pc:spChg>
        <pc:spChg chg="add mod">
          <ac:chgData name="Bess Dunlevy" userId="dd4b9a8537dbe9d0" providerId="LiveId" clId="{28DFCD39-2CDE-40AD-86A8-D7C1A1B8CC7F}" dt="2024-05-29T11:03:00.674" v="22"/>
          <ac:spMkLst>
            <pc:docMk/>
            <pc:sldMk cId="2096331201" sldId="343"/>
            <ac:spMk id="291" creationId="{C12CEC9B-63D4-534E-A673-66A29CB6726B}"/>
          </ac:spMkLst>
        </pc:spChg>
        <pc:spChg chg="add mod">
          <ac:chgData name="Bess Dunlevy" userId="dd4b9a8537dbe9d0" providerId="LiveId" clId="{28DFCD39-2CDE-40AD-86A8-D7C1A1B8CC7F}" dt="2024-05-29T11:03:00.674" v="22"/>
          <ac:spMkLst>
            <pc:docMk/>
            <pc:sldMk cId="2096331201" sldId="343"/>
            <ac:spMk id="292" creationId="{B40D043E-8369-DF49-AAA4-A96979FC9E57}"/>
          </ac:spMkLst>
        </pc:spChg>
        <pc:spChg chg="add mod">
          <ac:chgData name="Bess Dunlevy" userId="dd4b9a8537dbe9d0" providerId="LiveId" clId="{28DFCD39-2CDE-40AD-86A8-D7C1A1B8CC7F}" dt="2024-05-29T11:03:00.674" v="22"/>
          <ac:spMkLst>
            <pc:docMk/>
            <pc:sldMk cId="2096331201" sldId="343"/>
            <ac:spMk id="293" creationId="{9277999F-D467-0141-AF0D-9F79C2C93FE3}"/>
          </ac:spMkLst>
        </pc:spChg>
        <pc:spChg chg="add mod">
          <ac:chgData name="Bess Dunlevy" userId="dd4b9a8537dbe9d0" providerId="LiveId" clId="{28DFCD39-2CDE-40AD-86A8-D7C1A1B8CC7F}" dt="2024-05-29T11:03:00.674" v="22"/>
          <ac:spMkLst>
            <pc:docMk/>
            <pc:sldMk cId="2096331201" sldId="343"/>
            <ac:spMk id="294" creationId="{023C3082-FE1A-9646-AD6F-446EC3A1C512}"/>
          </ac:spMkLst>
        </pc:spChg>
        <pc:spChg chg="add mod">
          <ac:chgData name="Bess Dunlevy" userId="dd4b9a8537dbe9d0" providerId="LiveId" clId="{28DFCD39-2CDE-40AD-86A8-D7C1A1B8CC7F}" dt="2024-05-29T11:03:00.674" v="22"/>
          <ac:spMkLst>
            <pc:docMk/>
            <pc:sldMk cId="2096331201" sldId="343"/>
            <ac:spMk id="295" creationId="{0B93DC9D-FBB6-D64D-A90B-2EE9FBB87A66}"/>
          </ac:spMkLst>
        </pc:spChg>
        <pc:spChg chg="add mod">
          <ac:chgData name="Bess Dunlevy" userId="dd4b9a8537dbe9d0" providerId="LiveId" clId="{28DFCD39-2CDE-40AD-86A8-D7C1A1B8CC7F}" dt="2024-05-29T11:03:00.674" v="22"/>
          <ac:spMkLst>
            <pc:docMk/>
            <pc:sldMk cId="2096331201" sldId="343"/>
            <ac:spMk id="296" creationId="{92CA7EF8-0FF8-9341-98EC-B9D8EC683374}"/>
          </ac:spMkLst>
        </pc:spChg>
        <pc:spChg chg="add mod">
          <ac:chgData name="Bess Dunlevy" userId="dd4b9a8537dbe9d0" providerId="LiveId" clId="{28DFCD39-2CDE-40AD-86A8-D7C1A1B8CC7F}" dt="2024-05-29T11:03:00.674" v="22"/>
          <ac:spMkLst>
            <pc:docMk/>
            <pc:sldMk cId="2096331201" sldId="343"/>
            <ac:spMk id="297" creationId="{8F5D75A1-C249-3D4F-826F-9C078D65E45C}"/>
          </ac:spMkLst>
        </pc:spChg>
        <pc:spChg chg="add mod">
          <ac:chgData name="Bess Dunlevy" userId="dd4b9a8537dbe9d0" providerId="LiveId" clId="{28DFCD39-2CDE-40AD-86A8-D7C1A1B8CC7F}" dt="2024-05-29T11:03:00.674" v="22"/>
          <ac:spMkLst>
            <pc:docMk/>
            <pc:sldMk cId="2096331201" sldId="343"/>
            <ac:spMk id="298" creationId="{A490773C-9640-8544-8803-C67CADC4E85B}"/>
          </ac:spMkLst>
        </pc:spChg>
        <pc:spChg chg="add mod">
          <ac:chgData name="Bess Dunlevy" userId="dd4b9a8537dbe9d0" providerId="LiveId" clId="{28DFCD39-2CDE-40AD-86A8-D7C1A1B8CC7F}" dt="2024-05-29T11:03:00.674" v="22"/>
          <ac:spMkLst>
            <pc:docMk/>
            <pc:sldMk cId="2096331201" sldId="343"/>
            <ac:spMk id="299" creationId="{EA642C29-290D-ED43-B7E2-7ADFF4A167FB}"/>
          </ac:spMkLst>
        </pc:spChg>
        <pc:spChg chg="add mod">
          <ac:chgData name="Bess Dunlevy" userId="dd4b9a8537dbe9d0" providerId="LiveId" clId="{28DFCD39-2CDE-40AD-86A8-D7C1A1B8CC7F}" dt="2024-05-29T11:03:00.674" v="22"/>
          <ac:spMkLst>
            <pc:docMk/>
            <pc:sldMk cId="2096331201" sldId="343"/>
            <ac:spMk id="300" creationId="{32D6F03E-120D-654F-B71F-FE469446BF83}"/>
          </ac:spMkLst>
        </pc:spChg>
        <pc:spChg chg="add mod">
          <ac:chgData name="Bess Dunlevy" userId="dd4b9a8537dbe9d0" providerId="LiveId" clId="{28DFCD39-2CDE-40AD-86A8-D7C1A1B8CC7F}" dt="2024-05-29T11:03:00.674" v="22"/>
          <ac:spMkLst>
            <pc:docMk/>
            <pc:sldMk cId="2096331201" sldId="343"/>
            <ac:spMk id="301" creationId="{87FDD8F9-4D5C-6044-B0DB-23DEC1CF3041}"/>
          </ac:spMkLst>
        </pc:spChg>
        <pc:spChg chg="add mod">
          <ac:chgData name="Bess Dunlevy" userId="dd4b9a8537dbe9d0" providerId="LiveId" clId="{28DFCD39-2CDE-40AD-86A8-D7C1A1B8CC7F}" dt="2024-05-29T11:03:00.674" v="22"/>
          <ac:spMkLst>
            <pc:docMk/>
            <pc:sldMk cId="2096331201" sldId="343"/>
            <ac:spMk id="302" creationId="{660A1EE0-DB34-D043-8798-B8EC7E82692B}"/>
          </ac:spMkLst>
        </pc:spChg>
        <pc:spChg chg="add mod">
          <ac:chgData name="Bess Dunlevy" userId="dd4b9a8537dbe9d0" providerId="LiveId" clId="{28DFCD39-2CDE-40AD-86A8-D7C1A1B8CC7F}" dt="2024-05-29T11:03:00.674" v="22"/>
          <ac:spMkLst>
            <pc:docMk/>
            <pc:sldMk cId="2096331201" sldId="343"/>
            <ac:spMk id="303" creationId="{55429D31-7EB5-4B4E-8684-6248963BDC7E}"/>
          </ac:spMkLst>
        </pc:spChg>
        <pc:spChg chg="add mod">
          <ac:chgData name="Bess Dunlevy" userId="dd4b9a8537dbe9d0" providerId="LiveId" clId="{28DFCD39-2CDE-40AD-86A8-D7C1A1B8CC7F}" dt="2024-05-29T11:03:00.674" v="22"/>
          <ac:spMkLst>
            <pc:docMk/>
            <pc:sldMk cId="2096331201" sldId="343"/>
            <ac:spMk id="304" creationId="{517776E1-9C16-7F48-A7B1-84820BB780FB}"/>
          </ac:spMkLst>
        </pc:spChg>
        <pc:spChg chg="add mod">
          <ac:chgData name="Bess Dunlevy" userId="dd4b9a8537dbe9d0" providerId="LiveId" clId="{28DFCD39-2CDE-40AD-86A8-D7C1A1B8CC7F}" dt="2024-05-29T11:03:00.674" v="22"/>
          <ac:spMkLst>
            <pc:docMk/>
            <pc:sldMk cId="2096331201" sldId="343"/>
            <ac:spMk id="305" creationId="{52EBA13B-8F81-BD47-8EE3-87B3C1C50550}"/>
          </ac:spMkLst>
        </pc:spChg>
        <pc:spChg chg="add mod">
          <ac:chgData name="Bess Dunlevy" userId="dd4b9a8537dbe9d0" providerId="LiveId" clId="{28DFCD39-2CDE-40AD-86A8-D7C1A1B8CC7F}" dt="2024-05-29T11:03:00.674" v="22"/>
          <ac:spMkLst>
            <pc:docMk/>
            <pc:sldMk cId="2096331201" sldId="343"/>
            <ac:spMk id="306" creationId="{80A4B59B-B825-4F4A-A668-2159D65A0F36}"/>
          </ac:spMkLst>
        </pc:spChg>
        <pc:spChg chg="add mod">
          <ac:chgData name="Bess Dunlevy" userId="dd4b9a8537dbe9d0" providerId="LiveId" clId="{28DFCD39-2CDE-40AD-86A8-D7C1A1B8CC7F}" dt="2024-05-29T11:03:00.674" v="22"/>
          <ac:spMkLst>
            <pc:docMk/>
            <pc:sldMk cId="2096331201" sldId="343"/>
            <ac:spMk id="307" creationId="{F6E73F87-5689-8241-A8CB-076C71C2A78A}"/>
          </ac:spMkLst>
        </pc:spChg>
        <pc:spChg chg="add mod">
          <ac:chgData name="Bess Dunlevy" userId="dd4b9a8537dbe9d0" providerId="LiveId" clId="{28DFCD39-2CDE-40AD-86A8-D7C1A1B8CC7F}" dt="2024-05-29T11:03:00.674" v="22"/>
          <ac:spMkLst>
            <pc:docMk/>
            <pc:sldMk cId="2096331201" sldId="343"/>
            <ac:spMk id="308" creationId="{6A6AF750-C259-704C-9653-670C52F90358}"/>
          </ac:spMkLst>
        </pc:spChg>
        <pc:spChg chg="add mod">
          <ac:chgData name="Bess Dunlevy" userId="dd4b9a8537dbe9d0" providerId="LiveId" clId="{28DFCD39-2CDE-40AD-86A8-D7C1A1B8CC7F}" dt="2024-05-29T11:03:00.674" v="22"/>
          <ac:spMkLst>
            <pc:docMk/>
            <pc:sldMk cId="2096331201" sldId="343"/>
            <ac:spMk id="309" creationId="{A1A89421-7009-194A-BFD0-C0EF96164644}"/>
          </ac:spMkLst>
        </pc:spChg>
        <pc:spChg chg="add mod">
          <ac:chgData name="Bess Dunlevy" userId="dd4b9a8537dbe9d0" providerId="LiveId" clId="{28DFCD39-2CDE-40AD-86A8-D7C1A1B8CC7F}" dt="2024-05-29T11:03:00.674" v="22"/>
          <ac:spMkLst>
            <pc:docMk/>
            <pc:sldMk cId="2096331201" sldId="343"/>
            <ac:spMk id="310" creationId="{DA778D63-13D7-C541-933D-AEDF6D4002EA}"/>
          </ac:spMkLst>
        </pc:spChg>
        <pc:spChg chg="add mod">
          <ac:chgData name="Bess Dunlevy" userId="dd4b9a8537dbe9d0" providerId="LiveId" clId="{28DFCD39-2CDE-40AD-86A8-D7C1A1B8CC7F}" dt="2024-05-29T11:03:00.674" v="22"/>
          <ac:spMkLst>
            <pc:docMk/>
            <pc:sldMk cId="2096331201" sldId="343"/>
            <ac:spMk id="311" creationId="{1FC70B95-4B88-C747-BE99-93EE12408C1B}"/>
          </ac:spMkLst>
        </pc:spChg>
        <pc:spChg chg="add mod">
          <ac:chgData name="Bess Dunlevy" userId="dd4b9a8537dbe9d0" providerId="LiveId" clId="{28DFCD39-2CDE-40AD-86A8-D7C1A1B8CC7F}" dt="2024-05-29T11:03:00.674" v="22"/>
          <ac:spMkLst>
            <pc:docMk/>
            <pc:sldMk cId="2096331201" sldId="343"/>
            <ac:spMk id="312" creationId="{01BBBA7B-FB11-1643-8D58-D0103F15E0FB}"/>
          </ac:spMkLst>
        </pc:spChg>
        <pc:spChg chg="add mod">
          <ac:chgData name="Bess Dunlevy" userId="dd4b9a8537dbe9d0" providerId="LiveId" clId="{28DFCD39-2CDE-40AD-86A8-D7C1A1B8CC7F}" dt="2024-05-29T11:03:00.674" v="22"/>
          <ac:spMkLst>
            <pc:docMk/>
            <pc:sldMk cId="2096331201" sldId="343"/>
            <ac:spMk id="313" creationId="{E9EA24FE-DF78-2F4A-A7C6-CEE5A11AE82B}"/>
          </ac:spMkLst>
        </pc:spChg>
        <pc:spChg chg="add mod">
          <ac:chgData name="Bess Dunlevy" userId="dd4b9a8537dbe9d0" providerId="LiveId" clId="{28DFCD39-2CDE-40AD-86A8-D7C1A1B8CC7F}" dt="2024-05-29T11:03:00.674" v="22"/>
          <ac:spMkLst>
            <pc:docMk/>
            <pc:sldMk cId="2096331201" sldId="343"/>
            <ac:spMk id="314" creationId="{3ADBE781-1DCB-1B49-9858-E795B23A0CF8}"/>
          </ac:spMkLst>
        </pc:spChg>
        <pc:spChg chg="add mod">
          <ac:chgData name="Bess Dunlevy" userId="dd4b9a8537dbe9d0" providerId="LiveId" clId="{28DFCD39-2CDE-40AD-86A8-D7C1A1B8CC7F}" dt="2024-05-29T11:03:00.674" v="22"/>
          <ac:spMkLst>
            <pc:docMk/>
            <pc:sldMk cId="2096331201" sldId="343"/>
            <ac:spMk id="315" creationId="{579E5DC0-572B-BE48-87D7-7CC409CD1EE1}"/>
          </ac:spMkLst>
        </pc:spChg>
        <pc:spChg chg="add mod">
          <ac:chgData name="Bess Dunlevy" userId="dd4b9a8537dbe9d0" providerId="LiveId" clId="{28DFCD39-2CDE-40AD-86A8-D7C1A1B8CC7F}" dt="2024-05-29T11:03:00.674" v="22"/>
          <ac:spMkLst>
            <pc:docMk/>
            <pc:sldMk cId="2096331201" sldId="343"/>
            <ac:spMk id="316" creationId="{7DB50F2F-0222-5344-AEE6-0E6B01A6AD84}"/>
          </ac:spMkLst>
        </pc:spChg>
        <pc:spChg chg="add mod">
          <ac:chgData name="Bess Dunlevy" userId="dd4b9a8537dbe9d0" providerId="LiveId" clId="{28DFCD39-2CDE-40AD-86A8-D7C1A1B8CC7F}" dt="2024-05-29T11:03:00.674" v="22"/>
          <ac:spMkLst>
            <pc:docMk/>
            <pc:sldMk cId="2096331201" sldId="343"/>
            <ac:spMk id="317" creationId="{4CB26B3E-6717-D946-953A-3155D1CEE67D}"/>
          </ac:spMkLst>
        </pc:spChg>
        <pc:spChg chg="add mod">
          <ac:chgData name="Bess Dunlevy" userId="dd4b9a8537dbe9d0" providerId="LiveId" clId="{28DFCD39-2CDE-40AD-86A8-D7C1A1B8CC7F}" dt="2024-05-29T11:03:00.674" v="22"/>
          <ac:spMkLst>
            <pc:docMk/>
            <pc:sldMk cId="2096331201" sldId="343"/>
            <ac:spMk id="318" creationId="{2D97D2EE-2E3B-2D42-A934-A251DD675CDC}"/>
          </ac:spMkLst>
        </pc:spChg>
        <pc:spChg chg="add mod">
          <ac:chgData name="Bess Dunlevy" userId="dd4b9a8537dbe9d0" providerId="LiveId" clId="{28DFCD39-2CDE-40AD-86A8-D7C1A1B8CC7F}" dt="2024-05-29T11:03:00.674" v="22"/>
          <ac:spMkLst>
            <pc:docMk/>
            <pc:sldMk cId="2096331201" sldId="343"/>
            <ac:spMk id="319" creationId="{F54591FD-00CD-8C4C-B792-F91F5311560F}"/>
          </ac:spMkLst>
        </pc:spChg>
        <pc:spChg chg="add mod">
          <ac:chgData name="Bess Dunlevy" userId="dd4b9a8537dbe9d0" providerId="LiveId" clId="{28DFCD39-2CDE-40AD-86A8-D7C1A1B8CC7F}" dt="2024-05-29T11:03:00.674" v="22"/>
          <ac:spMkLst>
            <pc:docMk/>
            <pc:sldMk cId="2096331201" sldId="343"/>
            <ac:spMk id="320" creationId="{AEED736A-4C5F-BA4B-9E27-07606ADC748A}"/>
          </ac:spMkLst>
        </pc:spChg>
        <pc:spChg chg="add mod">
          <ac:chgData name="Bess Dunlevy" userId="dd4b9a8537dbe9d0" providerId="LiveId" clId="{28DFCD39-2CDE-40AD-86A8-D7C1A1B8CC7F}" dt="2024-05-29T11:03:00.674" v="22"/>
          <ac:spMkLst>
            <pc:docMk/>
            <pc:sldMk cId="2096331201" sldId="343"/>
            <ac:spMk id="321" creationId="{97F4721A-092F-CA4E-AF88-6627F0DF2AD0}"/>
          </ac:spMkLst>
        </pc:spChg>
        <pc:spChg chg="add mod">
          <ac:chgData name="Bess Dunlevy" userId="dd4b9a8537dbe9d0" providerId="LiveId" clId="{28DFCD39-2CDE-40AD-86A8-D7C1A1B8CC7F}" dt="2024-05-29T11:03:00.674" v="22"/>
          <ac:spMkLst>
            <pc:docMk/>
            <pc:sldMk cId="2096331201" sldId="343"/>
            <ac:spMk id="322" creationId="{31B77D07-2499-9646-B508-86BB7ED07EAF}"/>
          </ac:spMkLst>
        </pc:spChg>
        <pc:spChg chg="add mod">
          <ac:chgData name="Bess Dunlevy" userId="dd4b9a8537dbe9d0" providerId="LiveId" clId="{28DFCD39-2CDE-40AD-86A8-D7C1A1B8CC7F}" dt="2024-05-29T11:03:00.674" v="22"/>
          <ac:spMkLst>
            <pc:docMk/>
            <pc:sldMk cId="2096331201" sldId="343"/>
            <ac:spMk id="323" creationId="{2AEBE0F0-C8B7-254B-B6A1-23E70027D2E0}"/>
          </ac:spMkLst>
        </pc:spChg>
        <pc:spChg chg="add mod">
          <ac:chgData name="Bess Dunlevy" userId="dd4b9a8537dbe9d0" providerId="LiveId" clId="{28DFCD39-2CDE-40AD-86A8-D7C1A1B8CC7F}" dt="2024-05-29T11:03:00.674" v="22"/>
          <ac:spMkLst>
            <pc:docMk/>
            <pc:sldMk cId="2096331201" sldId="343"/>
            <ac:spMk id="324" creationId="{D76CC559-A834-E141-AC7A-1CF337BDBE12}"/>
          </ac:spMkLst>
        </pc:spChg>
        <pc:spChg chg="add mod">
          <ac:chgData name="Bess Dunlevy" userId="dd4b9a8537dbe9d0" providerId="LiveId" clId="{28DFCD39-2CDE-40AD-86A8-D7C1A1B8CC7F}" dt="2024-05-29T11:03:00.674" v="22"/>
          <ac:spMkLst>
            <pc:docMk/>
            <pc:sldMk cId="2096331201" sldId="343"/>
            <ac:spMk id="325" creationId="{32110F75-7A21-4B42-A39D-EEE12CD0FF22}"/>
          </ac:spMkLst>
        </pc:spChg>
        <pc:spChg chg="add mod">
          <ac:chgData name="Bess Dunlevy" userId="dd4b9a8537dbe9d0" providerId="LiveId" clId="{28DFCD39-2CDE-40AD-86A8-D7C1A1B8CC7F}" dt="2024-05-29T11:03:00.674" v="22"/>
          <ac:spMkLst>
            <pc:docMk/>
            <pc:sldMk cId="2096331201" sldId="343"/>
            <ac:spMk id="326" creationId="{69DB9808-A269-354F-9324-6991FCAB84DB}"/>
          </ac:spMkLst>
        </pc:spChg>
        <pc:spChg chg="add mod">
          <ac:chgData name="Bess Dunlevy" userId="dd4b9a8537dbe9d0" providerId="LiveId" clId="{28DFCD39-2CDE-40AD-86A8-D7C1A1B8CC7F}" dt="2024-05-29T11:03:00.674" v="22"/>
          <ac:spMkLst>
            <pc:docMk/>
            <pc:sldMk cId="2096331201" sldId="343"/>
            <ac:spMk id="327" creationId="{7ED2F628-2118-794F-8252-70BE6570B1E5}"/>
          </ac:spMkLst>
        </pc:spChg>
        <pc:spChg chg="add mod">
          <ac:chgData name="Bess Dunlevy" userId="dd4b9a8537dbe9d0" providerId="LiveId" clId="{28DFCD39-2CDE-40AD-86A8-D7C1A1B8CC7F}" dt="2024-05-29T11:03:00.674" v="22"/>
          <ac:spMkLst>
            <pc:docMk/>
            <pc:sldMk cId="2096331201" sldId="343"/>
            <ac:spMk id="328" creationId="{98E27A34-3422-184F-BA4F-5BE04F860F09}"/>
          </ac:spMkLst>
        </pc:spChg>
        <pc:spChg chg="add mod">
          <ac:chgData name="Bess Dunlevy" userId="dd4b9a8537dbe9d0" providerId="LiveId" clId="{28DFCD39-2CDE-40AD-86A8-D7C1A1B8CC7F}" dt="2024-05-29T11:03:00.674" v="22"/>
          <ac:spMkLst>
            <pc:docMk/>
            <pc:sldMk cId="2096331201" sldId="343"/>
            <ac:spMk id="329" creationId="{E1F6B658-B223-4F40-9F07-285785FA36E1}"/>
          </ac:spMkLst>
        </pc:spChg>
        <pc:spChg chg="add mod">
          <ac:chgData name="Bess Dunlevy" userId="dd4b9a8537dbe9d0" providerId="LiveId" clId="{28DFCD39-2CDE-40AD-86A8-D7C1A1B8CC7F}" dt="2024-05-29T11:03:00.674" v="22"/>
          <ac:spMkLst>
            <pc:docMk/>
            <pc:sldMk cId="2096331201" sldId="343"/>
            <ac:spMk id="330" creationId="{CDCC46E6-3F70-E042-911A-71FDC98FD27D}"/>
          </ac:spMkLst>
        </pc:spChg>
        <pc:spChg chg="add mod">
          <ac:chgData name="Bess Dunlevy" userId="dd4b9a8537dbe9d0" providerId="LiveId" clId="{28DFCD39-2CDE-40AD-86A8-D7C1A1B8CC7F}" dt="2024-05-29T11:03:00.674" v="22"/>
          <ac:spMkLst>
            <pc:docMk/>
            <pc:sldMk cId="2096331201" sldId="343"/>
            <ac:spMk id="331" creationId="{DCBB6410-929B-AA48-BA76-3BB553A3BDCC}"/>
          </ac:spMkLst>
        </pc:spChg>
        <pc:spChg chg="add mod">
          <ac:chgData name="Bess Dunlevy" userId="dd4b9a8537dbe9d0" providerId="LiveId" clId="{28DFCD39-2CDE-40AD-86A8-D7C1A1B8CC7F}" dt="2024-05-29T11:03:00.674" v="22"/>
          <ac:spMkLst>
            <pc:docMk/>
            <pc:sldMk cId="2096331201" sldId="343"/>
            <ac:spMk id="332" creationId="{F2392E1D-B1D5-1F47-9C26-69EF7D192F72}"/>
          </ac:spMkLst>
        </pc:spChg>
        <pc:spChg chg="add mod">
          <ac:chgData name="Bess Dunlevy" userId="dd4b9a8537dbe9d0" providerId="LiveId" clId="{28DFCD39-2CDE-40AD-86A8-D7C1A1B8CC7F}" dt="2024-05-29T11:03:00.674" v="22"/>
          <ac:spMkLst>
            <pc:docMk/>
            <pc:sldMk cId="2096331201" sldId="343"/>
            <ac:spMk id="333" creationId="{13993228-1CF6-9E48-8F8B-047BA669855C}"/>
          </ac:spMkLst>
        </pc:spChg>
        <pc:spChg chg="add mod">
          <ac:chgData name="Bess Dunlevy" userId="dd4b9a8537dbe9d0" providerId="LiveId" clId="{28DFCD39-2CDE-40AD-86A8-D7C1A1B8CC7F}" dt="2024-05-29T11:03:00.674" v="22"/>
          <ac:spMkLst>
            <pc:docMk/>
            <pc:sldMk cId="2096331201" sldId="343"/>
            <ac:spMk id="334" creationId="{CCD5BE48-5A04-FB42-824B-6315967B9F49}"/>
          </ac:spMkLst>
        </pc:spChg>
        <pc:spChg chg="add mod">
          <ac:chgData name="Bess Dunlevy" userId="dd4b9a8537dbe9d0" providerId="LiveId" clId="{28DFCD39-2CDE-40AD-86A8-D7C1A1B8CC7F}" dt="2024-05-29T11:03:00.674" v="22"/>
          <ac:spMkLst>
            <pc:docMk/>
            <pc:sldMk cId="2096331201" sldId="343"/>
            <ac:spMk id="335" creationId="{01986C7E-FA92-1142-84B0-EB34010A0072}"/>
          </ac:spMkLst>
        </pc:spChg>
        <pc:spChg chg="add mod">
          <ac:chgData name="Bess Dunlevy" userId="dd4b9a8537dbe9d0" providerId="LiveId" clId="{28DFCD39-2CDE-40AD-86A8-D7C1A1B8CC7F}" dt="2024-05-29T11:03:00.674" v="22"/>
          <ac:spMkLst>
            <pc:docMk/>
            <pc:sldMk cId="2096331201" sldId="343"/>
            <ac:spMk id="336" creationId="{743E76DB-EFF0-D74F-A81B-F9102C579083}"/>
          </ac:spMkLst>
        </pc:spChg>
        <pc:spChg chg="add mod">
          <ac:chgData name="Bess Dunlevy" userId="dd4b9a8537dbe9d0" providerId="LiveId" clId="{28DFCD39-2CDE-40AD-86A8-D7C1A1B8CC7F}" dt="2024-05-29T11:03:00.674" v="22"/>
          <ac:spMkLst>
            <pc:docMk/>
            <pc:sldMk cId="2096331201" sldId="343"/>
            <ac:spMk id="337" creationId="{0160BBD1-A537-3A4D-BCB7-DDEB9C4C7DBD}"/>
          </ac:spMkLst>
        </pc:spChg>
        <pc:spChg chg="add mod">
          <ac:chgData name="Bess Dunlevy" userId="dd4b9a8537dbe9d0" providerId="LiveId" clId="{28DFCD39-2CDE-40AD-86A8-D7C1A1B8CC7F}" dt="2024-05-29T11:03:00.674" v="22"/>
          <ac:spMkLst>
            <pc:docMk/>
            <pc:sldMk cId="2096331201" sldId="343"/>
            <ac:spMk id="338" creationId="{7D1313DC-5121-8D40-8D98-794259C4FB3F}"/>
          </ac:spMkLst>
        </pc:spChg>
        <pc:spChg chg="add mod">
          <ac:chgData name="Bess Dunlevy" userId="dd4b9a8537dbe9d0" providerId="LiveId" clId="{28DFCD39-2CDE-40AD-86A8-D7C1A1B8CC7F}" dt="2024-05-29T11:03:00.674" v="22"/>
          <ac:spMkLst>
            <pc:docMk/>
            <pc:sldMk cId="2096331201" sldId="343"/>
            <ac:spMk id="339" creationId="{0B194D12-EC8A-5941-8C24-096999C4C933}"/>
          </ac:spMkLst>
        </pc:spChg>
        <pc:spChg chg="add mod">
          <ac:chgData name="Bess Dunlevy" userId="dd4b9a8537dbe9d0" providerId="LiveId" clId="{28DFCD39-2CDE-40AD-86A8-D7C1A1B8CC7F}" dt="2024-05-29T11:03:00.674" v="22"/>
          <ac:spMkLst>
            <pc:docMk/>
            <pc:sldMk cId="2096331201" sldId="343"/>
            <ac:spMk id="340" creationId="{515BB044-6909-F24B-8A66-B3528FB53A6A}"/>
          </ac:spMkLst>
        </pc:spChg>
        <pc:spChg chg="add mod">
          <ac:chgData name="Bess Dunlevy" userId="dd4b9a8537dbe9d0" providerId="LiveId" clId="{28DFCD39-2CDE-40AD-86A8-D7C1A1B8CC7F}" dt="2024-05-29T11:03:00.674" v="22"/>
          <ac:spMkLst>
            <pc:docMk/>
            <pc:sldMk cId="2096331201" sldId="343"/>
            <ac:spMk id="341" creationId="{7DCEE79C-DCF2-EE43-9ACB-907AAA6FC16E}"/>
          </ac:spMkLst>
        </pc:spChg>
        <pc:spChg chg="add mod">
          <ac:chgData name="Bess Dunlevy" userId="dd4b9a8537dbe9d0" providerId="LiveId" clId="{28DFCD39-2CDE-40AD-86A8-D7C1A1B8CC7F}" dt="2024-05-29T11:03:00.674" v="22"/>
          <ac:spMkLst>
            <pc:docMk/>
            <pc:sldMk cId="2096331201" sldId="343"/>
            <ac:spMk id="342" creationId="{672768B9-EBBB-AE44-89F0-2B108A4189DB}"/>
          </ac:spMkLst>
        </pc:spChg>
        <pc:spChg chg="add mod">
          <ac:chgData name="Bess Dunlevy" userId="dd4b9a8537dbe9d0" providerId="LiveId" clId="{28DFCD39-2CDE-40AD-86A8-D7C1A1B8CC7F}" dt="2024-05-29T11:03:00.674" v="22"/>
          <ac:spMkLst>
            <pc:docMk/>
            <pc:sldMk cId="2096331201" sldId="343"/>
            <ac:spMk id="343" creationId="{E77BD02F-F878-7043-96ED-9C74B47C4462}"/>
          </ac:spMkLst>
        </pc:spChg>
        <pc:spChg chg="add mod">
          <ac:chgData name="Bess Dunlevy" userId="dd4b9a8537dbe9d0" providerId="LiveId" clId="{28DFCD39-2CDE-40AD-86A8-D7C1A1B8CC7F}" dt="2024-05-29T11:03:00.674" v="22"/>
          <ac:spMkLst>
            <pc:docMk/>
            <pc:sldMk cId="2096331201" sldId="343"/>
            <ac:spMk id="344" creationId="{B227600D-A66D-7E47-B90C-FB1D4BF7B2EA}"/>
          </ac:spMkLst>
        </pc:spChg>
        <pc:spChg chg="add mod">
          <ac:chgData name="Bess Dunlevy" userId="dd4b9a8537dbe9d0" providerId="LiveId" clId="{28DFCD39-2CDE-40AD-86A8-D7C1A1B8CC7F}" dt="2024-05-29T11:03:00.674" v="22"/>
          <ac:spMkLst>
            <pc:docMk/>
            <pc:sldMk cId="2096331201" sldId="343"/>
            <ac:spMk id="345" creationId="{A2A95C11-2E9C-4245-9C0D-E38ED2B2A8EE}"/>
          </ac:spMkLst>
        </pc:spChg>
        <pc:spChg chg="add mod">
          <ac:chgData name="Bess Dunlevy" userId="dd4b9a8537dbe9d0" providerId="LiveId" clId="{28DFCD39-2CDE-40AD-86A8-D7C1A1B8CC7F}" dt="2024-05-29T11:03:00.674" v="22"/>
          <ac:spMkLst>
            <pc:docMk/>
            <pc:sldMk cId="2096331201" sldId="343"/>
            <ac:spMk id="346" creationId="{FE35FFCD-B586-9E44-BFA2-AE3552D8D329}"/>
          </ac:spMkLst>
        </pc:spChg>
        <pc:spChg chg="add mod">
          <ac:chgData name="Bess Dunlevy" userId="dd4b9a8537dbe9d0" providerId="LiveId" clId="{28DFCD39-2CDE-40AD-86A8-D7C1A1B8CC7F}" dt="2024-05-29T11:03:00.674" v="22"/>
          <ac:spMkLst>
            <pc:docMk/>
            <pc:sldMk cId="2096331201" sldId="343"/>
            <ac:spMk id="347" creationId="{50CF6045-8604-F549-B973-58F6206A3F2A}"/>
          </ac:spMkLst>
        </pc:spChg>
        <pc:spChg chg="add mod">
          <ac:chgData name="Bess Dunlevy" userId="dd4b9a8537dbe9d0" providerId="LiveId" clId="{28DFCD39-2CDE-40AD-86A8-D7C1A1B8CC7F}" dt="2024-05-29T11:03:00.674" v="22"/>
          <ac:spMkLst>
            <pc:docMk/>
            <pc:sldMk cId="2096331201" sldId="343"/>
            <ac:spMk id="348" creationId="{4F840FF5-CFCF-2C4E-BB67-D394C484DC92}"/>
          </ac:spMkLst>
        </pc:spChg>
        <pc:spChg chg="add mod">
          <ac:chgData name="Bess Dunlevy" userId="dd4b9a8537dbe9d0" providerId="LiveId" clId="{28DFCD39-2CDE-40AD-86A8-D7C1A1B8CC7F}" dt="2024-05-29T11:03:00.674" v="22"/>
          <ac:spMkLst>
            <pc:docMk/>
            <pc:sldMk cId="2096331201" sldId="343"/>
            <ac:spMk id="349" creationId="{070F7608-CA8D-1F46-AF81-9B3F5D062D0B}"/>
          </ac:spMkLst>
        </pc:spChg>
        <pc:spChg chg="add mod">
          <ac:chgData name="Bess Dunlevy" userId="dd4b9a8537dbe9d0" providerId="LiveId" clId="{28DFCD39-2CDE-40AD-86A8-D7C1A1B8CC7F}" dt="2024-05-29T11:03:00.674" v="22"/>
          <ac:spMkLst>
            <pc:docMk/>
            <pc:sldMk cId="2096331201" sldId="343"/>
            <ac:spMk id="350" creationId="{14FE21B2-2A03-744F-A787-71E96DD9B091}"/>
          </ac:spMkLst>
        </pc:spChg>
        <pc:spChg chg="add mod">
          <ac:chgData name="Bess Dunlevy" userId="dd4b9a8537dbe9d0" providerId="LiveId" clId="{28DFCD39-2CDE-40AD-86A8-D7C1A1B8CC7F}" dt="2024-05-29T11:03:00.674" v="22"/>
          <ac:spMkLst>
            <pc:docMk/>
            <pc:sldMk cId="2096331201" sldId="343"/>
            <ac:spMk id="351" creationId="{5D41B0A3-5136-5441-A6C3-C1866F9B5C19}"/>
          </ac:spMkLst>
        </pc:spChg>
        <pc:spChg chg="add mod">
          <ac:chgData name="Bess Dunlevy" userId="dd4b9a8537dbe9d0" providerId="LiveId" clId="{28DFCD39-2CDE-40AD-86A8-D7C1A1B8CC7F}" dt="2024-05-29T11:03:00.674" v="22"/>
          <ac:spMkLst>
            <pc:docMk/>
            <pc:sldMk cId="2096331201" sldId="343"/>
            <ac:spMk id="352" creationId="{5C4F2BF6-824B-4646-977D-6737B8EAED2E}"/>
          </ac:spMkLst>
        </pc:spChg>
        <pc:spChg chg="add mod">
          <ac:chgData name="Bess Dunlevy" userId="dd4b9a8537dbe9d0" providerId="LiveId" clId="{28DFCD39-2CDE-40AD-86A8-D7C1A1B8CC7F}" dt="2024-05-29T11:03:00.674" v="22"/>
          <ac:spMkLst>
            <pc:docMk/>
            <pc:sldMk cId="2096331201" sldId="343"/>
            <ac:spMk id="353" creationId="{F1A6EBB3-9C6A-1146-A145-9DF00F378EE6}"/>
          </ac:spMkLst>
        </pc:spChg>
        <pc:spChg chg="add mod">
          <ac:chgData name="Bess Dunlevy" userId="dd4b9a8537dbe9d0" providerId="LiveId" clId="{28DFCD39-2CDE-40AD-86A8-D7C1A1B8CC7F}" dt="2024-05-29T11:03:00.674" v="22"/>
          <ac:spMkLst>
            <pc:docMk/>
            <pc:sldMk cId="2096331201" sldId="343"/>
            <ac:spMk id="354" creationId="{D53650D2-1921-CC45-B41F-9B4DCDEC4C1E}"/>
          </ac:spMkLst>
        </pc:spChg>
        <pc:spChg chg="add mod">
          <ac:chgData name="Bess Dunlevy" userId="dd4b9a8537dbe9d0" providerId="LiveId" clId="{28DFCD39-2CDE-40AD-86A8-D7C1A1B8CC7F}" dt="2024-05-29T11:03:00.674" v="22"/>
          <ac:spMkLst>
            <pc:docMk/>
            <pc:sldMk cId="2096331201" sldId="343"/>
            <ac:spMk id="355" creationId="{DEDBCFD8-9372-1340-815C-4626CF63672C}"/>
          </ac:spMkLst>
        </pc:spChg>
        <pc:spChg chg="add mod">
          <ac:chgData name="Bess Dunlevy" userId="dd4b9a8537dbe9d0" providerId="LiveId" clId="{28DFCD39-2CDE-40AD-86A8-D7C1A1B8CC7F}" dt="2024-05-29T11:03:00.674" v="22"/>
          <ac:spMkLst>
            <pc:docMk/>
            <pc:sldMk cId="2096331201" sldId="343"/>
            <ac:spMk id="356" creationId="{5E0DD8D2-4F4A-F041-A357-F460EA545E1A}"/>
          </ac:spMkLst>
        </pc:spChg>
        <pc:spChg chg="add mod">
          <ac:chgData name="Bess Dunlevy" userId="dd4b9a8537dbe9d0" providerId="LiveId" clId="{28DFCD39-2CDE-40AD-86A8-D7C1A1B8CC7F}" dt="2024-05-29T11:03:00.674" v="22"/>
          <ac:spMkLst>
            <pc:docMk/>
            <pc:sldMk cId="2096331201" sldId="343"/>
            <ac:spMk id="357" creationId="{A0158F49-0311-7D46-AEEA-006AC66CE502}"/>
          </ac:spMkLst>
        </pc:spChg>
        <pc:spChg chg="add mod">
          <ac:chgData name="Bess Dunlevy" userId="dd4b9a8537dbe9d0" providerId="LiveId" clId="{28DFCD39-2CDE-40AD-86A8-D7C1A1B8CC7F}" dt="2024-05-29T11:03:00.674" v="22"/>
          <ac:spMkLst>
            <pc:docMk/>
            <pc:sldMk cId="2096331201" sldId="343"/>
            <ac:spMk id="358" creationId="{9CD209B0-1D2D-4748-865B-360925B72D8E}"/>
          </ac:spMkLst>
        </pc:spChg>
        <pc:spChg chg="add mod">
          <ac:chgData name="Bess Dunlevy" userId="dd4b9a8537dbe9d0" providerId="LiveId" clId="{28DFCD39-2CDE-40AD-86A8-D7C1A1B8CC7F}" dt="2024-05-29T11:03:00.674" v="22"/>
          <ac:spMkLst>
            <pc:docMk/>
            <pc:sldMk cId="2096331201" sldId="343"/>
            <ac:spMk id="359" creationId="{1AD25DA6-754C-6449-AC1D-3450EBB45750}"/>
          </ac:spMkLst>
        </pc:spChg>
        <pc:spChg chg="add mod">
          <ac:chgData name="Bess Dunlevy" userId="dd4b9a8537dbe9d0" providerId="LiveId" clId="{28DFCD39-2CDE-40AD-86A8-D7C1A1B8CC7F}" dt="2024-05-29T11:03:00.674" v="22"/>
          <ac:spMkLst>
            <pc:docMk/>
            <pc:sldMk cId="2096331201" sldId="343"/>
            <ac:spMk id="360" creationId="{5950AE66-9900-AB4B-8742-93ADA2FAA0D0}"/>
          </ac:spMkLst>
        </pc:spChg>
        <pc:spChg chg="add mod">
          <ac:chgData name="Bess Dunlevy" userId="dd4b9a8537dbe9d0" providerId="LiveId" clId="{28DFCD39-2CDE-40AD-86A8-D7C1A1B8CC7F}" dt="2024-05-29T11:03:00.674" v="22"/>
          <ac:spMkLst>
            <pc:docMk/>
            <pc:sldMk cId="2096331201" sldId="343"/>
            <ac:spMk id="361" creationId="{FAC7C89F-9D18-1840-A05A-79CA85D375C7}"/>
          </ac:spMkLst>
        </pc:spChg>
        <pc:spChg chg="add mod">
          <ac:chgData name="Bess Dunlevy" userId="dd4b9a8537dbe9d0" providerId="LiveId" clId="{28DFCD39-2CDE-40AD-86A8-D7C1A1B8CC7F}" dt="2024-05-29T11:03:00.674" v="22"/>
          <ac:spMkLst>
            <pc:docMk/>
            <pc:sldMk cId="2096331201" sldId="343"/>
            <ac:spMk id="362" creationId="{E607CE8C-A71F-2846-9C7E-3766F1F70E6B}"/>
          </ac:spMkLst>
        </pc:spChg>
        <pc:spChg chg="add mod">
          <ac:chgData name="Bess Dunlevy" userId="dd4b9a8537dbe9d0" providerId="LiveId" clId="{28DFCD39-2CDE-40AD-86A8-D7C1A1B8CC7F}" dt="2024-05-29T11:03:00.674" v="22"/>
          <ac:spMkLst>
            <pc:docMk/>
            <pc:sldMk cId="2096331201" sldId="343"/>
            <ac:spMk id="363" creationId="{D025B9D1-9B9B-754A-96F7-609CE9E1E3A4}"/>
          </ac:spMkLst>
        </pc:spChg>
        <pc:spChg chg="add mod">
          <ac:chgData name="Bess Dunlevy" userId="dd4b9a8537dbe9d0" providerId="LiveId" clId="{28DFCD39-2CDE-40AD-86A8-D7C1A1B8CC7F}" dt="2024-05-29T11:03:00.674" v="22"/>
          <ac:spMkLst>
            <pc:docMk/>
            <pc:sldMk cId="2096331201" sldId="343"/>
            <ac:spMk id="364" creationId="{E2C6CDE2-FE31-7848-B296-3F759B9FAE8C}"/>
          </ac:spMkLst>
        </pc:spChg>
        <pc:spChg chg="add mod">
          <ac:chgData name="Bess Dunlevy" userId="dd4b9a8537dbe9d0" providerId="LiveId" clId="{28DFCD39-2CDE-40AD-86A8-D7C1A1B8CC7F}" dt="2024-05-29T11:03:00.674" v="22"/>
          <ac:spMkLst>
            <pc:docMk/>
            <pc:sldMk cId="2096331201" sldId="343"/>
            <ac:spMk id="365" creationId="{110870CA-54EC-BA43-A81E-6348CC47983F}"/>
          </ac:spMkLst>
        </pc:spChg>
        <pc:spChg chg="add mod">
          <ac:chgData name="Bess Dunlevy" userId="dd4b9a8537dbe9d0" providerId="LiveId" clId="{28DFCD39-2CDE-40AD-86A8-D7C1A1B8CC7F}" dt="2024-05-29T11:03:00.674" v="22"/>
          <ac:spMkLst>
            <pc:docMk/>
            <pc:sldMk cId="2096331201" sldId="343"/>
            <ac:spMk id="366" creationId="{41A3D14F-2606-A44C-9A3D-3E5697D1F40A}"/>
          </ac:spMkLst>
        </pc:spChg>
        <pc:spChg chg="add mod">
          <ac:chgData name="Bess Dunlevy" userId="dd4b9a8537dbe9d0" providerId="LiveId" clId="{28DFCD39-2CDE-40AD-86A8-D7C1A1B8CC7F}" dt="2024-05-29T11:03:00.674" v="22"/>
          <ac:spMkLst>
            <pc:docMk/>
            <pc:sldMk cId="2096331201" sldId="343"/>
            <ac:spMk id="367" creationId="{51C2F3AF-E3C4-5141-AF33-A2D1FE101162}"/>
          </ac:spMkLst>
        </pc:spChg>
        <pc:spChg chg="add mod">
          <ac:chgData name="Bess Dunlevy" userId="dd4b9a8537dbe9d0" providerId="LiveId" clId="{28DFCD39-2CDE-40AD-86A8-D7C1A1B8CC7F}" dt="2024-05-29T11:03:00.674" v="22"/>
          <ac:spMkLst>
            <pc:docMk/>
            <pc:sldMk cId="2096331201" sldId="343"/>
            <ac:spMk id="368" creationId="{D094196F-F3D7-7D41-8372-3DA5BCC70027}"/>
          </ac:spMkLst>
        </pc:spChg>
        <pc:spChg chg="add mod">
          <ac:chgData name="Bess Dunlevy" userId="dd4b9a8537dbe9d0" providerId="LiveId" clId="{28DFCD39-2CDE-40AD-86A8-D7C1A1B8CC7F}" dt="2024-05-29T11:03:00.674" v="22"/>
          <ac:spMkLst>
            <pc:docMk/>
            <pc:sldMk cId="2096331201" sldId="343"/>
            <ac:spMk id="369" creationId="{28107A8A-43E4-C74A-AB2D-2616A7BEBB9B}"/>
          </ac:spMkLst>
        </pc:spChg>
        <pc:spChg chg="add mod">
          <ac:chgData name="Bess Dunlevy" userId="dd4b9a8537dbe9d0" providerId="LiveId" clId="{28DFCD39-2CDE-40AD-86A8-D7C1A1B8CC7F}" dt="2024-05-29T11:03:00.674" v="22"/>
          <ac:spMkLst>
            <pc:docMk/>
            <pc:sldMk cId="2096331201" sldId="343"/>
            <ac:spMk id="370" creationId="{9B4B507E-CADC-D841-B202-DDF2E0F4FD3D}"/>
          </ac:spMkLst>
        </pc:spChg>
        <pc:spChg chg="add mod">
          <ac:chgData name="Bess Dunlevy" userId="dd4b9a8537dbe9d0" providerId="LiveId" clId="{28DFCD39-2CDE-40AD-86A8-D7C1A1B8CC7F}" dt="2024-05-29T11:03:00.674" v="22"/>
          <ac:spMkLst>
            <pc:docMk/>
            <pc:sldMk cId="2096331201" sldId="343"/>
            <ac:spMk id="371" creationId="{CE356DFC-2E09-A14E-B95E-7A2734FEE32D}"/>
          </ac:spMkLst>
        </pc:spChg>
        <pc:spChg chg="add mod">
          <ac:chgData name="Bess Dunlevy" userId="dd4b9a8537dbe9d0" providerId="LiveId" clId="{28DFCD39-2CDE-40AD-86A8-D7C1A1B8CC7F}" dt="2024-05-29T11:03:00.674" v="22"/>
          <ac:spMkLst>
            <pc:docMk/>
            <pc:sldMk cId="2096331201" sldId="343"/>
            <ac:spMk id="372" creationId="{E3B95E48-387E-4E4F-9ECB-A4DDCAB408E2}"/>
          </ac:spMkLst>
        </pc:spChg>
        <pc:spChg chg="add mod">
          <ac:chgData name="Bess Dunlevy" userId="dd4b9a8537dbe9d0" providerId="LiveId" clId="{28DFCD39-2CDE-40AD-86A8-D7C1A1B8CC7F}" dt="2024-05-29T11:03:00.674" v="22"/>
          <ac:spMkLst>
            <pc:docMk/>
            <pc:sldMk cId="2096331201" sldId="343"/>
            <ac:spMk id="373" creationId="{837AB053-03FA-D24C-AEAC-46E8246862CF}"/>
          </ac:spMkLst>
        </pc:spChg>
        <pc:spChg chg="add mod">
          <ac:chgData name="Bess Dunlevy" userId="dd4b9a8537dbe9d0" providerId="LiveId" clId="{28DFCD39-2CDE-40AD-86A8-D7C1A1B8CC7F}" dt="2024-05-29T11:03:00.674" v="22"/>
          <ac:spMkLst>
            <pc:docMk/>
            <pc:sldMk cId="2096331201" sldId="343"/>
            <ac:spMk id="374" creationId="{459CCC26-696A-E546-AEC8-FF27A8BCFC17}"/>
          </ac:spMkLst>
        </pc:spChg>
        <pc:spChg chg="add mod">
          <ac:chgData name="Bess Dunlevy" userId="dd4b9a8537dbe9d0" providerId="LiveId" clId="{28DFCD39-2CDE-40AD-86A8-D7C1A1B8CC7F}" dt="2024-05-29T11:03:00.674" v="22"/>
          <ac:spMkLst>
            <pc:docMk/>
            <pc:sldMk cId="2096331201" sldId="343"/>
            <ac:spMk id="375" creationId="{DA63ED94-709E-C949-8608-1C1525CF62E2}"/>
          </ac:spMkLst>
        </pc:spChg>
        <pc:spChg chg="add mod">
          <ac:chgData name="Bess Dunlevy" userId="dd4b9a8537dbe9d0" providerId="LiveId" clId="{28DFCD39-2CDE-40AD-86A8-D7C1A1B8CC7F}" dt="2024-05-29T11:03:00.674" v="22"/>
          <ac:spMkLst>
            <pc:docMk/>
            <pc:sldMk cId="2096331201" sldId="343"/>
            <ac:spMk id="376" creationId="{D0FBB8F7-29EC-CA49-B8B4-56506B8D317C}"/>
          </ac:spMkLst>
        </pc:spChg>
        <pc:spChg chg="add mod">
          <ac:chgData name="Bess Dunlevy" userId="dd4b9a8537dbe9d0" providerId="LiveId" clId="{28DFCD39-2CDE-40AD-86A8-D7C1A1B8CC7F}" dt="2024-05-29T11:03:00.674" v="22"/>
          <ac:spMkLst>
            <pc:docMk/>
            <pc:sldMk cId="2096331201" sldId="343"/>
            <ac:spMk id="377" creationId="{E2B81B76-411E-D041-BCB5-4BC22B812721}"/>
          </ac:spMkLst>
        </pc:spChg>
        <pc:spChg chg="add mod">
          <ac:chgData name="Bess Dunlevy" userId="dd4b9a8537dbe9d0" providerId="LiveId" clId="{28DFCD39-2CDE-40AD-86A8-D7C1A1B8CC7F}" dt="2024-05-29T11:03:00.674" v="22"/>
          <ac:spMkLst>
            <pc:docMk/>
            <pc:sldMk cId="2096331201" sldId="343"/>
            <ac:spMk id="378" creationId="{A018B34D-82B0-3043-80AB-FF0FCE2F50B1}"/>
          </ac:spMkLst>
        </pc:spChg>
        <pc:spChg chg="add mod">
          <ac:chgData name="Bess Dunlevy" userId="dd4b9a8537dbe9d0" providerId="LiveId" clId="{28DFCD39-2CDE-40AD-86A8-D7C1A1B8CC7F}" dt="2024-05-29T11:03:00.674" v="22"/>
          <ac:spMkLst>
            <pc:docMk/>
            <pc:sldMk cId="2096331201" sldId="343"/>
            <ac:spMk id="379" creationId="{B2AEADC2-E607-D441-A860-618E47FB2662}"/>
          </ac:spMkLst>
        </pc:spChg>
        <pc:spChg chg="add mod">
          <ac:chgData name="Bess Dunlevy" userId="dd4b9a8537dbe9d0" providerId="LiveId" clId="{28DFCD39-2CDE-40AD-86A8-D7C1A1B8CC7F}" dt="2024-05-29T11:03:00.674" v="22"/>
          <ac:spMkLst>
            <pc:docMk/>
            <pc:sldMk cId="2096331201" sldId="343"/>
            <ac:spMk id="380" creationId="{CA12F75A-FAF9-3244-A5DE-3EF669DF7B18}"/>
          </ac:spMkLst>
        </pc:spChg>
        <pc:spChg chg="add mod">
          <ac:chgData name="Bess Dunlevy" userId="dd4b9a8537dbe9d0" providerId="LiveId" clId="{28DFCD39-2CDE-40AD-86A8-D7C1A1B8CC7F}" dt="2024-05-29T11:03:00.674" v="22"/>
          <ac:spMkLst>
            <pc:docMk/>
            <pc:sldMk cId="2096331201" sldId="343"/>
            <ac:spMk id="381" creationId="{FFE1FC6B-42B7-BA47-8B41-B502F681B6F8}"/>
          </ac:spMkLst>
        </pc:spChg>
        <pc:spChg chg="add mod">
          <ac:chgData name="Bess Dunlevy" userId="dd4b9a8537dbe9d0" providerId="LiveId" clId="{28DFCD39-2CDE-40AD-86A8-D7C1A1B8CC7F}" dt="2024-05-29T11:03:00.674" v="22"/>
          <ac:spMkLst>
            <pc:docMk/>
            <pc:sldMk cId="2096331201" sldId="343"/>
            <ac:spMk id="382" creationId="{307149A2-BC54-754B-98F4-5F05FEEAB25B}"/>
          </ac:spMkLst>
        </pc:spChg>
        <pc:spChg chg="add mod">
          <ac:chgData name="Bess Dunlevy" userId="dd4b9a8537dbe9d0" providerId="LiveId" clId="{28DFCD39-2CDE-40AD-86A8-D7C1A1B8CC7F}" dt="2024-05-29T11:03:00.674" v="22"/>
          <ac:spMkLst>
            <pc:docMk/>
            <pc:sldMk cId="2096331201" sldId="343"/>
            <ac:spMk id="383" creationId="{47FDAACD-0991-AB44-BAAC-F272757FB9A8}"/>
          </ac:spMkLst>
        </pc:spChg>
        <pc:spChg chg="add mod">
          <ac:chgData name="Bess Dunlevy" userId="dd4b9a8537dbe9d0" providerId="LiveId" clId="{28DFCD39-2CDE-40AD-86A8-D7C1A1B8CC7F}" dt="2024-05-29T11:03:00.674" v="22"/>
          <ac:spMkLst>
            <pc:docMk/>
            <pc:sldMk cId="2096331201" sldId="343"/>
            <ac:spMk id="384" creationId="{6B8FB9F8-0E41-9241-9C2B-51A41F923ACC}"/>
          </ac:spMkLst>
        </pc:spChg>
        <pc:spChg chg="add mod">
          <ac:chgData name="Bess Dunlevy" userId="dd4b9a8537dbe9d0" providerId="LiveId" clId="{28DFCD39-2CDE-40AD-86A8-D7C1A1B8CC7F}" dt="2024-05-29T11:03:00.674" v="22"/>
          <ac:spMkLst>
            <pc:docMk/>
            <pc:sldMk cId="2096331201" sldId="343"/>
            <ac:spMk id="385" creationId="{468857EF-1D0B-B74F-BB41-CC1DA3537506}"/>
          </ac:spMkLst>
        </pc:spChg>
        <pc:spChg chg="add mod">
          <ac:chgData name="Bess Dunlevy" userId="dd4b9a8537dbe9d0" providerId="LiveId" clId="{28DFCD39-2CDE-40AD-86A8-D7C1A1B8CC7F}" dt="2024-05-29T11:03:00.674" v="22"/>
          <ac:spMkLst>
            <pc:docMk/>
            <pc:sldMk cId="2096331201" sldId="343"/>
            <ac:spMk id="386" creationId="{DCB41020-9738-944D-9C51-3E0633B378E9}"/>
          </ac:spMkLst>
        </pc:spChg>
        <pc:spChg chg="add mod">
          <ac:chgData name="Bess Dunlevy" userId="dd4b9a8537dbe9d0" providerId="LiveId" clId="{28DFCD39-2CDE-40AD-86A8-D7C1A1B8CC7F}" dt="2024-05-29T11:03:00.674" v="22"/>
          <ac:spMkLst>
            <pc:docMk/>
            <pc:sldMk cId="2096331201" sldId="343"/>
            <ac:spMk id="387" creationId="{126DB714-3196-5348-9CA0-CD6D9FE6CAB4}"/>
          </ac:spMkLst>
        </pc:spChg>
        <pc:spChg chg="add mod">
          <ac:chgData name="Bess Dunlevy" userId="dd4b9a8537dbe9d0" providerId="LiveId" clId="{28DFCD39-2CDE-40AD-86A8-D7C1A1B8CC7F}" dt="2024-05-29T11:03:00.674" v="22"/>
          <ac:spMkLst>
            <pc:docMk/>
            <pc:sldMk cId="2096331201" sldId="343"/>
            <ac:spMk id="388" creationId="{79AAD3FA-E984-8B45-AD6B-D75FBBEBA8B2}"/>
          </ac:spMkLst>
        </pc:spChg>
        <pc:spChg chg="add mod">
          <ac:chgData name="Bess Dunlevy" userId="dd4b9a8537dbe9d0" providerId="LiveId" clId="{28DFCD39-2CDE-40AD-86A8-D7C1A1B8CC7F}" dt="2024-05-29T11:03:00.674" v="22"/>
          <ac:spMkLst>
            <pc:docMk/>
            <pc:sldMk cId="2096331201" sldId="343"/>
            <ac:spMk id="389" creationId="{4B5F1C0E-9A81-5649-AA9A-86F64BB7ECD7}"/>
          </ac:spMkLst>
        </pc:spChg>
        <pc:spChg chg="add mod">
          <ac:chgData name="Bess Dunlevy" userId="dd4b9a8537dbe9d0" providerId="LiveId" clId="{28DFCD39-2CDE-40AD-86A8-D7C1A1B8CC7F}" dt="2024-05-29T11:03:00.674" v="22"/>
          <ac:spMkLst>
            <pc:docMk/>
            <pc:sldMk cId="2096331201" sldId="343"/>
            <ac:spMk id="390" creationId="{D8DE4D52-A17E-174C-A0F9-A0A483AAC38F}"/>
          </ac:spMkLst>
        </pc:spChg>
        <pc:spChg chg="add mod">
          <ac:chgData name="Bess Dunlevy" userId="dd4b9a8537dbe9d0" providerId="LiveId" clId="{28DFCD39-2CDE-40AD-86A8-D7C1A1B8CC7F}" dt="2024-05-29T11:03:00.674" v="22"/>
          <ac:spMkLst>
            <pc:docMk/>
            <pc:sldMk cId="2096331201" sldId="343"/>
            <ac:spMk id="391" creationId="{436B4E3A-91B1-144B-8D34-2F65E932ACC7}"/>
          </ac:spMkLst>
        </pc:spChg>
        <pc:spChg chg="add mod">
          <ac:chgData name="Bess Dunlevy" userId="dd4b9a8537dbe9d0" providerId="LiveId" clId="{28DFCD39-2CDE-40AD-86A8-D7C1A1B8CC7F}" dt="2024-05-29T11:03:00.674" v="22"/>
          <ac:spMkLst>
            <pc:docMk/>
            <pc:sldMk cId="2096331201" sldId="343"/>
            <ac:spMk id="392" creationId="{E16BFC2B-387D-534C-B97C-CBCCC9510A0E}"/>
          </ac:spMkLst>
        </pc:spChg>
        <pc:spChg chg="add mod">
          <ac:chgData name="Bess Dunlevy" userId="dd4b9a8537dbe9d0" providerId="LiveId" clId="{28DFCD39-2CDE-40AD-86A8-D7C1A1B8CC7F}" dt="2024-05-29T11:03:00.674" v="22"/>
          <ac:spMkLst>
            <pc:docMk/>
            <pc:sldMk cId="2096331201" sldId="343"/>
            <ac:spMk id="393" creationId="{CC1DF180-A8D4-2F4B-AC52-2E3F10A687C1}"/>
          </ac:spMkLst>
        </pc:spChg>
        <pc:spChg chg="add mod">
          <ac:chgData name="Bess Dunlevy" userId="dd4b9a8537dbe9d0" providerId="LiveId" clId="{28DFCD39-2CDE-40AD-86A8-D7C1A1B8CC7F}" dt="2024-05-29T11:03:00.674" v="22"/>
          <ac:spMkLst>
            <pc:docMk/>
            <pc:sldMk cId="2096331201" sldId="343"/>
            <ac:spMk id="394" creationId="{D9CFD905-6E1E-B447-8D74-4BB8A34E02B0}"/>
          </ac:spMkLst>
        </pc:spChg>
        <pc:spChg chg="add mod">
          <ac:chgData name="Bess Dunlevy" userId="dd4b9a8537dbe9d0" providerId="LiveId" clId="{28DFCD39-2CDE-40AD-86A8-D7C1A1B8CC7F}" dt="2024-05-29T11:03:00.674" v="22"/>
          <ac:spMkLst>
            <pc:docMk/>
            <pc:sldMk cId="2096331201" sldId="343"/>
            <ac:spMk id="395" creationId="{05B38B80-8F71-2244-A759-13EC665A7150}"/>
          </ac:spMkLst>
        </pc:spChg>
        <pc:spChg chg="add mod">
          <ac:chgData name="Bess Dunlevy" userId="dd4b9a8537dbe9d0" providerId="LiveId" clId="{28DFCD39-2CDE-40AD-86A8-D7C1A1B8CC7F}" dt="2024-05-29T11:03:00.674" v="22"/>
          <ac:spMkLst>
            <pc:docMk/>
            <pc:sldMk cId="2096331201" sldId="343"/>
            <ac:spMk id="396" creationId="{41F2875F-FC38-454F-A24C-BAD8BFEE61E3}"/>
          </ac:spMkLst>
        </pc:spChg>
        <pc:spChg chg="add mod">
          <ac:chgData name="Bess Dunlevy" userId="dd4b9a8537dbe9d0" providerId="LiveId" clId="{28DFCD39-2CDE-40AD-86A8-D7C1A1B8CC7F}" dt="2024-05-29T11:03:00.674" v="22"/>
          <ac:spMkLst>
            <pc:docMk/>
            <pc:sldMk cId="2096331201" sldId="343"/>
            <ac:spMk id="397" creationId="{FC6B24A4-783E-6C4D-A517-0D926783578C}"/>
          </ac:spMkLst>
        </pc:spChg>
        <pc:spChg chg="add mod">
          <ac:chgData name="Bess Dunlevy" userId="dd4b9a8537dbe9d0" providerId="LiveId" clId="{28DFCD39-2CDE-40AD-86A8-D7C1A1B8CC7F}" dt="2024-05-29T11:03:00.674" v="22"/>
          <ac:spMkLst>
            <pc:docMk/>
            <pc:sldMk cId="2096331201" sldId="343"/>
            <ac:spMk id="398" creationId="{717F0FAE-70F6-494F-B399-12F88E728CFF}"/>
          </ac:spMkLst>
        </pc:spChg>
        <pc:spChg chg="add mod">
          <ac:chgData name="Bess Dunlevy" userId="dd4b9a8537dbe9d0" providerId="LiveId" clId="{28DFCD39-2CDE-40AD-86A8-D7C1A1B8CC7F}" dt="2024-05-29T11:03:00.674" v="22"/>
          <ac:spMkLst>
            <pc:docMk/>
            <pc:sldMk cId="2096331201" sldId="343"/>
            <ac:spMk id="399" creationId="{19DC7D9E-66D8-E84F-BFBA-1E9FE281D26C}"/>
          </ac:spMkLst>
        </pc:spChg>
        <pc:spChg chg="add mod">
          <ac:chgData name="Bess Dunlevy" userId="dd4b9a8537dbe9d0" providerId="LiveId" clId="{28DFCD39-2CDE-40AD-86A8-D7C1A1B8CC7F}" dt="2024-05-29T11:03:00.674" v="22"/>
          <ac:spMkLst>
            <pc:docMk/>
            <pc:sldMk cId="2096331201" sldId="343"/>
            <ac:spMk id="400" creationId="{74ED34ED-1370-3C47-9BB8-7162CE7E8098}"/>
          </ac:spMkLst>
        </pc:spChg>
        <pc:spChg chg="add mod">
          <ac:chgData name="Bess Dunlevy" userId="dd4b9a8537dbe9d0" providerId="LiveId" clId="{28DFCD39-2CDE-40AD-86A8-D7C1A1B8CC7F}" dt="2024-05-29T11:03:00.674" v="22"/>
          <ac:spMkLst>
            <pc:docMk/>
            <pc:sldMk cId="2096331201" sldId="343"/>
            <ac:spMk id="401" creationId="{64A04709-730C-E043-BA91-9E77E1A727CB}"/>
          </ac:spMkLst>
        </pc:spChg>
        <pc:spChg chg="add mod">
          <ac:chgData name="Bess Dunlevy" userId="dd4b9a8537dbe9d0" providerId="LiveId" clId="{28DFCD39-2CDE-40AD-86A8-D7C1A1B8CC7F}" dt="2024-05-29T11:03:00.674" v="22"/>
          <ac:spMkLst>
            <pc:docMk/>
            <pc:sldMk cId="2096331201" sldId="343"/>
            <ac:spMk id="402" creationId="{1E2AAF85-E7CE-8544-9175-ABDBFBF47B6D}"/>
          </ac:spMkLst>
        </pc:spChg>
        <pc:spChg chg="add mod">
          <ac:chgData name="Bess Dunlevy" userId="dd4b9a8537dbe9d0" providerId="LiveId" clId="{28DFCD39-2CDE-40AD-86A8-D7C1A1B8CC7F}" dt="2024-05-29T11:03:00.674" v="22"/>
          <ac:spMkLst>
            <pc:docMk/>
            <pc:sldMk cId="2096331201" sldId="343"/>
            <ac:spMk id="403" creationId="{BA10F661-F7AE-884A-91A2-5C3E63090005}"/>
          </ac:spMkLst>
        </pc:spChg>
        <pc:spChg chg="add mod">
          <ac:chgData name="Bess Dunlevy" userId="dd4b9a8537dbe9d0" providerId="LiveId" clId="{28DFCD39-2CDE-40AD-86A8-D7C1A1B8CC7F}" dt="2024-05-29T11:03:00.674" v="22"/>
          <ac:spMkLst>
            <pc:docMk/>
            <pc:sldMk cId="2096331201" sldId="343"/>
            <ac:spMk id="404" creationId="{CB572638-6E34-8F4C-BA25-50B30BFAB2E2}"/>
          </ac:spMkLst>
        </pc:spChg>
        <pc:spChg chg="add mod">
          <ac:chgData name="Bess Dunlevy" userId="dd4b9a8537dbe9d0" providerId="LiveId" clId="{28DFCD39-2CDE-40AD-86A8-D7C1A1B8CC7F}" dt="2024-05-29T11:03:00.674" v="22"/>
          <ac:spMkLst>
            <pc:docMk/>
            <pc:sldMk cId="2096331201" sldId="343"/>
            <ac:spMk id="405" creationId="{B048C1B0-EC9D-9E44-8186-9B5505420AAD}"/>
          </ac:spMkLst>
        </pc:spChg>
        <pc:spChg chg="add mod">
          <ac:chgData name="Bess Dunlevy" userId="dd4b9a8537dbe9d0" providerId="LiveId" clId="{28DFCD39-2CDE-40AD-86A8-D7C1A1B8CC7F}" dt="2024-05-29T11:03:00.674" v="22"/>
          <ac:spMkLst>
            <pc:docMk/>
            <pc:sldMk cId="2096331201" sldId="343"/>
            <ac:spMk id="406" creationId="{E906C54F-B287-A641-9449-7C43143B3CEE}"/>
          </ac:spMkLst>
        </pc:spChg>
        <pc:spChg chg="add mod">
          <ac:chgData name="Bess Dunlevy" userId="dd4b9a8537dbe9d0" providerId="LiveId" clId="{28DFCD39-2CDE-40AD-86A8-D7C1A1B8CC7F}" dt="2024-05-29T11:03:00.674" v="22"/>
          <ac:spMkLst>
            <pc:docMk/>
            <pc:sldMk cId="2096331201" sldId="343"/>
            <ac:spMk id="407" creationId="{996A5C1B-3139-834D-8EB8-81606403A2EC}"/>
          </ac:spMkLst>
        </pc:spChg>
        <pc:spChg chg="add mod">
          <ac:chgData name="Bess Dunlevy" userId="dd4b9a8537dbe9d0" providerId="LiveId" clId="{28DFCD39-2CDE-40AD-86A8-D7C1A1B8CC7F}" dt="2024-05-29T11:03:00.674" v="22"/>
          <ac:spMkLst>
            <pc:docMk/>
            <pc:sldMk cId="2096331201" sldId="343"/>
            <ac:spMk id="408" creationId="{335B4192-EE78-DC48-9B9D-60BBE3FABA19}"/>
          </ac:spMkLst>
        </pc:spChg>
        <pc:spChg chg="add mod">
          <ac:chgData name="Bess Dunlevy" userId="dd4b9a8537dbe9d0" providerId="LiveId" clId="{28DFCD39-2CDE-40AD-86A8-D7C1A1B8CC7F}" dt="2024-05-29T11:03:00.674" v="22"/>
          <ac:spMkLst>
            <pc:docMk/>
            <pc:sldMk cId="2096331201" sldId="343"/>
            <ac:spMk id="409" creationId="{EE2377F4-D2C6-9545-9668-F37CDAC1E009}"/>
          </ac:spMkLst>
        </pc:spChg>
        <pc:spChg chg="add mod">
          <ac:chgData name="Bess Dunlevy" userId="dd4b9a8537dbe9d0" providerId="LiveId" clId="{28DFCD39-2CDE-40AD-86A8-D7C1A1B8CC7F}" dt="2024-05-29T11:03:00.674" v="22"/>
          <ac:spMkLst>
            <pc:docMk/>
            <pc:sldMk cId="2096331201" sldId="343"/>
            <ac:spMk id="410" creationId="{8172B3FE-7B54-FB4C-B190-2BF3EB816750}"/>
          </ac:spMkLst>
        </pc:spChg>
        <pc:spChg chg="add mod">
          <ac:chgData name="Bess Dunlevy" userId="dd4b9a8537dbe9d0" providerId="LiveId" clId="{28DFCD39-2CDE-40AD-86A8-D7C1A1B8CC7F}" dt="2024-05-29T11:03:00.674" v="22"/>
          <ac:spMkLst>
            <pc:docMk/>
            <pc:sldMk cId="2096331201" sldId="343"/>
            <ac:spMk id="411" creationId="{9711DAE8-81D0-1348-8D4E-FE8B28D5EA61}"/>
          </ac:spMkLst>
        </pc:spChg>
        <pc:spChg chg="add mod">
          <ac:chgData name="Bess Dunlevy" userId="dd4b9a8537dbe9d0" providerId="LiveId" clId="{28DFCD39-2CDE-40AD-86A8-D7C1A1B8CC7F}" dt="2024-05-29T11:03:00.674" v="22"/>
          <ac:spMkLst>
            <pc:docMk/>
            <pc:sldMk cId="2096331201" sldId="343"/>
            <ac:spMk id="412" creationId="{35B5EE82-BFD1-F149-BD9F-4D1C3227F43F}"/>
          </ac:spMkLst>
        </pc:spChg>
        <pc:spChg chg="add mod">
          <ac:chgData name="Bess Dunlevy" userId="dd4b9a8537dbe9d0" providerId="LiveId" clId="{28DFCD39-2CDE-40AD-86A8-D7C1A1B8CC7F}" dt="2024-05-29T11:03:00.674" v="22"/>
          <ac:spMkLst>
            <pc:docMk/>
            <pc:sldMk cId="2096331201" sldId="343"/>
            <ac:spMk id="413" creationId="{4AD2BD2A-2719-7745-BAC1-0A6D3A0CE545}"/>
          </ac:spMkLst>
        </pc:spChg>
        <pc:spChg chg="add mod">
          <ac:chgData name="Bess Dunlevy" userId="dd4b9a8537dbe9d0" providerId="LiveId" clId="{28DFCD39-2CDE-40AD-86A8-D7C1A1B8CC7F}" dt="2024-05-29T11:03:00.674" v="22"/>
          <ac:spMkLst>
            <pc:docMk/>
            <pc:sldMk cId="2096331201" sldId="343"/>
            <ac:spMk id="414" creationId="{0C329F3D-C7C9-494F-9B5B-F4778E8DB239}"/>
          </ac:spMkLst>
        </pc:spChg>
        <pc:spChg chg="add mod">
          <ac:chgData name="Bess Dunlevy" userId="dd4b9a8537dbe9d0" providerId="LiveId" clId="{28DFCD39-2CDE-40AD-86A8-D7C1A1B8CC7F}" dt="2024-05-29T11:03:00.674" v="22"/>
          <ac:spMkLst>
            <pc:docMk/>
            <pc:sldMk cId="2096331201" sldId="343"/>
            <ac:spMk id="415" creationId="{6385835A-F489-A547-BFD0-EEC6E6CAC42F}"/>
          </ac:spMkLst>
        </pc:spChg>
        <pc:spChg chg="add mod">
          <ac:chgData name="Bess Dunlevy" userId="dd4b9a8537dbe9d0" providerId="LiveId" clId="{28DFCD39-2CDE-40AD-86A8-D7C1A1B8CC7F}" dt="2024-05-29T11:03:00.674" v="22"/>
          <ac:spMkLst>
            <pc:docMk/>
            <pc:sldMk cId="2096331201" sldId="343"/>
            <ac:spMk id="416" creationId="{1A822504-9D62-3347-80FB-48C9B774B98A}"/>
          </ac:spMkLst>
        </pc:spChg>
        <pc:spChg chg="add mod">
          <ac:chgData name="Bess Dunlevy" userId="dd4b9a8537dbe9d0" providerId="LiveId" clId="{28DFCD39-2CDE-40AD-86A8-D7C1A1B8CC7F}" dt="2024-05-29T11:03:00.674" v="22"/>
          <ac:spMkLst>
            <pc:docMk/>
            <pc:sldMk cId="2096331201" sldId="343"/>
            <ac:spMk id="417" creationId="{F713E09A-1AE3-4D40-968D-D51BC062C7E3}"/>
          </ac:spMkLst>
        </pc:spChg>
        <pc:spChg chg="add mod">
          <ac:chgData name="Bess Dunlevy" userId="dd4b9a8537dbe9d0" providerId="LiveId" clId="{28DFCD39-2CDE-40AD-86A8-D7C1A1B8CC7F}" dt="2024-05-29T11:03:00.674" v="22"/>
          <ac:spMkLst>
            <pc:docMk/>
            <pc:sldMk cId="2096331201" sldId="343"/>
            <ac:spMk id="418" creationId="{EA64D074-11C9-A041-B8C2-86FFDDAEE560}"/>
          </ac:spMkLst>
        </pc:spChg>
        <pc:spChg chg="add mod">
          <ac:chgData name="Bess Dunlevy" userId="dd4b9a8537dbe9d0" providerId="LiveId" clId="{28DFCD39-2CDE-40AD-86A8-D7C1A1B8CC7F}" dt="2024-05-29T11:03:00.674" v="22"/>
          <ac:spMkLst>
            <pc:docMk/>
            <pc:sldMk cId="2096331201" sldId="343"/>
            <ac:spMk id="419" creationId="{5556E630-2172-CC46-AAB0-6DD8CFBE98AE}"/>
          </ac:spMkLst>
        </pc:spChg>
        <pc:spChg chg="add mod">
          <ac:chgData name="Bess Dunlevy" userId="dd4b9a8537dbe9d0" providerId="LiveId" clId="{28DFCD39-2CDE-40AD-86A8-D7C1A1B8CC7F}" dt="2024-05-29T11:03:00.674" v="22"/>
          <ac:spMkLst>
            <pc:docMk/>
            <pc:sldMk cId="2096331201" sldId="343"/>
            <ac:spMk id="420" creationId="{61594108-27E8-9B45-8F33-74A82E8F6551}"/>
          </ac:spMkLst>
        </pc:spChg>
        <pc:spChg chg="add mod">
          <ac:chgData name="Bess Dunlevy" userId="dd4b9a8537dbe9d0" providerId="LiveId" clId="{28DFCD39-2CDE-40AD-86A8-D7C1A1B8CC7F}" dt="2024-05-29T11:03:00.674" v="22"/>
          <ac:spMkLst>
            <pc:docMk/>
            <pc:sldMk cId="2096331201" sldId="343"/>
            <ac:spMk id="421" creationId="{4C473CFD-BC31-F749-9A71-A435C1FBAE3B}"/>
          </ac:spMkLst>
        </pc:spChg>
        <pc:spChg chg="add mod">
          <ac:chgData name="Bess Dunlevy" userId="dd4b9a8537dbe9d0" providerId="LiveId" clId="{28DFCD39-2CDE-40AD-86A8-D7C1A1B8CC7F}" dt="2024-05-29T11:03:00.674" v="22"/>
          <ac:spMkLst>
            <pc:docMk/>
            <pc:sldMk cId="2096331201" sldId="343"/>
            <ac:spMk id="422" creationId="{507A09F9-31E0-FF42-9999-5E1E8EC282C0}"/>
          </ac:spMkLst>
        </pc:spChg>
        <pc:spChg chg="add mod">
          <ac:chgData name="Bess Dunlevy" userId="dd4b9a8537dbe9d0" providerId="LiveId" clId="{28DFCD39-2CDE-40AD-86A8-D7C1A1B8CC7F}" dt="2024-05-29T11:03:00.674" v="22"/>
          <ac:spMkLst>
            <pc:docMk/>
            <pc:sldMk cId="2096331201" sldId="343"/>
            <ac:spMk id="423" creationId="{E80276EB-9129-7B46-B1A7-505F9F6D2ABA}"/>
          </ac:spMkLst>
        </pc:spChg>
        <pc:spChg chg="add mod">
          <ac:chgData name="Bess Dunlevy" userId="dd4b9a8537dbe9d0" providerId="LiveId" clId="{28DFCD39-2CDE-40AD-86A8-D7C1A1B8CC7F}" dt="2024-05-29T11:03:00.674" v="22"/>
          <ac:spMkLst>
            <pc:docMk/>
            <pc:sldMk cId="2096331201" sldId="343"/>
            <ac:spMk id="424" creationId="{04A598BF-BC8E-0549-95E3-83D023B11B62}"/>
          </ac:spMkLst>
        </pc:spChg>
        <pc:spChg chg="add mod">
          <ac:chgData name="Bess Dunlevy" userId="dd4b9a8537dbe9d0" providerId="LiveId" clId="{28DFCD39-2CDE-40AD-86A8-D7C1A1B8CC7F}" dt="2024-05-29T11:03:00.674" v="22"/>
          <ac:spMkLst>
            <pc:docMk/>
            <pc:sldMk cId="2096331201" sldId="343"/>
            <ac:spMk id="425" creationId="{DD0D5852-3601-AE46-B7C5-574ABD5453BD}"/>
          </ac:spMkLst>
        </pc:spChg>
        <pc:spChg chg="add mod">
          <ac:chgData name="Bess Dunlevy" userId="dd4b9a8537dbe9d0" providerId="LiveId" clId="{28DFCD39-2CDE-40AD-86A8-D7C1A1B8CC7F}" dt="2024-05-29T11:03:00.674" v="22"/>
          <ac:spMkLst>
            <pc:docMk/>
            <pc:sldMk cId="2096331201" sldId="343"/>
            <ac:spMk id="426" creationId="{9568E529-6FB2-A44D-A0A1-3C52A3097AA3}"/>
          </ac:spMkLst>
        </pc:spChg>
        <pc:spChg chg="add mod">
          <ac:chgData name="Bess Dunlevy" userId="dd4b9a8537dbe9d0" providerId="LiveId" clId="{28DFCD39-2CDE-40AD-86A8-D7C1A1B8CC7F}" dt="2024-05-29T11:03:00.674" v="22"/>
          <ac:spMkLst>
            <pc:docMk/>
            <pc:sldMk cId="2096331201" sldId="343"/>
            <ac:spMk id="427" creationId="{258201DF-A3A1-AE43-B0AA-1E1279BE2D93}"/>
          </ac:spMkLst>
        </pc:spChg>
        <pc:spChg chg="add mod">
          <ac:chgData name="Bess Dunlevy" userId="dd4b9a8537dbe9d0" providerId="LiveId" clId="{28DFCD39-2CDE-40AD-86A8-D7C1A1B8CC7F}" dt="2024-05-29T11:03:00.674" v="22"/>
          <ac:spMkLst>
            <pc:docMk/>
            <pc:sldMk cId="2096331201" sldId="343"/>
            <ac:spMk id="428" creationId="{06928D43-E62C-2B40-985A-655AFB6EA07B}"/>
          </ac:spMkLst>
        </pc:spChg>
        <pc:spChg chg="add mod">
          <ac:chgData name="Bess Dunlevy" userId="dd4b9a8537dbe9d0" providerId="LiveId" clId="{28DFCD39-2CDE-40AD-86A8-D7C1A1B8CC7F}" dt="2024-05-29T11:03:00.674" v="22"/>
          <ac:spMkLst>
            <pc:docMk/>
            <pc:sldMk cId="2096331201" sldId="343"/>
            <ac:spMk id="429" creationId="{E7192249-8789-FD47-A595-BA7CC8E5DF55}"/>
          </ac:spMkLst>
        </pc:spChg>
        <pc:spChg chg="add mod">
          <ac:chgData name="Bess Dunlevy" userId="dd4b9a8537dbe9d0" providerId="LiveId" clId="{28DFCD39-2CDE-40AD-86A8-D7C1A1B8CC7F}" dt="2024-05-29T11:03:00.674" v="22"/>
          <ac:spMkLst>
            <pc:docMk/>
            <pc:sldMk cId="2096331201" sldId="343"/>
            <ac:spMk id="430" creationId="{636EB435-529C-EE45-92EB-7FC3F8F6407A}"/>
          </ac:spMkLst>
        </pc:spChg>
        <pc:spChg chg="add mod">
          <ac:chgData name="Bess Dunlevy" userId="dd4b9a8537dbe9d0" providerId="LiveId" clId="{28DFCD39-2CDE-40AD-86A8-D7C1A1B8CC7F}" dt="2024-05-29T11:03:00.674" v="22"/>
          <ac:spMkLst>
            <pc:docMk/>
            <pc:sldMk cId="2096331201" sldId="343"/>
            <ac:spMk id="431" creationId="{B4A42640-9A5B-AF4D-BC86-3A7A3C7EDE32}"/>
          </ac:spMkLst>
        </pc:spChg>
        <pc:spChg chg="add mod">
          <ac:chgData name="Bess Dunlevy" userId="dd4b9a8537dbe9d0" providerId="LiveId" clId="{28DFCD39-2CDE-40AD-86A8-D7C1A1B8CC7F}" dt="2024-05-29T11:03:00.674" v="22"/>
          <ac:spMkLst>
            <pc:docMk/>
            <pc:sldMk cId="2096331201" sldId="343"/>
            <ac:spMk id="432" creationId="{F2826F0F-85A2-E44A-B19C-A3A8870A4299}"/>
          </ac:spMkLst>
        </pc:spChg>
        <pc:spChg chg="add mod">
          <ac:chgData name="Bess Dunlevy" userId="dd4b9a8537dbe9d0" providerId="LiveId" clId="{28DFCD39-2CDE-40AD-86A8-D7C1A1B8CC7F}" dt="2024-05-29T11:03:00.674" v="22"/>
          <ac:spMkLst>
            <pc:docMk/>
            <pc:sldMk cId="2096331201" sldId="343"/>
            <ac:spMk id="433" creationId="{12E40CEB-C50A-F242-A3EC-1596FCD91E45}"/>
          </ac:spMkLst>
        </pc:spChg>
        <pc:spChg chg="add mod">
          <ac:chgData name="Bess Dunlevy" userId="dd4b9a8537dbe9d0" providerId="LiveId" clId="{28DFCD39-2CDE-40AD-86A8-D7C1A1B8CC7F}" dt="2024-05-29T11:03:00.674" v="22"/>
          <ac:spMkLst>
            <pc:docMk/>
            <pc:sldMk cId="2096331201" sldId="343"/>
            <ac:spMk id="434" creationId="{836A0D80-EBF3-7B41-8B3B-1E1D9DD72ECE}"/>
          </ac:spMkLst>
        </pc:spChg>
        <pc:spChg chg="add mod">
          <ac:chgData name="Bess Dunlevy" userId="dd4b9a8537dbe9d0" providerId="LiveId" clId="{28DFCD39-2CDE-40AD-86A8-D7C1A1B8CC7F}" dt="2024-05-29T11:03:00.674" v="22"/>
          <ac:spMkLst>
            <pc:docMk/>
            <pc:sldMk cId="2096331201" sldId="343"/>
            <ac:spMk id="435" creationId="{3251E269-109A-7349-8417-CC79BEE02DDC}"/>
          </ac:spMkLst>
        </pc:spChg>
        <pc:spChg chg="add mod">
          <ac:chgData name="Bess Dunlevy" userId="dd4b9a8537dbe9d0" providerId="LiveId" clId="{28DFCD39-2CDE-40AD-86A8-D7C1A1B8CC7F}" dt="2024-05-29T11:03:00.674" v="22"/>
          <ac:spMkLst>
            <pc:docMk/>
            <pc:sldMk cId="2096331201" sldId="343"/>
            <ac:spMk id="436" creationId="{6FD384CE-06EC-7441-96A9-44B9EB2F991C}"/>
          </ac:spMkLst>
        </pc:spChg>
        <pc:spChg chg="add mod">
          <ac:chgData name="Bess Dunlevy" userId="dd4b9a8537dbe9d0" providerId="LiveId" clId="{28DFCD39-2CDE-40AD-86A8-D7C1A1B8CC7F}" dt="2024-05-29T11:03:00.674" v="22"/>
          <ac:spMkLst>
            <pc:docMk/>
            <pc:sldMk cId="2096331201" sldId="343"/>
            <ac:spMk id="437" creationId="{BDF8D50E-CFF5-0147-9687-F63286EAFC4A}"/>
          </ac:spMkLst>
        </pc:spChg>
        <pc:spChg chg="add mod">
          <ac:chgData name="Bess Dunlevy" userId="dd4b9a8537dbe9d0" providerId="LiveId" clId="{28DFCD39-2CDE-40AD-86A8-D7C1A1B8CC7F}" dt="2024-05-29T11:03:00.674" v="22"/>
          <ac:spMkLst>
            <pc:docMk/>
            <pc:sldMk cId="2096331201" sldId="343"/>
            <ac:spMk id="438" creationId="{94AA77C7-919C-9041-820E-21DDC14BC420}"/>
          </ac:spMkLst>
        </pc:spChg>
        <pc:spChg chg="add mod">
          <ac:chgData name="Bess Dunlevy" userId="dd4b9a8537dbe9d0" providerId="LiveId" clId="{28DFCD39-2CDE-40AD-86A8-D7C1A1B8CC7F}" dt="2024-05-29T11:03:00.674" v="22"/>
          <ac:spMkLst>
            <pc:docMk/>
            <pc:sldMk cId="2096331201" sldId="343"/>
            <ac:spMk id="439" creationId="{020CD3E9-B6B5-7041-B00B-0D0602C8ED9F}"/>
          </ac:spMkLst>
        </pc:spChg>
        <pc:spChg chg="add mod">
          <ac:chgData name="Bess Dunlevy" userId="dd4b9a8537dbe9d0" providerId="LiveId" clId="{28DFCD39-2CDE-40AD-86A8-D7C1A1B8CC7F}" dt="2024-05-29T11:03:00.674" v="22"/>
          <ac:spMkLst>
            <pc:docMk/>
            <pc:sldMk cId="2096331201" sldId="343"/>
            <ac:spMk id="440" creationId="{22835127-77E4-BA4E-9F75-73FB8F18965C}"/>
          </ac:spMkLst>
        </pc:spChg>
        <pc:spChg chg="add mod">
          <ac:chgData name="Bess Dunlevy" userId="dd4b9a8537dbe9d0" providerId="LiveId" clId="{28DFCD39-2CDE-40AD-86A8-D7C1A1B8CC7F}" dt="2024-05-29T11:03:00.674" v="22"/>
          <ac:spMkLst>
            <pc:docMk/>
            <pc:sldMk cId="2096331201" sldId="343"/>
            <ac:spMk id="441" creationId="{F00101EF-1962-4B4F-9A24-C196ECEC6F64}"/>
          </ac:spMkLst>
        </pc:spChg>
        <pc:spChg chg="add mod">
          <ac:chgData name="Bess Dunlevy" userId="dd4b9a8537dbe9d0" providerId="LiveId" clId="{28DFCD39-2CDE-40AD-86A8-D7C1A1B8CC7F}" dt="2024-05-29T11:03:00.674" v="22"/>
          <ac:spMkLst>
            <pc:docMk/>
            <pc:sldMk cId="2096331201" sldId="343"/>
            <ac:spMk id="442" creationId="{07B75BE9-3B0B-454F-B98E-8618BEE54049}"/>
          </ac:spMkLst>
        </pc:spChg>
        <pc:spChg chg="add mod">
          <ac:chgData name="Bess Dunlevy" userId="dd4b9a8537dbe9d0" providerId="LiveId" clId="{28DFCD39-2CDE-40AD-86A8-D7C1A1B8CC7F}" dt="2024-05-29T11:03:00.674" v="22"/>
          <ac:spMkLst>
            <pc:docMk/>
            <pc:sldMk cId="2096331201" sldId="343"/>
            <ac:spMk id="443" creationId="{CBB2F6D3-0E09-5140-B296-CAD6E0BA7BB7}"/>
          </ac:spMkLst>
        </pc:spChg>
        <pc:spChg chg="add mod">
          <ac:chgData name="Bess Dunlevy" userId="dd4b9a8537dbe9d0" providerId="LiveId" clId="{28DFCD39-2CDE-40AD-86A8-D7C1A1B8CC7F}" dt="2024-05-29T11:03:00.674" v="22"/>
          <ac:spMkLst>
            <pc:docMk/>
            <pc:sldMk cId="2096331201" sldId="343"/>
            <ac:spMk id="444" creationId="{5380CA97-5841-1044-A6C6-1F86F8D6226D}"/>
          </ac:spMkLst>
        </pc:spChg>
        <pc:spChg chg="add mod">
          <ac:chgData name="Bess Dunlevy" userId="dd4b9a8537dbe9d0" providerId="LiveId" clId="{28DFCD39-2CDE-40AD-86A8-D7C1A1B8CC7F}" dt="2024-05-29T11:03:00.674" v="22"/>
          <ac:spMkLst>
            <pc:docMk/>
            <pc:sldMk cId="2096331201" sldId="343"/>
            <ac:spMk id="445" creationId="{12456C62-95CD-FE42-B038-6EAE5B3634FA}"/>
          </ac:spMkLst>
        </pc:spChg>
        <pc:spChg chg="add mod">
          <ac:chgData name="Bess Dunlevy" userId="dd4b9a8537dbe9d0" providerId="LiveId" clId="{28DFCD39-2CDE-40AD-86A8-D7C1A1B8CC7F}" dt="2024-05-29T11:03:00.674" v="22"/>
          <ac:spMkLst>
            <pc:docMk/>
            <pc:sldMk cId="2096331201" sldId="343"/>
            <ac:spMk id="446" creationId="{99367800-29E2-DA43-9F68-1BACE097ED95}"/>
          </ac:spMkLst>
        </pc:spChg>
        <pc:spChg chg="add mod">
          <ac:chgData name="Bess Dunlevy" userId="dd4b9a8537dbe9d0" providerId="LiveId" clId="{28DFCD39-2CDE-40AD-86A8-D7C1A1B8CC7F}" dt="2024-05-29T11:03:00.674" v="22"/>
          <ac:spMkLst>
            <pc:docMk/>
            <pc:sldMk cId="2096331201" sldId="343"/>
            <ac:spMk id="447" creationId="{EFAEE64A-2D4F-1B4E-96CB-7C2BF5B2E5AA}"/>
          </ac:spMkLst>
        </pc:spChg>
        <pc:spChg chg="add mod">
          <ac:chgData name="Bess Dunlevy" userId="dd4b9a8537dbe9d0" providerId="LiveId" clId="{28DFCD39-2CDE-40AD-86A8-D7C1A1B8CC7F}" dt="2024-05-29T11:03:00.674" v="22"/>
          <ac:spMkLst>
            <pc:docMk/>
            <pc:sldMk cId="2096331201" sldId="343"/>
            <ac:spMk id="448" creationId="{ACBB8ECA-48F8-5844-A3E5-9124E21482F0}"/>
          </ac:spMkLst>
        </pc:spChg>
        <pc:spChg chg="add mod">
          <ac:chgData name="Bess Dunlevy" userId="dd4b9a8537dbe9d0" providerId="LiveId" clId="{28DFCD39-2CDE-40AD-86A8-D7C1A1B8CC7F}" dt="2024-05-29T11:03:00.674" v="22"/>
          <ac:spMkLst>
            <pc:docMk/>
            <pc:sldMk cId="2096331201" sldId="343"/>
            <ac:spMk id="449" creationId="{58356964-2458-FA45-84F2-80D97DD1FB4B}"/>
          </ac:spMkLst>
        </pc:spChg>
        <pc:spChg chg="add mod">
          <ac:chgData name="Bess Dunlevy" userId="dd4b9a8537dbe9d0" providerId="LiveId" clId="{28DFCD39-2CDE-40AD-86A8-D7C1A1B8CC7F}" dt="2024-05-29T11:03:00.674" v="22"/>
          <ac:spMkLst>
            <pc:docMk/>
            <pc:sldMk cId="2096331201" sldId="343"/>
            <ac:spMk id="450" creationId="{7E0ACA71-C98D-2B49-889C-9A98E14B4E94}"/>
          </ac:spMkLst>
        </pc:spChg>
        <pc:spChg chg="add mod">
          <ac:chgData name="Bess Dunlevy" userId="dd4b9a8537dbe9d0" providerId="LiveId" clId="{28DFCD39-2CDE-40AD-86A8-D7C1A1B8CC7F}" dt="2024-05-29T11:03:00.674" v="22"/>
          <ac:spMkLst>
            <pc:docMk/>
            <pc:sldMk cId="2096331201" sldId="343"/>
            <ac:spMk id="451" creationId="{01D5F7BD-4906-B84A-9E1E-A974EC1AB65A}"/>
          </ac:spMkLst>
        </pc:spChg>
        <pc:spChg chg="add mod">
          <ac:chgData name="Bess Dunlevy" userId="dd4b9a8537dbe9d0" providerId="LiveId" clId="{28DFCD39-2CDE-40AD-86A8-D7C1A1B8CC7F}" dt="2024-05-29T11:03:00.674" v="22"/>
          <ac:spMkLst>
            <pc:docMk/>
            <pc:sldMk cId="2096331201" sldId="343"/>
            <ac:spMk id="452" creationId="{4CC40624-62F3-A840-A8BF-F56C722C3027}"/>
          </ac:spMkLst>
        </pc:spChg>
        <pc:spChg chg="add mod">
          <ac:chgData name="Bess Dunlevy" userId="dd4b9a8537dbe9d0" providerId="LiveId" clId="{28DFCD39-2CDE-40AD-86A8-D7C1A1B8CC7F}" dt="2024-05-29T11:03:00.674" v="22"/>
          <ac:spMkLst>
            <pc:docMk/>
            <pc:sldMk cId="2096331201" sldId="343"/>
            <ac:spMk id="453" creationId="{43CE4F23-4830-9B41-B1A1-A24730E085AB}"/>
          </ac:spMkLst>
        </pc:spChg>
        <pc:spChg chg="add mod">
          <ac:chgData name="Bess Dunlevy" userId="dd4b9a8537dbe9d0" providerId="LiveId" clId="{28DFCD39-2CDE-40AD-86A8-D7C1A1B8CC7F}" dt="2024-05-29T11:03:00.674" v="22"/>
          <ac:spMkLst>
            <pc:docMk/>
            <pc:sldMk cId="2096331201" sldId="343"/>
            <ac:spMk id="454" creationId="{00B9925C-2AC2-CE44-B605-481DCB7CBBD9}"/>
          </ac:spMkLst>
        </pc:spChg>
        <pc:spChg chg="add mod">
          <ac:chgData name="Bess Dunlevy" userId="dd4b9a8537dbe9d0" providerId="LiveId" clId="{28DFCD39-2CDE-40AD-86A8-D7C1A1B8CC7F}" dt="2024-05-29T11:03:00.674" v="22"/>
          <ac:spMkLst>
            <pc:docMk/>
            <pc:sldMk cId="2096331201" sldId="343"/>
            <ac:spMk id="455" creationId="{C9F31400-DF39-AE44-811B-675E2E0C4670}"/>
          </ac:spMkLst>
        </pc:spChg>
        <pc:spChg chg="add mod">
          <ac:chgData name="Bess Dunlevy" userId="dd4b9a8537dbe9d0" providerId="LiveId" clId="{28DFCD39-2CDE-40AD-86A8-D7C1A1B8CC7F}" dt="2024-05-29T11:03:00.674" v="22"/>
          <ac:spMkLst>
            <pc:docMk/>
            <pc:sldMk cId="2096331201" sldId="343"/>
            <ac:spMk id="456" creationId="{1B2578AC-A3FF-8B49-8BAB-E41A2BA8D6ED}"/>
          </ac:spMkLst>
        </pc:spChg>
        <pc:spChg chg="add mod">
          <ac:chgData name="Bess Dunlevy" userId="dd4b9a8537dbe9d0" providerId="LiveId" clId="{28DFCD39-2CDE-40AD-86A8-D7C1A1B8CC7F}" dt="2024-05-29T11:03:00.674" v="22"/>
          <ac:spMkLst>
            <pc:docMk/>
            <pc:sldMk cId="2096331201" sldId="343"/>
            <ac:spMk id="457" creationId="{46403704-F346-0B4F-895D-10597D533C8F}"/>
          </ac:spMkLst>
        </pc:spChg>
        <pc:spChg chg="add mod">
          <ac:chgData name="Bess Dunlevy" userId="dd4b9a8537dbe9d0" providerId="LiveId" clId="{28DFCD39-2CDE-40AD-86A8-D7C1A1B8CC7F}" dt="2024-05-29T11:03:00.674" v="22"/>
          <ac:spMkLst>
            <pc:docMk/>
            <pc:sldMk cId="2096331201" sldId="343"/>
            <ac:spMk id="458" creationId="{475D57E8-64C6-0E4D-B7AD-58CCB2493170}"/>
          </ac:spMkLst>
        </pc:spChg>
        <pc:spChg chg="add mod">
          <ac:chgData name="Bess Dunlevy" userId="dd4b9a8537dbe9d0" providerId="LiveId" clId="{28DFCD39-2CDE-40AD-86A8-D7C1A1B8CC7F}" dt="2024-05-29T11:03:00.674" v="22"/>
          <ac:spMkLst>
            <pc:docMk/>
            <pc:sldMk cId="2096331201" sldId="343"/>
            <ac:spMk id="459" creationId="{B171EFE9-83B3-C949-9F3C-30E0E6B56435}"/>
          </ac:spMkLst>
        </pc:spChg>
        <pc:spChg chg="add mod">
          <ac:chgData name="Bess Dunlevy" userId="dd4b9a8537dbe9d0" providerId="LiveId" clId="{28DFCD39-2CDE-40AD-86A8-D7C1A1B8CC7F}" dt="2024-05-29T11:03:00.674" v="22"/>
          <ac:spMkLst>
            <pc:docMk/>
            <pc:sldMk cId="2096331201" sldId="343"/>
            <ac:spMk id="460" creationId="{FC47770E-958D-E644-8E3F-AE6CCA4A24EA}"/>
          </ac:spMkLst>
        </pc:spChg>
        <pc:spChg chg="add mod">
          <ac:chgData name="Bess Dunlevy" userId="dd4b9a8537dbe9d0" providerId="LiveId" clId="{28DFCD39-2CDE-40AD-86A8-D7C1A1B8CC7F}" dt="2024-05-29T11:03:00.674" v="22"/>
          <ac:spMkLst>
            <pc:docMk/>
            <pc:sldMk cId="2096331201" sldId="343"/>
            <ac:spMk id="461" creationId="{466D6E01-5884-3A43-BFE1-4B10728D1396}"/>
          </ac:spMkLst>
        </pc:spChg>
        <pc:spChg chg="add mod">
          <ac:chgData name="Bess Dunlevy" userId="dd4b9a8537dbe9d0" providerId="LiveId" clId="{28DFCD39-2CDE-40AD-86A8-D7C1A1B8CC7F}" dt="2024-05-29T11:03:00.674" v="22"/>
          <ac:spMkLst>
            <pc:docMk/>
            <pc:sldMk cId="2096331201" sldId="343"/>
            <ac:spMk id="462" creationId="{5BDAAED7-536C-A345-BDAD-57100DA285A8}"/>
          </ac:spMkLst>
        </pc:spChg>
        <pc:spChg chg="add mod">
          <ac:chgData name="Bess Dunlevy" userId="dd4b9a8537dbe9d0" providerId="LiveId" clId="{28DFCD39-2CDE-40AD-86A8-D7C1A1B8CC7F}" dt="2024-05-29T11:03:00.674" v="22"/>
          <ac:spMkLst>
            <pc:docMk/>
            <pc:sldMk cId="2096331201" sldId="343"/>
            <ac:spMk id="463" creationId="{E9477341-7387-534C-82AC-6F6D498778D7}"/>
          </ac:spMkLst>
        </pc:spChg>
        <pc:spChg chg="add mod">
          <ac:chgData name="Bess Dunlevy" userId="dd4b9a8537dbe9d0" providerId="LiveId" clId="{28DFCD39-2CDE-40AD-86A8-D7C1A1B8CC7F}" dt="2024-05-29T11:03:00.674" v="22"/>
          <ac:spMkLst>
            <pc:docMk/>
            <pc:sldMk cId="2096331201" sldId="343"/>
            <ac:spMk id="464" creationId="{A66C3663-06E8-B64B-BCCA-9759277CDE3F}"/>
          </ac:spMkLst>
        </pc:spChg>
        <pc:spChg chg="add mod">
          <ac:chgData name="Bess Dunlevy" userId="dd4b9a8537dbe9d0" providerId="LiveId" clId="{28DFCD39-2CDE-40AD-86A8-D7C1A1B8CC7F}" dt="2024-05-29T11:03:00.674" v="22"/>
          <ac:spMkLst>
            <pc:docMk/>
            <pc:sldMk cId="2096331201" sldId="343"/>
            <ac:spMk id="465" creationId="{B4D824F1-5D83-BD49-81F5-59BC71A3059B}"/>
          </ac:spMkLst>
        </pc:spChg>
        <pc:spChg chg="add mod">
          <ac:chgData name="Bess Dunlevy" userId="dd4b9a8537dbe9d0" providerId="LiveId" clId="{28DFCD39-2CDE-40AD-86A8-D7C1A1B8CC7F}" dt="2024-05-29T11:03:00.674" v="22"/>
          <ac:spMkLst>
            <pc:docMk/>
            <pc:sldMk cId="2096331201" sldId="343"/>
            <ac:spMk id="466" creationId="{4F3313E6-47A0-0E49-9BC9-94495B6DEE1B}"/>
          </ac:spMkLst>
        </pc:spChg>
        <pc:spChg chg="add mod">
          <ac:chgData name="Bess Dunlevy" userId="dd4b9a8537dbe9d0" providerId="LiveId" clId="{28DFCD39-2CDE-40AD-86A8-D7C1A1B8CC7F}" dt="2024-05-29T11:03:00.674" v="22"/>
          <ac:spMkLst>
            <pc:docMk/>
            <pc:sldMk cId="2096331201" sldId="343"/>
            <ac:spMk id="467" creationId="{A35F3EE3-680F-374D-A40C-8F2F5FE8E8AF}"/>
          </ac:spMkLst>
        </pc:spChg>
        <pc:spChg chg="add mod">
          <ac:chgData name="Bess Dunlevy" userId="dd4b9a8537dbe9d0" providerId="LiveId" clId="{28DFCD39-2CDE-40AD-86A8-D7C1A1B8CC7F}" dt="2024-05-29T11:03:00.674" v="22"/>
          <ac:spMkLst>
            <pc:docMk/>
            <pc:sldMk cId="2096331201" sldId="343"/>
            <ac:spMk id="468" creationId="{727243A1-7EDE-684E-82D7-50E88174E058}"/>
          </ac:spMkLst>
        </pc:spChg>
        <pc:spChg chg="add mod">
          <ac:chgData name="Bess Dunlevy" userId="dd4b9a8537dbe9d0" providerId="LiveId" clId="{28DFCD39-2CDE-40AD-86A8-D7C1A1B8CC7F}" dt="2024-05-29T11:03:00.674" v="22"/>
          <ac:spMkLst>
            <pc:docMk/>
            <pc:sldMk cId="2096331201" sldId="343"/>
            <ac:spMk id="469" creationId="{E8718F2D-C4F0-AF4B-8567-3E1357DB0F83}"/>
          </ac:spMkLst>
        </pc:spChg>
        <pc:spChg chg="add mod">
          <ac:chgData name="Bess Dunlevy" userId="dd4b9a8537dbe9d0" providerId="LiveId" clId="{28DFCD39-2CDE-40AD-86A8-D7C1A1B8CC7F}" dt="2024-05-29T11:03:00.674" v="22"/>
          <ac:spMkLst>
            <pc:docMk/>
            <pc:sldMk cId="2096331201" sldId="343"/>
            <ac:spMk id="470" creationId="{D7599D3A-6BCA-0C40-B451-A5A79BA130CD}"/>
          </ac:spMkLst>
        </pc:spChg>
        <pc:spChg chg="add mod">
          <ac:chgData name="Bess Dunlevy" userId="dd4b9a8537dbe9d0" providerId="LiveId" clId="{28DFCD39-2CDE-40AD-86A8-D7C1A1B8CC7F}" dt="2024-05-29T11:03:00.674" v="22"/>
          <ac:spMkLst>
            <pc:docMk/>
            <pc:sldMk cId="2096331201" sldId="343"/>
            <ac:spMk id="471" creationId="{D791EF0B-A64A-9748-866D-EECD6F5AED68}"/>
          </ac:spMkLst>
        </pc:spChg>
        <pc:spChg chg="add mod">
          <ac:chgData name="Bess Dunlevy" userId="dd4b9a8537dbe9d0" providerId="LiveId" clId="{28DFCD39-2CDE-40AD-86A8-D7C1A1B8CC7F}" dt="2024-05-29T11:03:00.674" v="22"/>
          <ac:spMkLst>
            <pc:docMk/>
            <pc:sldMk cId="2096331201" sldId="343"/>
            <ac:spMk id="472" creationId="{FCACB0D4-421D-014F-9106-F72BE7BB5F3A}"/>
          </ac:spMkLst>
        </pc:spChg>
        <pc:spChg chg="add mod">
          <ac:chgData name="Bess Dunlevy" userId="dd4b9a8537dbe9d0" providerId="LiveId" clId="{28DFCD39-2CDE-40AD-86A8-D7C1A1B8CC7F}" dt="2024-05-29T11:03:00.674" v="22"/>
          <ac:spMkLst>
            <pc:docMk/>
            <pc:sldMk cId="2096331201" sldId="343"/>
            <ac:spMk id="473" creationId="{1E15CA98-B8A1-E44D-805F-52A18D6D29A6}"/>
          </ac:spMkLst>
        </pc:spChg>
        <pc:spChg chg="add mod">
          <ac:chgData name="Bess Dunlevy" userId="dd4b9a8537dbe9d0" providerId="LiveId" clId="{28DFCD39-2CDE-40AD-86A8-D7C1A1B8CC7F}" dt="2024-05-29T11:03:00.674" v="22"/>
          <ac:spMkLst>
            <pc:docMk/>
            <pc:sldMk cId="2096331201" sldId="343"/>
            <ac:spMk id="474" creationId="{77116A92-84D2-AE4E-859A-56853CED76D5}"/>
          </ac:spMkLst>
        </pc:spChg>
        <pc:spChg chg="add mod">
          <ac:chgData name="Bess Dunlevy" userId="dd4b9a8537dbe9d0" providerId="LiveId" clId="{28DFCD39-2CDE-40AD-86A8-D7C1A1B8CC7F}" dt="2024-05-29T11:03:00.674" v="22"/>
          <ac:spMkLst>
            <pc:docMk/>
            <pc:sldMk cId="2096331201" sldId="343"/>
            <ac:spMk id="475" creationId="{FAC27172-4130-F449-8A5B-8651CC5811D6}"/>
          </ac:spMkLst>
        </pc:spChg>
        <pc:spChg chg="add mod">
          <ac:chgData name="Bess Dunlevy" userId="dd4b9a8537dbe9d0" providerId="LiveId" clId="{28DFCD39-2CDE-40AD-86A8-D7C1A1B8CC7F}" dt="2024-05-29T11:03:00.674" v="22"/>
          <ac:spMkLst>
            <pc:docMk/>
            <pc:sldMk cId="2096331201" sldId="343"/>
            <ac:spMk id="476" creationId="{2095DB06-7906-FE43-980A-5D463FD14BC6}"/>
          </ac:spMkLst>
        </pc:spChg>
        <pc:spChg chg="add mod">
          <ac:chgData name="Bess Dunlevy" userId="dd4b9a8537dbe9d0" providerId="LiveId" clId="{28DFCD39-2CDE-40AD-86A8-D7C1A1B8CC7F}" dt="2024-05-29T11:03:00.674" v="22"/>
          <ac:spMkLst>
            <pc:docMk/>
            <pc:sldMk cId="2096331201" sldId="343"/>
            <ac:spMk id="477" creationId="{01F4A4E2-5993-464E-B021-F3CECA81710B}"/>
          </ac:spMkLst>
        </pc:spChg>
        <pc:spChg chg="add mod">
          <ac:chgData name="Bess Dunlevy" userId="dd4b9a8537dbe9d0" providerId="LiveId" clId="{28DFCD39-2CDE-40AD-86A8-D7C1A1B8CC7F}" dt="2024-05-29T11:03:00.674" v="22"/>
          <ac:spMkLst>
            <pc:docMk/>
            <pc:sldMk cId="2096331201" sldId="343"/>
            <ac:spMk id="478" creationId="{6929EED3-1367-DF4D-BC52-C784B225C87E}"/>
          </ac:spMkLst>
        </pc:spChg>
        <pc:spChg chg="add mod">
          <ac:chgData name="Bess Dunlevy" userId="dd4b9a8537dbe9d0" providerId="LiveId" clId="{28DFCD39-2CDE-40AD-86A8-D7C1A1B8CC7F}" dt="2024-05-29T11:03:00.674" v="22"/>
          <ac:spMkLst>
            <pc:docMk/>
            <pc:sldMk cId="2096331201" sldId="343"/>
            <ac:spMk id="479" creationId="{0BD58F16-02DB-CE49-81F7-B7B5F5E6F6F7}"/>
          </ac:spMkLst>
        </pc:spChg>
        <pc:spChg chg="add mod">
          <ac:chgData name="Bess Dunlevy" userId="dd4b9a8537dbe9d0" providerId="LiveId" clId="{28DFCD39-2CDE-40AD-86A8-D7C1A1B8CC7F}" dt="2024-05-29T11:03:00.674" v="22"/>
          <ac:spMkLst>
            <pc:docMk/>
            <pc:sldMk cId="2096331201" sldId="343"/>
            <ac:spMk id="480" creationId="{E71074F0-33A0-8144-90CE-361C86C39F7B}"/>
          </ac:spMkLst>
        </pc:spChg>
        <pc:spChg chg="add mod">
          <ac:chgData name="Bess Dunlevy" userId="dd4b9a8537dbe9d0" providerId="LiveId" clId="{28DFCD39-2CDE-40AD-86A8-D7C1A1B8CC7F}" dt="2024-05-29T11:03:00.674" v="22"/>
          <ac:spMkLst>
            <pc:docMk/>
            <pc:sldMk cId="2096331201" sldId="343"/>
            <ac:spMk id="481" creationId="{6DF7544B-DD00-FB44-84A3-AB46D6DC83C8}"/>
          </ac:spMkLst>
        </pc:spChg>
        <pc:spChg chg="add mod">
          <ac:chgData name="Bess Dunlevy" userId="dd4b9a8537dbe9d0" providerId="LiveId" clId="{28DFCD39-2CDE-40AD-86A8-D7C1A1B8CC7F}" dt="2024-05-29T11:03:00.674" v="22"/>
          <ac:spMkLst>
            <pc:docMk/>
            <pc:sldMk cId="2096331201" sldId="343"/>
            <ac:spMk id="482" creationId="{AB3AEBDE-DF91-6B4F-AF47-05D6C9C11EC2}"/>
          </ac:spMkLst>
        </pc:spChg>
        <pc:spChg chg="add mod">
          <ac:chgData name="Bess Dunlevy" userId="dd4b9a8537dbe9d0" providerId="LiveId" clId="{28DFCD39-2CDE-40AD-86A8-D7C1A1B8CC7F}" dt="2024-05-29T11:03:00.674" v="22"/>
          <ac:spMkLst>
            <pc:docMk/>
            <pc:sldMk cId="2096331201" sldId="343"/>
            <ac:spMk id="483" creationId="{DBF0B7FD-AC39-1C40-A850-03E3A3CA8C33}"/>
          </ac:spMkLst>
        </pc:spChg>
        <pc:spChg chg="add mod">
          <ac:chgData name="Bess Dunlevy" userId="dd4b9a8537dbe9d0" providerId="LiveId" clId="{28DFCD39-2CDE-40AD-86A8-D7C1A1B8CC7F}" dt="2024-05-29T11:03:00.674" v="22"/>
          <ac:spMkLst>
            <pc:docMk/>
            <pc:sldMk cId="2096331201" sldId="343"/>
            <ac:spMk id="484" creationId="{BBF21676-6F47-FE47-870E-2B7114761E6B}"/>
          </ac:spMkLst>
        </pc:spChg>
        <pc:spChg chg="add mod">
          <ac:chgData name="Bess Dunlevy" userId="dd4b9a8537dbe9d0" providerId="LiveId" clId="{28DFCD39-2CDE-40AD-86A8-D7C1A1B8CC7F}" dt="2024-05-29T11:03:00.674" v="22"/>
          <ac:spMkLst>
            <pc:docMk/>
            <pc:sldMk cId="2096331201" sldId="343"/>
            <ac:spMk id="485" creationId="{FF05DAB7-31BD-CA44-B253-9B2FA76C5DA3}"/>
          </ac:spMkLst>
        </pc:spChg>
        <pc:spChg chg="add mod">
          <ac:chgData name="Bess Dunlevy" userId="dd4b9a8537dbe9d0" providerId="LiveId" clId="{28DFCD39-2CDE-40AD-86A8-D7C1A1B8CC7F}" dt="2024-05-29T11:03:00.674" v="22"/>
          <ac:spMkLst>
            <pc:docMk/>
            <pc:sldMk cId="2096331201" sldId="343"/>
            <ac:spMk id="486" creationId="{9CF4E846-FD74-E548-94E4-DFCC8B678EC5}"/>
          </ac:spMkLst>
        </pc:spChg>
        <pc:spChg chg="add mod">
          <ac:chgData name="Bess Dunlevy" userId="dd4b9a8537dbe9d0" providerId="LiveId" clId="{28DFCD39-2CDE-40AD-86A8-D7C1A1B8CC7F}" dt="2024-05-29T11:03:00.674" v="22"/>
          <ac:spMkLst>
            <pc:docMk/>
            <pc:sldMk cId="2096331201" sldId="343"/>
            <ac:spMk id="487" creationId="{FB3C5749-EDA7-8D42-94B8-4D913C6B93F6}"/>
          </ac:spMkLst>
        </pc:spChg>
        <pc:spChg chg="add mod">
          <ac:chgData name="Bess Dunlevy" userId="dd4b9a8537dbe9d0" providerId="LiveId" clId="{28DFCD39-2CDE-40AD-86A8-D7C1A1B8CC7F}" dt="2024-05-29T11:03:00.674" v="22"/>
          <ac:spMkLst>
            <pc:docMk/>
            <pc:sldMk cId="2096331201" sldId="343"/>
            <ac:spMk id="488" creationId="{2BF613A9-537C-E644-A95C-E96C7B961D2B}"/>
          </ac:spMkLst>
        </pc:spChg>
        <pc:spChg chg="add mod">
          <ac:chgData name="Bess Dunlevy" userId="dd4b9a8537dbe9d0" providerId="LiveId" clId="{28DFCD39-2CDE-40AD-86A8-D7C1A1B8CC7F}" dt="2024-05-29T11:03:00.674" v="22"/>
          <ac:spMkLst>
            <pc:docMk/>
            <pc:sldMk cId="2096331201" sldId="343"/>
            <ac:spMk id="489" creationId="{1AFAD63D-F426-684E-81A5-760F827A9B7C}"/>
          </ac:spMkLst>
        </pc:spChg>
        <pc:spChg chg="add mod">
          <ac:chgData name="Bess Dunlevy" userId="dd4b9a8537dbe9d0" providerId="LiveId" clId="{28DFCD39-2CDE-40AD-86A8-D7C1A1B8CC7F}" dt="2024-05-29T11:03:00.674" v="22"/>
          <ac:spMkLst>
            <pc:docMk/>
            <pc:sldMk cId="2096331201" sldId="343"/>
            <ac:spMk id="490" creationId="{B50DF8AA-93DC-1643-9363-432DB1CBED1E}"/>
          </ac:spMkLst>
        </pc:spChg>
        <pc:spChg chg="add mod">
          <ac:chgData name="Bess Dunlevy" userId="dd4b9a8537dbe9d0" providerId="LiveId" clId="{28DFCD39-2CDE-40AD-86A8-D7C1A1B8CC7F}" dt="2024-05-29T11:03:00.674" v="22"/>
          <ac:spMkLst>
            <pc:docMk/>
            <pc:sldMk cId="2096331201" sldId="343"/>
            <ac:spMk id="491" creationId="{9C15DEF3-1816-7A49-9EC2-B4948AEEE6DC}"/>
          </ac:spMkLst>
        </pc:spChg>
        <pc:spChg chg="add mod">
          <ac:chgData name="Bess Dunlevy" userId="dd4b9a8537dbe9d0" providerId="LiveId" clId="{28DFCD39-2CDE-40AD-86A8-D7C1A1B8CC7F}" dt="2024-05-29T11:03:00.674" v="22"/>
          <ac:spMkLst>
            <pc:docMk/>
            <pc:sldMk cId="2096331201" sldId="343"/>
            <ac:spMk id="492" creationId="{24E725CE-2BC3-314D-A1F6-E9245EF29023}"/>
          </ac:spMkLst>
        </pc:spChg>
        <pc:spChg chg="add mod">
          <ac:chgData name="Bess Dunlevy" userId="dd4b9a8537dbe9d0" providerId="LiveId" clId="{28DFCD39-2CDE-40AD-86A8-D7C1A1B8CC7F}" dt="2024-05-29T11:03:00.674" v="22"/>
          <ac:spMkLst>
            <pc:docMk/>
            <pc:sldMk cId="2096331201" sldId="343"/>
            <ac:spMk id="493" creationId="{80F91F19-9B40-394D-827F-83C968DDF47F}"/>
          </ac:spMkLst>
        </pc:spChg>
        <pc:spChg chg="add mod">
          <ac:chgData name="Bess Dunlevy" userId="dd4b9a8537dbe9d0" providerId="LiveId" clId="{28DFCD39-2CDE-40AD-86A8-D7C1A1B8CC7F}" dt="2024-05-29T11:03:00.674" v="22"/>
          <ac:spMkLst>
            <pc:docMk/>
            <pc:sldMk cId="2096331201" sldId="343"/>
            <ac:spMk id="494" creationId="{9AB2F50E-6B18-9940-B88B-3DA2AC878969}"/>
          </ac:spMkLst>
        </pc:spChg>
        <pc:spChg chg="add mod">
          <ac:chgData name="Bess Dunlevy" userId="dd4b9a8537dbe9d0" providerId="LiveId" clId="{28DFCD39-2CDE-40AD-86A8-D7C1A1B8CC7F}" dt="2024-05-29T11:03:00.674" v="22"/>
          <ac:spMkLst>
            <pc:docMk/>
            <pc:sldMk cId="2096331201" sldId="343"/>
            <ac:spMk id="495" creationId="{C952EAA8-0055-CD43-96B1-795ED158DB3E}"/>
          </ac:spMkLst>
        </pc:spChg>
        <pc:spChg chg="add mod">
          <ac:chgData name="Bess Dunlevy" userId="dd4b9a8537dbe9d0" providerId="LiveId" clId="{28DFCD39-2CDE-40AD-86A8-D7C1A1B8CC7F}" dt="2024-05-29T11:03:00.674" v="22"/>
          <ac:spMkLst>
            <pc:docMk/>
            <pc:sldMk cId="2096331201" sldId="343"/>
            <ac:spMk id="496" creationId="{FD229C09-8455-D842-822E-45983E78C4C5}"/>
          </ac:spMkLst>
        </pc:spChg>
        <pc:spChg chg="add mod">
          <ac:chgData name="Bess Dunlevy" userId="dd4b9a8537dbe9d0" providerId="LiveId" clId="{28DFCD39-2CDE-40AD-86A8-D7C1A1B8CC7F}" dt="2024-05-29T11:03:00.674" v="22"/>
          <ac:spMkLst>
            <pc:docMk/>
            <pc:sldMk cId="2096331201" sldId="343"/>
            <ac:spMk id="497" creationId="{67354DE8-D850-3746-B86D-42D31DB4A941}"/>
          </ac:spMkLst>
        </pc:spChg>
        <pc:spChg chg="add mod">
          <ac:chgData name="Bess Dunlevy" userId="dd4b9a8537dbe9d0" providerId="LiveId" clId="{28DFCD39-2CDE-40AD-86A8-D7C1A1B8CC7F}" dt="2024-05-29T11:03:00.674" v="22"/>
          <ac:spMkLst>
            <pc:docMk/>
            <pc:sldMk cId="2096331201" sldId="343"/>
            <ac:spMk id="498" creationId="{708AFFE0-7D4D-DA4F-94EA-1CBE8363956D}"/>
          </ac:spMkLst>
        </pc:spChg>
        <pc:spChg chg="add mod">
          <ac:chgData name="Bess Dunlevy" userId="dd4b9a8537dbe9d0" providerId="LiveId" clId="{28DFCD39-2CDE-40AD-86A8-D7C1A1B8CC7F}" dt="2024-05-29T11:03:00.674" v="22"/>
          <ac:spMkLst>
            <pc:docMk/>
            <pc:sldMk cId="2096331201" sldId="343"/>
            <ac:spMk id="499" creationId="{F71677E3-CBBC-AF44-961A-0CE9655AD518}"/>
          </ac:spMkLst>
        </pc:spChg>
        <pc:spChg chg="add mod">
          <ac:chgData name="Bess Dunlevy" userId="dd4b9a8537dbe9d0" providerId="LiveId" clId="{28DFCD39-2CDE-40AD-86A8-D7C1A1B8CC7F}" dt="2024-05-29T11:03:00.674" v="22"/>
          <ac:spMkLst>
            <pc:docMk/>
            <pc:sldMk cId="2096331201" sldId="343"/>
            <ac:spMk id="500" creationId="{9C0A5B07-51B7-354E-AB98-DE54A3C6E71A}"/>
          </ac:spMkLst>
        </pc:spChg>
        <pc:spChg chg="add mod">
          <ac:chgData name="Bess Dunlevy" userId="dd4b9a8537dbe9d0" providerId="LiveId" clId="{28DFCD39-2CDE-40AD-86A8-D7C1A1B8CC7F}" dt="2024-05-29T11:03:00.674" v="22"/>
          <ac:spMkLst>
            <pc:docMk/>
            <pc:sldMk cId="2096331201" sldId="343"/>
            <ac:spMk id="501" creationId="{7F25CAC6-8104-E44E-9A4F-90B171C52FD5}"/>
          </ac:spMkLst>
        </pc:spChg>
        <pc:spChg chg="add mod">
          <ac:chgData name="Bess Dunlevy" userId="dd4b9a8537dbe9d0" providerId="LiveId" clId="{28DFCD39-2CDE-40AD-86A8-D7C1A1B8CC7F}" dt="2024-05-29T11:03:00.674" v="22"/>
          <ac:spMkLst>
            <pc:docMk/>
            <pc:sldMk cId="2096331201" sldId="343"/>
            <ac:spMk id="502" creationId="{7EF2EB04-A9AE-3543-8A76-39A87D62B326}"/>
          </ac:spMkLst>
        </pc:spChg>
        <pc:spChg chg="add mod">
          <ac:chgData name="Bess Dunlevy" userId="dd4b9a8537dbe9d0" providerId="LiveId" clId="{28DFCD39-2CDE-40AD-86A8-D7C1A1B8CC7F}" dt="2024-05-29T11:03:00.674" v="22"/>
          <ac:spMkLst>
            <pc:docMk/>
            <pc:sldMk cId="2096331201" sldId="343"/>
            <ac:spMk id="503" creationId="{60C6BDA2-489D-9D4D-9AE5-4EEFD9C53057}"/>
          </ac:spMkLst>
        </pc:spChg>
        <pc:spChg chg="add mod">
          <ac:chgData name="Bess Dunlevy" userId="dd4b9a8537dbe9d0" providerId="LiveId" clId="{28DFCD39-2CDE-40AD-86A8-D7C1A1B8CC7F}" dt="2024-05-29T11:03:00.674" v="22"/>
          <ac:spMkLst>
            <pc:docMk/>
            <pc:sldMk cId="2096331201" sldId="343"/>
            <ac:spMk id="504" creationId="{810687B4-0EA9-954A-9ABF-BB40CF23B959}"/>
          </ac:spMkLst>
        </pc:spChg>
        <pc:spChg chg="add mod">
          <ac:chgData name="Bess Dunlevy" userId="dd4b9a8537dbe9d0" providerId="LiveId" clId="{28DFCD39-2CDE-40AD-86A8-D7C1A1B8CC7F}" dt="2024-05-29T11:03:00.674" v="22"/>
          <ac:spMkLst>
            <pc:docMk/>
            <pc:sldMk cId="2096331201" sldId="343"/>
            <ac:spMk id="505" creationId="{D0DAB59C-F03D-EC4B-A7C3-17134DEE4703}"/>
          </ac:spMkLst>
        </pc:spChg>
        <pc:spChg chg="add mod">
          <ac:chgData name="Bess Dunlevy" userId="dd4b9a8537dbe9d0" providerId="LiveId" clId="{28DFCD39-2CDE-40AD-86A8-D7C1A1B8CC7F}" dt="2024-05-29T11:03:00.674" v="22"/>
          <ac:spMkLst>
            <pc:docMk/>
            <pc:sldMk cId="2096331201" sldId="343"/>
            <ac:spMk id="506" creationId="{16C04471-0D72-2A4B-BBC8-60A33E278C1C}"/>
          </ac:spMkLst>
        </pc:spChg>
        <pc:spChg chg="add mod">
          <ac:chgData name="Bess Dunlevy" userId="dd4b9a8537dbe9d0" providerId="LiveId" clId="{28DFCD39-2CDE-40AD-86A8-D7C1A1B8CC7F}" dt="2024-05-29T11:03:00.674" v="22"/>
          <ac:spMkLst>
            <pc:docMk/>
            <pc:sldMk cId="2096331201" sldId="343"/>
            <ac:spMk id="507" creationId="{F4FE1C23-D940-0442-A502-A796F2490BA9}"/>
          </ac:spMkLst>
        </pc:spChg>
        <pc:spChg chg="add mod">
          <ac:chgData name="Bess Dunlevy" userId="dd4b9a8537dbe9d0" providerId="LiveId" clId="{28DFCD39-2CDE-40AD-86A8-D7C1A1B8CC7F}" dt="2024-05-29T11:03:00.674" v="22"/>
          <ac:spMkLst>
            <pc:docMk/>
            <pc:sldMk cId="2096331201" sldId="343"/>
            <ac:spMk id="508" creationId="{E1DE4A29-113F-F84B-80CC-D43D27FDEA98}"/>
          </ac:spMkLst>
        </pc:spChg>
        <pc:spChg chg="add mod">
          <ac:chgData name="Bess Dunlevy" userId="dd4b9a8537dbe9d0" providerId="LiveId" clId="{28DFCD39-2CDE-40AD-86A8-D7C1A1B8CC7F}" dt="2024-05-29T11:03:00.674" v="22"/>
          <ac:spMkLst>
            <pc:docMk/>
            <pc:sldMk cId="2096331201" sldId="343"/>
            <ac:spMk id="509" creationId="{248D7650-B66C-2C4D-91B7-B56F68A4F094}"/>
          </ac:spMkLst>
        </pc:spChg>
        <pc:spChg chg="add mod">
          <ac:chgData name="Bess Dunlevy" userId="dd4b9a8537dbe9d0" providerId="LiveId" clId="{28DFCD39-2CDE-40AD-86A8-D7C1A1B8CC7F}" dt="2024-05-29T11:03:00.674" v="22"/>
          <ac:spMkLst>
            <pc:docMk/>
            <pc:sldMk cId="2096331201" sldId="343"/>
            <ac:spMk id="510" creationId="{833E3163-D2A9-4949-BD84-F5974D9F7103}"/>
          </ac:spMkLst>
        </pc:spChg>
        <pc:spChg chg="add mod">
          <ac:chgData name="Bess Dunlevy" userId="dd4b9a8537dbe9d0" providerId="LiveId" clId="{28DFCD39-2CDE-40AD-86A8-D7C1A1B8CC7F}" dt="2024-05-29T11:03:00.674" v="22"/>
          <ac:spMkLst>
            <pc:docMk/>
            <pc:sldMk cId="2096331201" sldId="343"/>
            <ac:spMk id="511" creationId="{FB288431-0CEE-C14F-9D6D-38C339E52360}"/>
          </ac:spMkLst>
        </pc:spChg>
        <pc:spChg chg="add mod">
          <ac:chgData name="Bess Dunlevy" userId="dd4b9a8537dbe9d0" providerId="LiveId" clId="{28DFCD39-2CDE-40AD-86A8-D7C1A1B8CC7F}" dt="2024-05-29T11:03:00.674" v="22"/>
          <ac:spMkLst>
            <pc:docMk/>
            <pc:sldMk cId="2096331201" sldId="343"/>
            <ac:spMk id="512" creationId="{0414F51A-4594-F941-A3D4-EE5E4F0D7936}"/>
          </ac:spMkLst>
        </pc:spChg>
        <pc:spChg chg="add mod">
          <ac:chgData name="Bess Dunlevy" userId="dd4b9a8537dbe9d0" providerId="LiveId" clId="{28DFCD39-2CDE-40AD-86A8-D7C1A1B8CC7F}" dt="2024-05-29T11:03:00.674" v="22"/>
          <ac:spMkLst>
            <pc:docMk/>
            <pc:sldMk cId="2096331201" sldId="343"/>
            <ac:spMk id="513" creationId="{C8016716-7E5F-0348-A1CD-6372B38BF751}"/>
          </ac:spMkLst>
        </pc:spChg>
        <pc:spChg chg="add mod">
          <ac:chgData name="Bess Dunlevy" userId="dd4b9a8537dbe9d0" providerId="LiveId" clId="{28DFCD39-2CDE-40AD-86A8-D7C1A1B8CC7F}" dt="2024-05-29T11:03:00.674" v="22"/>
          <ac:spMkLst>
            <pc:docMk/>
            <pc:sldMk cId="2096331201" sldId="343"/>
            <ac:spMk id="514" creationId="{6A704383-8D53-8148-9D6E-8B70E38340EE}"/>
          </ac:spMkLst>
        </pc:spChg>
        <pc:spChg chg="add mod">
          <ac:chgData name="Bess Dunlevy" userId="dd4b9a8537dbe9d0" providerId="LiveId" clId="{28DFCD39-2CDE-40AD-86A8-D7C1A1B8CC7F}" dt="2024-05-29T11:03:00.674" v="22"/>
          <ac:spMkLst>
            <pc:docMk/>
            <pc:sldMk cId="2096331201" sldId="343"/>
            <ac:spMk id="515" creationId="{19EEA3FD-EAD7-0A4D-8FAB-978BB1AE664C}"/>
          </ac:spMkLst>
        </pc:spChg>
        <pc:spChg chg="add mod">
          <ac:chgData name="Bess Dunlevy" userId="dd4b9a8537dbe9d0" providerId="LiveId" clId="{28DFCD39-2CDE-40AD-86A8-D7C1A1B8CC7F}" dt="2024-05-29T11:03:00.674" v="22"/>
          <ac:spMkLst>
            <pc:docMk/>
            <pc:sldMk cId="2096331201" sldId="343"/>
            <ac:spMk id="516" creationId="{BAE837EC-5481-F842-ABD5-C01AA8765694}"/>
          </ac:spMkLst>
        </pc:spChg>
        <pc:spChg chg="add mod">
          <ac:chgData name="Bess Dunlevy" userId="dd4b9a8537dbe9d0" providerId="LiveId" clId="{28DFCD39-2CDE-40AD-86A8-D7C1A1B8CC7F}" dt="2024-05-29T11:03:00.674" v="22"/>
          <ac:spMkLst>
            <pc:docMk/>
            <pc:sldMk cId="2096331201" sldId="343"/>
            <ac:spMk id="517" creationId="{7CF89045-4152-D342-AC50-7E03EB0939DE}"/>
          </ac:spMkLst>
        </pc:spChg>
        <pc:spChg chg="add mod">
          <ac:chgData name="Bess Dunlevy" userId="dd4b9a8537dbe9d0" providerId="LiveId" clId="{28DFCD39-2CDE-40AD-86A8-D7C1A1B8CC7F}" dt="2024-05-29T11:03:00.674" v="22"/>
          <ac:spMkLst>
            <pc:docMk/>
            <pc:sldMk cId="2096331201" sldId="343"/>
            <ac:spMk id="518" creationId="{D2110506-E47E-3E4D-9862-65121DBDA0F2}"/>
          </ac:spMkLst>
        </pc:spChg>
        <pc:spChg chg="add mod">
          <ac:chgData name="Bess Dunlevy" userId="dd4b9a8537dbe9d0" providerId="LiveId" clId="{28DFCD39-2CDE-40AD-86A8-D7C1A1B8CC7F}" dt="2024-05-29T11:03:00.674" v="22"/>
          <ac:spMkLst>
            <pc:docMk/>
            <pc:sldMk cId="2096331201" sldId="343"/>
            <ac:spMk id="519" creationId="{938A4E26-3367-374F-83AD-A078DFCD93D5}"/>
          </ac:spMkLst>
        </pc:spChg>
        <pc:spChg chg="add mod">
          <ac:chgData name="Bess Dunlevy" userId="dd4b9a8537dbe9d0" providerId="LiveId" clId="{28DFCD39-2CDE-40AD-86A8-D7C1A1B8CC7F}" dt="2024-05-29T11:03:00.674" v="22"/>
          <ac:spMkLst>
            <pc:docMk/>
            <pc:sldMk cId="2096331201" sldId="343"/>
            <ac:spMk id="520" creationId="{B50DC147-D38D-2B4B-A4E6-BC67BD7B4268}"/>
          </ac:spMkLst>
        </pc:spChg>
        <pc:spChg chg="add mod">
          <ac:chgData name="Bess Dunlevy" userId="dd4b9a8537dbe9d0" providerId="LiveId" clId="{28DFCD39-2CDE-40AD-86A8-D7C1A1B8CC7F}" dt="2024-05-29T11:03:00.674" v="22"/>
          <ac:spMkLst>
            <pc:docMk/>
            <pc:sldMk cId="2096331201" sldId="343"/>
            <ac:spMk id="521" creationId="{6D289D68-078B-FE4A-AD93-58045C2296FD}"/>
          </ac:spMkLst>
        </pc:spChg>
        <pc:spChg chg="add mod">
          <ac:chgData name="Bess Dunlevy" userId="dd4b9a8537dbe9d0" providerId="LiveId" clId="{28DFCD39-2CDE-40AD-86A8-D7C1A1B8CC7F}" dt="2024-05-29T11:03:00.674" v="22"/>
          <ac:spMkLst>
            <pc:docMk/>
            <pc:sldMk cId="2096331201" sldId="343"/>
            <ac:spMk id="522" creationId="{EC9EBC9B-3902-1645-A9DB-E3124C503C82}"/>
          </ac:spMkLst>
        </pc:spChg>
        <pc:spChg chg="add mod">
          <ac:chgData name="Bess Dunlevy" userId="dd4b9a8537dbe9d0" providerId="LiveId" clId="{28DFCD39-2CDE-40AD-86A8-D7C1A1B8CC7F}" dt="2024-05-29T11:03:00.674" v="22"/>
          <ac:spMkLst>
            <pc:docMk/>
            <pc:sldMk cId="2096331201" sldId="343"/>
            <ac:spMk id="523" creationId="{BB4284D9-D5F6-D847-8E68-0BCA520A66D5}"/>
          </ac:spMkLst>
        </pc:spChg>
        <pc:spChg chg="add mod">
          <ac:chgData name="Bess Dunlevy" userId="dd4b9a8537dbe9d0" providerId="LiveId" clId="{28DFCD39-2CDE-40AD-86A8-D7C1A1B8CC7F}" dt="2024-05-29T11:03:00.674" v="22"/>
          <ac:spMkLst>
            <pc:docMk/>
            <pc:sldMk cId="2096331201" sldId="343"/>
            <ac:spMk id="524" creationId="{4560E7B6-10BA-8344-8E51-995AD040827D}"/>
          </ac:spMkLst>
        </pc:spChg>
        <pc:spChg chg="add mod">
          <ac:chgData name="Bess Dunlevy" userId="dd4b9a8537dbe9d0" providerId="LiveId" clId="{28DFCD39-2CDE-40AD-86A8-D7C1A1B8CC7F}" dt="2024-05-29T11:03:00.674" v="22"/>
          <ac:spMkLst>
            <pc:docMk/>
            <pc:sldMk cId="2096331201" sldId="343"/>
            <ac:spMk id="525" creationId="{56DC76C7-CAA8-664A-B390-13CAACF83816}"/>
          </ac:spMkLst>
        </pc:spChg>
        <pc:spChg chg="add mod">
          <ac:chgData name="Bess Dunlevy" userId="dd4b9a8537dbe9d0" providerId="LiveId" clId="{28DFCD39-2CDE-40AD-86A8-D7C1A1B8CC7F}" dt="2024-05-29T11:03:00.674" v="22"/>
          <ac:spMkLst>
            <pc:docMk/>
            <pc:sldMk cId="2096331201" sldId="343"/>
            <ac:spMk id="526" creationId="{D6DC020A-D1CF-B04F-B57A-3A8E39C5D3EA}"/>
          </ac:spMkLst>
        </pc:spChg>
        <pc:spChg chg="add mod">
          <ac:chgData name="Bess Dunlevy" userId="dd4b9a8537dbe9d0" providerId="LiveId" clId="{28DFCD39-2CDE-40AD-86A8-D7C1A1B8CC7F}" dt="2024-05-29T11:03:00.674" v="22"/>
          <ac:spMkLst>
            <pc:docMk/>
            <pc:sldMk cId="2096331201" sldId="343"/>
            <ac:spMk id="527" creationId="{DFBFC436-0161-194F-B073-D780C334B778}"/>
          </ac:spMkLst>
        </pc:spChg>
        <pc:spChg chg="add mod">
          <ac:chgData name="Bess Dunlevy" userId="dd4b9a8537dbe9d0" providerId="LiveId" clId="{28DFCD39-2CDE-40AD-86A8-D7C1A1B8CC7F}" dt="2024-05-29T11:03:00.674" v="22"/>
          <ac:spMkLst>
            <pc:docMk/>
            <pc:sldMk cId="2096331201" sldId="343"/>
            <ac:spMk id="528" creationId="{B803D60E-A6A0-534D-8C36-0C81AB890F2F}"/>
          </ac:spMkLst>
        </pc:spChg>
        <pc:spChg chg="add mod">
          <ac:chgData name="Bess Dunlevy" userId="dd4b9a8537dbe9d0" providerId="LiveId" clId="{28DFCD39-2CDE-40AD-86A8-D7C1A1B8CC7F}" dt="2024-05-29T11:03:00.674" v="22"/>
          <ac:spMkLst>
            <pc:docMk/>
            <pc:sldMk cId="2096331201" sldId="343"/>
            <ac:spMk id="529" creationId="{B67723FD-7C38-AD42-93F6-38E371836901}"/>
          </ac:spMkLst>
        </pc:spChg>
        <pc:spChg chg="add mod">
          <ac:chgData name="Bess Dunlevy" userId="dd4b9a8537dbe9d0" providerId="LiveId" clId="{28DFCD39-2CDE-40AD-86A8-D7C1A1B8CC7F}" dt="2024-05-29T11:03:00.674" v="22"/>
          <ac:spMkLst>
            <pc:docMk/>
            <pc:sldMk cId="2096331201" sldId="343"/>
            <ac:spMk id="530" creationId="{4F2E9C34-092F-AA46-841C-507EFFD7310B}"/>
          </ac:spMkLst>
        </pc:spChg>
        <pc:spChg chg="add mod">
          <ac:chgData name="Bess Dunlevy" userId="dd4b9a8537dbe9d0" providerId="LiveId" clId="{28DFCD39-2CDE-40AD-86A8-D7C1A1B8CC7F}" dt="2024-05-29T11:03:00.674" v="22"/>
          <ac:spMkLst>
            <pc:docMk/>
            <pc:sldMk cId="2096331201" sldId="343"/>
            <ac:spMk id="531" creationId="{5805A16A-12C0-A949-BEEB-6C1F726CA523}"/>
          </ac:spMkLst>
        </pc:spChg>
        <pc:spChg chg="add mod">
          <ac:chgData name="Bess Dunlevy" userId="dd4b9a8537dbe9d0" providerId="LiveId" clId="{28DFCD39-2CDE-40AD-86A8-D7C1A1B8CC7F}" dt="2024-05-29T11:03:00.674" v="22"/>
          <ac:spMkLst>
            <pc:docMk/>
            <pc:sldMk cId="2096331201" sldId="343"/>
            <ac:spMk id="532" creationId="{48AF0985-85F3-E340-B123-755FD09EBCE4}"/>
          </ac:spMkLst>
        </pc:spChg>
        <pc:spChg chg="add mod">
          <ac:chgData name="Bess Dunlevy" userId="dd4b9a8537dbe9d0" providerId="LiveId" clId="{28DFCD39-2CDE-40AD-86A8-D7C1A1B8CC7F}" dt="2024-05-29T11:03:00.674" v="22"/>
          <ac:spMkLst>
            <pc:docMk/>
            <pc:sldMk cId="2096331201" sldId="343"/>
            <ac:spMk id="533" creationId="{B729F0B9-6745-7B40-9FF8-2B62D6463912}"/>
          </ac:spMkLst>
        </pc:spChg>
        <pc:spChg chg="add mod">
          <ac:chgData name="Bess Dunlevy" userId="dd4b9a8537dbe9d0" providerId="LiveId" clId="{28DFCD39-2CDE-40AD-86A8-D7C1A1B8CC7F}" dt="2024-05-29T11:03:00.674" v="22"/>
          <ac:spMkLst>
            <pc:docMk/>
            <pc:sldMk cId="2096331201" sldId="343"/>
            <ac:spMk id="534" creationId="{BB84A346-4D77-914E-8667-51E7D41629C7}"/>
          </ac:spMkLst>
        </pc:spChg>
        <pc:spChg chg="add mod">
          <ac:chgData name="Bess Dunlevy" userId="dd4b9a8537dbe9d0" providerId="LiveId" clId="{28DFCD39-2CDE-40AD-86A8-D7C1A1B8CC7F}" dt="2024-05-29T11:03:00.674" v="22"/>
          <ac:spMkLst>
            <pc:docMk/>
            <pc:sldMk cId="2096331201" sldId="343"/>
            <ac:spMk id="535" creationId="{B7BF17B0-62FC-514D-BA11-A588433F1783}"/>
          </ac:spMkLst>
        </pc:spChg>
        <pc:spChg chg="add mod">
          <ac:chgData name="Bess Dunlevy" userId="dd4b9a8537dbe9d0" providerId="LiveId" clId="{28DFCD39-2CDE-40AD-86A8-D7C1A1B8CC7F}" dt="2024-05-29T11:03:00.674" v="22"/>
          <ac:spMkLst>
            <pc:docMk/>
            <pc:sldMk cId="2096331201" sldId="343"/>
            <ac:spMk id="536" creationId="{E0C00551-4E7B-E14D-854D-AE7BE10DB614}"/>
          </ac:spMkLst>
        </pc:spChg>
        <pc:spChg chg="add mod">
          <ac:chgData name="Bess Dunlevy" userId="dd4b9a8537dbe9d0" providerId="LiveId" clId="{28DFCD39-2CDE-40AD-86A8-D7C1A1B8CC7F}" dt="2024-05-29T11:03:00.674" v="22"/>
          <ac:spMkLst>
            <pc:docMk/>
            <pc:sldMk cId="2096331201" sldId="343"/>
            <ac:spMk id="537" creationId="{FAFD4C31-B1A9-424E-A295-C5B985FE6417}"/>
          </ac:spMkLst>
        </pc:spChg>
        <pc:spChg chg="add mod">
          <ac:chgData name="Bess Dunlevy" userId="dd4b9a8537dbe9d0" providerId="LiveId" clId="{28DFCD39-2CDE-40AD-86A8-D7C1A1B8CC7F}" dt="2024-05-29T11:03:00.674" v="22"/>
          <ac:spMkLst>
            <pc:docMk/>
            <pc:sldMk cId="2096331201" sldId="343"/>
            <ac:spMk id="538" creationId="{4720CB84-20B7-B445-B741-06AD19184DFD}"/>
          </ac:spMkLst>
        </pc:spChg>
        <pc:spChg chg="add mod">
          <ac:chgData name="Bess Dunlevy" userId="dd4b9a8537dbe9d0" providerId="LiveId" clId="{28DFCD39-2CDE-40AD-86A8-D7C1A1B8CC7F}" dt="2024-05-29T11:03:00.674" v="22"/>
          <ac:spMkLst>
            <pc:docMk/>
            <pc:sldMk cId="2096331201" sldId="343"/>
            <ac:spMk id="539" creationId="{D04F6E04-7D89-1148-B9C0-C2F910F2BE54}"/>
          </ac:spMkLst>
        </pc:spChg>
        <pc:spChg chg="add mod">
          <ac:chgData name="Bess Dunlevy" userId="dd4b9a8537dbe9d0" providerId="LiveId" clId="{28DFCD39-2CDE-40AD-86A8-D7C1A1B8CC7F}" dt="2024-05-29T11:03:00.674" v="22"/>
          <ac:spMkLst>
            <pc:docMk/>
            <pc:sldMk cId="2096331201" sldId="343"/>
            <ac:spMk id="540" creationId="{7D260BE7-5BB5-7D42-86F8-FBDDC7EF2537}"/>
          </ac:spMkLst>
        </pc:spChg>
        <pc:spChg chg="add mod">
          <ac:chgData name="Bess Dunlevy" userId="dd4b9a8537dbe9d0" providerId="LiveId" clId="{28DFCD39-2CDE-40AD-86A8-D7C1A1B8CC7F}" dt="2024-05-29T11:03:00.674" v="22"/>
          <ac:spMkLst>
            <pc:docMk/>
            <pc:sldMk cId="2096331201" sldId="343"/>
            <ac:spMk id="541" creationId="{CEB0C4A2-97F1-E041-8093-21F63DC4881B}"/>
          </ac:spMkLst>
        </pc:spChg>
        <pc:spChg chg="add mod">
          <ac:chgData name="Bess Dunlevy" userId="dd4b9a8537dbe9d0" providerId="LiveId" clId="{28DFCD39-2CDE-40AD-86A8-D7C1A1B8CC7F}" dt="2024-05-29T11:03:00.674" v="22"/>
          <ac:spMkLst>
            <pc:docMk/>
            <pc:sldMk cId="2096331201" sldId="343"/>
            <ac:spMk id="542" creationId="{87BBC0C2-CEAF-B54C-B81F-9FBF944ED258}"/>
          </ac:spMkLst>
        </pc:spChg>
        <pc:spChg chg="add mod">
          <ac:chgData name="Bess Dunlevy" userId="dd4b9a8537dbe9d0" providerId="LiveId" clId="{28DFCD39-2CDE-40AD-86A8-D7C1A1B8CC7F}" dt="2024-05-29T11:03:00.674" v="22"/>
          <ac:spMkLst>
            <pc:docMk/>
            <pc:sldMk cId="2096331201" sldId="343"/>
            <ac:spMk id="543" creationId="{AF9442F2-7B56-2D48-8DE5-7936E7DE6D8B}"/>
          </ac:spMkLst>
        </pc:spChg>
        <pc:spChg chg="add mod">
          <ac:chgData name="Bess Dunlevy" userId="dd4b9a8537dbe9d0" providerId="LiveId" clId="{28DFCD39-2CDE-40AD-86A8-D7C1A1B8CC7F}" dt="2024-05-29T11:03:00.674" v="22"/>
          <ac:spMkLst>
            <pc:docMk/>
            <pc:sldMk cId="2096331201" sldId="343"/>
            <ac:spMk id="544" creationId="{28DE9450-C5EE-024A-B5AD-2DC2668656F9}"/>
          </ac:spMkLst>
        </pc:spChg>
        <pc:spChg chg="add mod">
          <ac:chgData name="Bess Dunlevy" userId="dd4b9a8537dbe9d0" providerId="LiveId" clId="{28DFCD39-2CDE-40AD-86A8-D7C1A1B8CC7F}" dt="2024-05-29T11:03:00.674" v="22"/>
          <ac:spMkLst>
            <pc:docMk/>
            <pc:sldMk cId="2096331201" sldId="343"/>
            <ac:spMk id="545" creationId="{ABD1E020-7B8F-8346-881A-46A541783E8B}"/>
          </ac:spMkLst>
        </pc:spChg>
        <pc:spChg chg="add mod">
          <ac:chgData name="Bess Dunlevy" userId="dd4b9a8537dbe9d0" providerId="LiveId" clId="{28DFCD39-2CDE-40AD-86A8-D7C1A1B8CC7F}" dt="2024-05-29T11:03:00.674" v="22"/>
          <ac:spMkLst>
            <pc:docMk/>
            <pc:sldMk cId="2096331201" sldId="343"/>
            <ac:spMk id="546" creationId="{04FEA688-02AA-0F47-8C14-B10B88756EFA}"/>
          </ac:spMkLst>
        </pc:spChg>
        <pc:spChg chg="add mod">
          <ac:chgData name="Bess Dunlevy" userId="dd4b9a8537dbe9d0" providerId="LiveId" clId="{28DFCD39-2CDE-40AD-86A8-D7C1A1B8CC7F}" dt="2024-05-29T11:03:00.674" v="22"/>
          <ac:spMkLst>
            <pc:docMk/>
            <pc:sldMk cId="2096331201" sldId="343"/>
            <ac:spMk id="547" creationId="{B114D038-3063-7144-A4DC-B1BBC5525745}"/>
          </ac:spMkLst>
        </pc:spChg>
        <pc:spChg chg="add mod">
          <ac:chgData name="Bess Dunlevy" userId="dd4b9a8537dbe9d0" providerId="LiveId" clId="{28DFCD39-2CDE-40AD-86A8-D7C1A1B8CC7F}" dt="2024-05-29T11:03:00.674" v="22"/>
          <ac:spMkLst>
            <pc:docMk/>
            <pc:sldMk cId="2096331201" sldId="343"/>
            <ac:spMk id="548" creationId="{503AC592-9A57-3240-BD51-5EF0DC35CA0F}"/>
          </ac:spMkLst>
        </pc:spChg>
        <pc:spChg chg="add mod">
          <ac:chgData name="Bess Dunlevy" userId="dd4b9a8537dbe9d0" providerId="LiveId" clId="{28DFCD39-2CDE-40AD-86A8-D7C1A1B8CC7F}" dt="2024-05-29T11:03:00.674" v="22"/>
          <ac:spMkLst>
            <pc:docMk/>
            <pc:sldMk cId="2096331201" sldId="343"/>
            <ac:spMk id="549" creationId="{5045607A-51D8-C547-91E3-D96CA9289363}"/>
          </ac:spMkLst>
        </pc:spChg>
        <pc:spChg chg="add mod">
          <ac:chgData name="Bess Dunlevy" userId="dd4b9a8537dbe9d0" providerId="LiveId" clId="{28DFCD39-2CDE-40AD-86A8-D7C1A1B8CC7F}" dt="2024-05-29T11:03:00.674" v="22"/>
          <ac:spMkLst>
            <pc:docMk/>
            <pc:sldMk cId="2096331201" sldId="343"/>
            <ac:spMk id="550" creationId="{EECD63A3-998A-9F4A-BA94-EB5459B6394F}"/>
          </ac:spMkLst>
        </pc:spChg>
        <pc:spChg chg="add mod">
          <ac:chgData name="Bess Dunlevy" userId="dd4b9a8537dbe9d0" providerId="LiveId" clId="{28DFCD39-2CDE-40AD-86A8-D7C1A1B8CC7F}" dt="2024-05-29T11:03:00.674" v="22"/>
          <ac:spMkLst>
            <pc:docMk/>
            <pc:sldMk cId="2096331201" sldId="343"/>
            <ac:spMk id="551" creationId="{284FC75E-9279-C842-ABA9-442FB5141B7F}"/>
          </ac:spMkLst>
        </pc:spChg>
        <pc:spChg chg="add mod">
          <ac:chgData name="Bess Dunlevy" userId="dd4b9a8537dbe9d0" providerId="LiveId" clId="{28DFCD39-2CDE-40AD-86A8-D7C1A1B8CC7F}" dt="2024-05-29T11:03:00.674" v="22"/>
          <ac:spMkLst>
            <pc:docMk/>
            <pc:sldMk cId="2096331201" sldId="343"/>
            <ac:spMk id="552" creationId="{1210DE94-148A-9543-A491-3FA17BB2A73D}"/>
          </ac:spMkLst>
        </pc:spChg>
        <pc:spChg chg="add mod">
          <ac:chgData name="Bess Dunlevy" userId="dd4b9a8537dbe9d0" providerId="LiveId" clId="{28DFCD39-2CDE-40AD-86A8-D7C1A1B8CC7F}" dt="2024-05-29T11:03:00.674" v="22"/>
          <ac:spMkLst>
            <pc:docMk/>
            <pc:sldMk cId="2096331201" sldId="343"/>
            <ac:spMk id="553" creationId="{0BF563F0-5D27-0347-80C2-BC2DBF4C47B4}"/>
          </ac:spMkLst>
        </pc:spChg>
        <pc:spChg chg="add mod">
          <ac:chgData name="Bess Dunlevy" userId="dd4b9a8537dbe9d0" providerId="LiveId" clId="{28DFCD39-2CDE-40AD-86A8-D7C1A1B8CC7F}" dt="2024-05-29T11:03:00.674" v="22"/>
          <ac:spMkLst>
            <pc:docMk/>
            <pc:sldMk cId="2096331201" sldId="343"/>
            <ac:spMk id="554" creationId="{F755DFEA-8A12-134D-A5BE-490B9BFC5AB7}"/>
          </ac:spMkLst>
        </pc:spChg>
        <pc:spChg chg="add mod">
          <ac:chgData name="Bess Dunlevy" userId="dd4b9a8537dbe9d0" providerId="LiveId" clId="{28DFCD39-2CDE-40AD-86A8-D7C1A1B8CC7F}" dt="2024-05-29T11:03:00.674" v="22"/>
          <ac:spMkLst>
            <pc:docMk/>
            <pc:sldMk cId="2096331201" sldId="343"/>
            <ac:spMk id="555" creationId="{80AAA343-3F4E-3048-928E-03AF9F8A1B31}"/>
          </ac:spMkLst>
        </pc:spChg>
        <pc:spChg chg="add mod">
          <ac:chgData name="Bess Dunlevy" userId="dd4b9a8537dbe9d0" providerId="LiveId" clId="{28DFCD39-2CDE-40AD-86A8-D7C1A1B8CC7F}" dt="2024-05-29T11:03:00.674" v="22"/>
          <ac:spMkLst>
            <pc:docMk/>
            <pc:sldMk cId="2096331201" sldId="343"/>
            <ac:spMk id="556" creationId="{DAD05F81-7DEA-7F4F-8202-91E1738579CC}"/>
          </ac:spMkLst>
        </pc:spChg>
        <pc:spChg chg="add mod">
          <ac:chgData name="Bess Dunlevy" userId="dd4b9a8537dbe9d0" providerId="LiveId" clId="{28DFCD39-2CDE-40AD-86A8-D7C1A1B8CC7F}" dt="2024-05-29T11:03:00.674" v="22"/>
          <ac:spMkLst>
            <pc:docMk/>
            <pc:sldMk cId="2096331201" sldId="343"/>
            <ac:spMk id="557" creationId="{6F180DA8-5736-804C-97FF-23E577D0C0A5}"/>
          </ac:spMkLst>
        </pc:spChg>
        <pc:spChg chg="add mod">
          <ac:chgData name="Bess Dunlevy" userId="dd4b9a8537dbe9d0" providerId="LiveId" clId="{28DFCD39-2CDE-40AD-86A8-D7C1A1B8CC7F}" dt="2024-05-29T11:03:00.674" v="22"/>
          <ac:spMkLst>
            <pc:docMk/>
            <pc:sldMk cId="2096331201" sldId="343"/>
            <ac:spMk id="558" creationId="{0A2CBCEE-FA59-E441-AC97-C5192BED37A4}"/>
          </ac:spMkLst>
        </pc:spChg>
        <pc:spChg chg="add mod">
          <ac:chgData name="Bess Dunlevy" userId="dd4b9a8537dbe9d0" providerId="LiveId" clId="{28DFCD39-2CDE-40AD-86A8-D7C1A1B8CC7F}" dt="2024-05-29T11:03:00.674" v="22"/>
          <ac:spMkLst>
            <pc:docMk/>
            <pc:sldMk cId="2096331201" sldId="343"/>
            <ac:spMk id="559" creationId="{E07DF5D6-6384-F74E-B9F8-754986AC88C7}"/>
          </ac:spMkLst>
        </pc:spChg>
        <pc:spChg chg="add mod">
          <ac:chgData name="Bess Dunlevy" userId="dd4b9a8537dbe9d0" providerId="LiveId" clId="{28DFCD39-2CDE-40AD-86A8-D7C1A1B8CC7F}" dt="2024-05-29T11:03:00.674" v="22"/>
          <ac:spMkLst>
            <pc:docMk/>
            <pc:sldMk cId="2096331201" sldId="343"/>
            <ac:spMk id="560" creationId="{E915424D-B868-0347-80AB-F399FF31BC32}"/>
          </ac:spMkLst>
        </pc:spChg>
        <pc:spChg chg="add mod">
          <ac:chgData name="Bess Dunlevy" userId="dd4b9a8537dbe9d0" providerId="LiveId" clId="{28DFCD39-2CDE-40AD-86A8-D7C1A1B8CC7F}" dt="2024-05-29T11:03:00.674" v="22"/>
          <ac:spMkLst>
            <pc:docMk/>
            <pc:sldMk cId="2096331201" sldId="343"/>
            <ac:spMk id="561" creationId="{B00E1A2F-E8A1-2145-BB81-F48D5B5A54A9}"/>
          </ac:spMkLst>
        </pc:spChg>
        <pc:spChg chg="add mod">
          <ac:chgData name="Bess Dunlevy" userId="dd4b9a8537dbe9d0" providerId="LiveId" clId="{28DFCD39-2CDE-40AD-86A8-D7C1A1B8CC7F}" dt="2024-05-29T11:03:00.674" v="22"/>
          <ac:spMkLst>
            <pc:docMk/>
            <pc:sldMk cId="2096331201" sldId="343"/>
            <ac:spMk id="562" creationId="{5BF9B9E8-0C86-7043-BAFC-003BBA5E6DF5}"/>
          </ac:spMkLst>
        </pc:spChg>
        <pc:spChg chg="add mod">
          <ac:chgData name="Bess Dunlevy" userId="dd4b9a8537dbe9d0" providerId="LiveId" clId="{28DFCD39-2CDE-40AD-86A8-D7C1A1B8CC7F}" dt="2024-05-29T11:03:00.674" v="22"/>
          <ac:spMkLst>
            <pc:docMk/>
            <pc:sldMk cId="2096331201" sldId="343"/>
            <ac:spMk id="563" creationId="{58F21771-CDF3-3447-B73A-403318F1F0BF}"/>
          </ac:spMkLst>
        </pc:spChg>
        <pc:spChg chg="add mod">
          <ac:chgData name="Bess Dunlevy" userId="dd4b9a8537dbe9d0" providerId="LiveId" clId="{28DFCD39-2CDE-40AD-86A8-D7C1A1B8CC7F}" dt="2024-05-29T11:03:00.674" v="22"/>
          <ac:spMkLst>
            <pc:docMk/>
            <pc:sldMk cId="2096331201" sldId="343"/>
            <ac:spMk id="564" creationId="{6292486E-28B3-5F43-8BA3-7190F9DC93A5}"/>
          </ac:spMkLst>
        </pc:spChg>
        <pc:spChg chg="add mod">
          <ac:chgData name="Bess Dunlevy" userId="dd4b9a8537dbe9d0" providerId="LiveId" clId="{28DFCD39-2CDE-40AD-86A8-D7C1A1B8CC7F}" dt="2024-05-29T11:03:00.674" v="22"/>
          <ac:spMkLst>
            <pc:docMk/>
            <pc:sldMk cId="2096331201" sldId="343"/>
            <ac:spMk id="565" creationId="{3FA40006-C1E1-0544-A49B-7A30C4FE6E1F}"/>
          </ac:spMkLst>
        </pc:spChg>
        <pc:spChg chg="add mod">
          <ac:chgData name="Bess Dunlevy" userId="dd4b9a8537dbe9d0" providerId="LiveId" clId="{28DFCD39-2CDE-40AD-86A8-D7C1A1B8CC7F}" dt="2024-05-29T11:03:00.674" v="22"/>
          <ac:spMkLst>
            <pc:docMk/>
            <pc:sldMk cId="2096331201" sldId="343"/>
            <ac:spMk id="566" creationId="{C3F8D2AB-60DF-2546-A922-C23F7DF5DE33}"/>
          </ac:spMkLst>
        </pc:spChg>
        <pc:spChg chg="add mod">
          <ac:chgData name="Bess Dunlevy" userId="dd4b9a8537dbe9d0" providerId="LiveId" clId="{28DFCD39-2CDE-40AD-86A8-D7C1A1B8CC7F}" dt="2024-05-29T11:03:00.674" v="22"/>
          <ac:spMkLst>
            <pc:docMk/>
            <pc:sldMk cId="2096331201" sldId="343"/>
            <ac:spMk id="567" creationId="{D060DCB9-289B-8840-A34F-4E154E65A8F8}"/>
          </ac:spMkLst>
        </pc:spChg>
        <pc:spChg chg="add mod">
          <ac:chgData name="Bess Dunlevy" userId="dd4b9a8537dbe9d0" providerId="LiveId" clId="{28DFCD39-2CDE-40AD-86A8-D7C1A1B8CC7F}" dt="2024-05-29T11:03:00.674" v="22"/>
          <ac:spMkLst>
            <pc:docMk/>
            <pc:sldMk cId="2096331201" sldId="343"/>
            <ac:spMk id="568" creationId="{2DFBA3A3-E60C-954A-8494-F0157C1D257F}"/>
          </ac:spMkLst>
        </pc:spChg>
        <pc:spChg chg="add mod">
          <ac:chgData name="Bess Dunlevy" userId="dd4b9a8537dbe9d0" providerId="LiveId" clId="{28DFCD39-2CDE-40AD-86A8-D7C1A1B8CC7F}" dt="2024-05-29T11:03:00.674" v="22"/>
          <ac:spMkLst>
            <pc:docMk/>
            <pc:sldMk cId="2096331201" sldId="343"/>
            <ac:spMk id="569" creationId="{BDC48587-DF5D-D940-A0A2-97D366926E57}"/>
          </ac:spMkLst>
        </pc:spChg>
        <pc:spChg chg="add mod">
          <ac:chgData name="Bess Dunlevy" userId="dd4b9a8537dbe9d0" providerId="LiveId" clId="{28DFCD39-2CDE-40AD-86A8-D7C1A1B8CC7F}" dt="2024-05-29T11:03:00.674" v="22"/>
          <ac:spMkLst>
            <pc:docMk/>
            <pc:sldMk cId="2096331201" sldId="343"/>
            <ac:spMk id="570" creationId="{FAE37CA7-F070-9640-8B8C-A6EF75697CB0}"/>
          </ac:spMkLst>
        </pc:spChg>
        <pc:spChg chg="add mod">
          <ac:chgData name="Bess Dunlevy" userId="dd4b9a8537dbe9d0" providerId="LiveId" clId="{28DFCD39-2CDE-40AD-86A8-D7C1A1B8CC7F}" dt="2024-05-29T11:03:00.674" v="22"/>
          <ac:spMkLst>
            <pc:docMk/>
            <pc:sldMk cId="2096331201" sldId="343"/>
            <ac:spMk id="571" creationId="{5AFA3F26-81FF-1142-BE7F-DDB9C71A4025}"/>
          </ac:spMkLst>
        </pc:spChg>
        <pc:spChg chg="add mod">
          <ac:chgData name="Bess Dunlevy" userId="dd4b9a8537dbe9d0" providerId="LiveId" clId="{28DFCD39-2CDE-40AD-86A8-D7C1A1B8CC7F}" dt="2024-05-29T11:03:00.674" v="22"/>
          <ac:spMkLst>
            <pc:docMk/>
            <pc:sldMk cId="2096331201" sldId="343"/>
            <ac:spMk id="572" creationId="{9097CC42-A515-2846-A796-8EF926D9E0A1}"/>
          </ac:spMkLst>
        </pc:spChg>
        <pc:spChg chg="add mod">
          <ac:chgData name="Bess Dunlevy" userId="dd4b9a8537dbe9d0" providerId="LiveId" clId="{28DFCD39-2CDE-40AD-86A8-D7C1A1B8CC7F}" dt="2024-05-29T11:03:00.674" v="22"/>
          <ac:spMkLst>
            <pc:docMk/>
            <pc:sldMk cId="2096331201" sldId="343"/>
            <ac:spMk id="573" creationId="{8016394C-FBF7-F041-81FD-B93151A73305}"/>
          </ac:spMkLst>
        </pc:spChg>
        <pc:spChg chg="add mod">
          <ac:chgData name="Bess Dunlevy" userId="dd4b9a8537dbe9d0" providerId="LiveId" clId="{28DFCD39-2CDE-40AD-86A8-D7C1A1B8CC7F}" dt="2024-05-29T11:03:00.674" v="22"/>
          <ac:spMkLst>
            <pc:docMk/>
            <pc:sldMk cId="2096331201" sldId="343"/>
            <ac:spMk id="574" creationId="{08256272-48CE-C743-87E5-AE38E263C39C}"/>
          </ac:spMkLst>
        </pc:spChg>
        <pc:spChg chg="add mod">
          <ac:chgData name="Bess Dunlevy" userId="dd4b9a8537dbe9d0" providerId="LiveId" clId="{28DFCD39-2CDE-40AD-86A8-D7C1A1B8CC7F}" dt="2024-05-29T11:03:00.674" v="22"/>
          <ac:spMkLst>
            <pc:docMk/>
            <pc:sldMk cId="2096331201" sldId="343"/>
            <ac:spMk id="575" creationId="{3BE94EFD-3325-B543-8BE1-B0C15040B568}"/>
          </ac:spMkLst>
        </pc:spChg>
        <pc:spChg chg="add mod">
          <ac:chgData name="Bess Dunlevy" userId="dd4b9a8537dbe9d0" providerId="LiveId" clId="{28DFCD39-2CDE-40AD-86A8-D7C1A1B8CC7F}" dt="2024-05-29T11:03:00.674" v="22"/>
          <ac:spMkLst>
            <pc:docMk/>
            <pc:sldMk cId="2096331201" sldId="343"/>
            <ac:spMk id="576" creationId="{DC5B61C5-0DC8-5742-9DFA-C91F4A450DD9}"/>
          </ac:spMkLst>
        </pc:spChg>
        <pc:spChg chg="add mod">
          <ac:chgData name="Bess Dunlevy" userId="dd4b9a8537dbe9d0" providerId="LiveId" clId="{28DFCD39-2CDE-40AD-86A8-D7C1A1B8CC7F}" dt="2024-05-29T11:03:00.674" v="22"/>
          <ac:spMkLst>
            <pc:docMk/>
            <pc:sldMk cId="2096331201" sldId="343"/>
            <ac:spMk id="577" creationId="{0EC3221E-9393-044E-8105-2690E9D66482}"/>
          </ac:spMkLst>
        </pc:spChg>
        <pc:spChg chg="add mod">
          <ac:chgData name="Bess Dunlevy" userId="dd4b9a8537dbe9d0" providerId="LiveId" clId="{28DFCD39-2CDE-40AD-86A8-D7C1A1B8CC7F}" dt="2024-05-29T11:03:00.674" v="22"/>
          <ac:spMkLst>
            <pc:docMk/>
            <pc:sldMk cId="2096331201" sldId="343"/>
            <ac:spMk id="578" creationId="{8FF70553-5508-F54B-83D0-0594B30161B4}"/>
          </ac:spMkLst>
        </pc:spChg>
        <pc:spChg chg="add mod">
          <ac:chgData name="Bess Dunlevy" userId="dd4b9a8537dbe9d0" providerId="LiveId" clId="{28DFCD39-2CDE-40AD-86A8-D7C1A1B8CC7F}" dt="2024-05-29T11:03:00.674" v="22"/>
          <ac:spMkLst>
            <pc:docMk/>
            <pc:sldMk cId="2096331201" sldId="343"/>
            <ac:spMk id="579" creationId="{02139953-8D57-A24F-A2C5-0BFB12C8EC4B}"/>
          </ac:spMkLst>
        </pc:spChg>
        <pc:spChg chg="add mod">
          <ac:chgData name="Bess Dunlevy" userId="dd4b9a8537dbe9d0" providerId="LiveId" clId="{28DFCD39-2CDE-40AD-86A8-D7C1A1B8CC7F}" dt="2024-05-29T11:03:00.674" v="22"/>
          <ac:spMkLst>
            <pc:docMk/>
            <pc:sldMk cId="2096331201" sldId="343"/>
            <ac:spMk id="580" creationId="{1C890523-324D-464E-968E-4A2F511C3EFA}"/>
          </ac:spMkLst>
        </pc:spChg>
        <pc:spChg chg="add mod">
          <ac:chgData name="Bess Dunlevy" userId="dd4b9a8537dbe9d0" providerId="LiveId" clId="{28DFCD39-2CDE-40AD-86A8-D7C1A1B8CC7F}" dt="2024-05-29T11:03:00.674" v="22"/>
          <ac:spMkLst>
            <pc:docMk/>
            <pc:sldMk cId="2096331201" sldId="343"/>
            <ac:spMk id="581" creationId="{4BA3848A-BD92-134C-8519-35A21A9A1079}"/>
          </ac:spMkLst>
        </pc:spChg>
        <pc:spChg chg="add mod">
          <ac:chgData name="Bess Dunlevy" userId="dd4b9a8537dbe9d0" providerId="LiveId" clId="{28DFCD39-2CDE-40AD-86A8-D7C1A1B8CC7F}" dt="2024-05-29T11:03:00.674" v="22"/>
          <ac:spMkLst>
            <pc:docMk/>
            <pc:sldMk cId="2096331201" sldId="343"/>
            <ac:spMk id="582" creationId="{4768921A-D62C-7C4B-98AC-EEC565BC0A12}"/>
          </ac:spMkLst>
        </pc:spChg>
        <pc:spChg chg="add mod">
          <ac:chgData name="Bess Dunlevy" userId="dd4b9a8537dbe9d0" providerId="LiveId" clId="{28DFCD39-2CDE-40AD-86A8-D7C1A1B8CC7F}" dt="2024-05-29T11:03:00.674" v="22"/>
          <ac:spMkLst>
            <pc:docMk/>
            <pc:sldMk cId="2096331201" sldId="343"/>
            <ac:spMk id="583" creationId="{61A3E376-9C62-D844-B752-B322E94ED122}"/>
          </ac:spMkLst>
        </pc:spChg>
        <pc:spChg chg="add mod">
          <ac:chgData name="Bess Dunlevy" userId="dd4b9a8537dbe9d0" providerId="LiveId" clId="{28DFCD39-2CDE-40AD-86A8-D7C1A1B8CC7F}" dt="2024-05-29T11:03:00.674" v="22"/>
          <ac:spMkLst>
            <pc:docMk/>
            <pc:sldMk cId="2096331201" sldId="343"/>
            <ac:spMk id="584" creationId="{EE8DAA83-A4F6-A94D-BE79-C2E2BDE24324}"/>
          </ac:spMkLst>
        </pc:spChg>
        <pc:spChg chg="add mod">
          <ac:chgData name="Bess Dunlevy" userId="dd4b9a8537dbe9d0" providerId="LiveId" clId="{28DFCD39-2CDE-40AD-86A8-D7C1A1B8CC7F}" dt="2024-05-29T11:03:00.674" v="22"/>
          <ac:spMkLst>
            <pc:docMk/>
            <pc:sldMk cId="2096331201" sldId="343"/>
            <ac:spMk id="585" creationId="{3EDED00F-EA33-EA44-BF8C-2E402A653A85}"/>
          </ac:spMkLst>
        </pc:spChg>
        <pc:spChg chg="add mod">
          <ac:chgData name="Bess Dunlevy" userId="dd4b9a8537dbe9d0" providerId="LiveId" clId="{28DFCD39-2CDE-40AD-86A8-D7C1A1B8CC7F}" dt="2024-05-29T11:03:00.674" v="22"/>
          <ac:spMkLst>
            <pc:docMk/>
            <pc:sldMk cId="2096331201" sldId="343"/>
            <ac:spMk id="586" creationId="{40ABF7E4-48D6-D545-BF8F-F893EBFB2EFC}"/>
          </ac:spMkLst>
        </pc:spChg>
        <pc:spChg chg="add mod">
          <ac:chgData name="Bess Dunlevy" userId="dd4b9a8537dbe9d0" providerId="LiveId" clId="{28DFCD39-2CDE-40AD-86A8-D7C1A1B8CC7F}" dt="2024-05-29T11:03:00.674" v="22"/>
          <ac:spMkLst>
            <pc:docMk/>
            <pc:sldMk cId="2096331201" sldId="343"/>
            <ac:spMk id="587" creationId="{4C46C6A6-5EDD-FE4C-A3E7-1672FB157BE2}"/>
          </ac:spMkLst>
        </pc:spChg>
        <pc:spChg chg="add mod">
          <ac:chgData name="Bess Dunlevy" userId="dd4b9a8537dbe9d0" providerId="LiveId" clId="{28DFCD39-2CDE-40AD-86A8-D7C1A1B8CC7F}" dt="2024-05-29T11:03:00.674" v="22"/>
          <ac:spMkLst>
            <pc:docMk/>
            <pc:sldMk cId="2096331201" sldId="343"/>
            <ac:spMk id="588" creationId="{D166FE28-45B4-4F49-8820-C7408F167E14}"/>
          </ac:spMkLst>
        </pc:spChg>
        <pc:spChg chg="add mod">
          <ac:chgData name="Bess Dunlevy" userId="dd4b9a8537dbe9d0" providerId="LiveId" clId="{28DFCD39-2CDE-40AD-86A8-D7C1A1B8CC7F}" dt="2024-05-29T11:03:00.674" v="22"/>
          <ac:spMkLst>
            <pc:docMk/>
            <pc:sldMk cId="2096331201" sldId="343"/>
            <ac:spMk id="589" creationId="{E6B2C5B0-7517-0744-A218-AABC8F360F6D}"/>
          </ac:spMkLst>
        </pc:spChg>
        <pc:spChg chg="add mod">
          <ac:chgData name="Bess Dunlevy" userId="dd4b9a8537dbe9d0" providerId="LiveId" clId="{28DFCD39-2CDE-40AD-86A8-D7C1A1B8CC7F}" dt="2024-05-29T11:03:00.674" v="22"/>
          <ac:spMkLst>
            <pc:docMk/>
            <pc:sldMk cId="2096331201" sldId="343"/>
            <ac:spMk id="590" creationId="{8A11990A-0542-194C-86DE-0D70F1D2AB01}"/>
          </ac:spMkLst>
        </pc:spChg>
        <pc:spChg chg="add mod">
          <ac:chgData name="Bess Dunlevy" userId="dd4b9a8537dbe9d0" providerId="LiveId" clId="{28DFCD39-2CDE-40AD-86A8-D7C1A1B8CC7F}" dt="2024-05-29T11:03:00.674" v="22"/>
          <ac:spMkLst>
            <pc:docMk/>
            <pc:sldMk cId="2096331201" sldId="343"/>
            <ac:spMk id="591" creationId="{1E26A59E-C90A-B243-AF0E-F9F4FF4694BF}"/>
          </ac:spMkLst>
        </pc:spChg>
        <pc:spChg chg="add mod">
          <ac:chgData name="Bess Dunlevy" userId="dd4b9a8537dbe9d0" providerId="LiveId" clId="{28DFCD39-2CDE-40AD-86A8-D7C1A1B8CC7F}" dt="2024-05-29T11:03:00.674" v="22"/>
          <ac:spMkLst>
            <pc:docMk/>
            <pc:sldMk cId="2096331201" sldId="343"/>
            <ac:spMk id="592" creationId="{AA591219-43BF-CF4C-A7FD-216CB40A649F}"/>
          </ac:spMkLst>
        </pc:spChg>
        <pc:spChg chg="add mod">
          <ac:chgData name="Bess Dunlevy" userId="dd4b9a8537dbe9d0" providerId="LiveId" clId="{28DFCD39-2CDE-40AD-86A8-D7C1A1B8CC7F}" dt="2024-05-29T11:03:00.674" v="22"/>
          <ac:spMkLst>
            <pc:docMk/>
            <pc:sldMk cId="2096331201" sldId="343"/>
            <ac:spMk id="593" creationId="{D6416BA2-2DB2-0E42-986A-0DDCD53BCD7F}"/>
          </ac:spMkLst>
        </pc:spChg>
        <pc:spChg chg="add mod">
          <ac:chgData name="Bess Dunlevy" userId="dd4b9a8537dbe9d0" providerId="LiveId" clId="{28DFCD39-2CDE-40AD-86A8-D7C1A1B8CC7F}" dt="2024-05-29T11:03:00.674" v="22"/>
          <ac:spMkLst>
            <pc:docMk/>
            <pc:sldMk cId="2096331201" sldId="343"/>
            <ac:spMk id="594" creationId="{166596C9-7D64-D846-9A42-EB55F9DBDBBC}"/>
          </ac:spMkLst>
        </pc:spChg>
        <pc:spChg chg="add mod">
          <ac:chgData name="Bess Dunlevy" userId="dd4b9a8537dbe9d0" providerId="LiveId" clId="{28DFCD39-2CDE-40AD-86A8-D7C1A1B8CC7F}" dt="2024-05-29T11:03:00.674" v="22"/>
          <ac:spMkLst>
            <pc:docMk/>
            <pc:sldMk cId="2096331201" sldId="343"/>
            <ac:spMk id="595" creationId="{6ECDD7F8-B6E0-744F-BFDF-B469FD0C4C8A}"/>
          </ac:spMkLst>
        </pc:spChg>
        <pc:spChg chg="add mod">
          <ac:chgData name="Bess Dunlevy" userId="dd4b9a8537dbe9d0" providerId="LiveId" clId="{28DFCD39-2CDE-40AD-86A8-D7C1A1B8CC7F}" dt="2024-05-29T11:03:00.674" v="22"/>
          <ac:spMkLst>
            <pc:docMk/>
            <pc:sldMk cId="2096331201" sldId="343"/>
            <ac:spMk id="596" creationId="{2EC1B11A-4CC9-E84D-9400-FF14A2B29C8F}"/>
          </ac:spMkLst>
        </pc:spChg>
        <pc:spChg chg="add mod">
          <ac:chgData name="Bess Dunlevy" userId="dd4b9a8537dbe9d0" providerId="LiveId" clId="{28DFCD39-2CDE-40AD-86A8-D7C1A1B8CC7F}" dt="2024-05-29T11:03:00.674" v="22"/>
          <ac:spMkLst>
            <pc:docMk/>
            <pc:sldMk cId="2096331201" sldId="343"/>
            <ac:spMk id="597" creationId="{1A9F43D5-7748-A04A-81CA-9C3F3ED6BDE4}"/>
          </ac:spMkLst>
        </pc:spChg>
        <pc:spChg chg="add mod">
          <ac:chgData name="Bess Dunlevy" userId="dd4b9a8537dbe9d0" providerId="LiveId" clId="{28DFCD39-2CDE-40AD-86A8-D7C1A1B8CC7F}" dt="2024-05-29T11:03:00.674" v="22"/>
          <ac:spMkLst>
            <pc:docMk/>
            <pc:sldMk cId="2096331201" sldId="343"/>
            <ac:spMk id="598" creationId="{090CD959-184B-B04D-8526-CBCFE0668784}"/>
          </ac:spMkLst>
        </pc:spChg>
        <pc:spChg chg="add mod">
          <ac:chgData name="Bess Dunlevy" userId="dd4b9a8537dbe9d0" providerId="LiveId" clId="{28DFCD39-2CDE-40AD-86A8-D7C1A1B8CC7F}" dt="2024-05-29T11:03:00.674" v="22"/>
          <ac:spMkLst>
            <pc:docMk/>
            <pc:sldMk cId="2096331201" sldId="343"/>
            <ac:spMk id="599" creationId="{FE23FA71-5655-6447-BBE6-FB9A8574676D}"/>
          </ac:spMkLst>
        </pc:spChg>
        <pc:spChg chg="add mod">
          <ac:chgData name="Bess Dunlevy" userId="dd4b9a8537dbe9d0" providerId="LiveId" clId="{28DFCD39-2CDE-40AD-86A8-D7C1A1B8CC7F}" dt="2024-05-29T11:03:00.674" v="22"/>
          <ac:spMkLst>
            <pc:docMk/>
            <pc:sldMk cId="2096331201" sldId="343"/>
            <ac:spMk id="600" creationId="{2209ACEB-F737-014F-AE0E-24AA93DB992C}"/>
          </ac:spMkLst>
        </pc:spChg>
        <pc:spChg chg="add mod">
          <ac:chgData name="Bess Dunlevy" userId="dd4b9a8537dbe9d0" providerId="LiveId" clId="{28DFCD39-2CDE-40AD-86A8-D7C1A1B8CC7F}" dt="2024-05-29T11:03:00.674" v="22"/>
          <ac:spMkLst>
            <pc:docMk/>
            <pc:sldMk cId="2096331201" sldId="343"/>
            <ac:spMk id="601" creationId="{6CAEE400-B564-9740-AA49-7A8023A047D7}"/>
          </ac:spMkLst>
        </pc:spChg>
        <pc:spChg chg="add mod">
          <ac:chgData name="Bess Dunlevy" userId="dd4b9a8537dbe9d0" providerId="LiveId" clId="{28DFCD39-2CDE-40AD-86A8-D7C1A1B8CC7F}" dt="2024-05-29T11:03:00.674" v="22"/>
          <ac:spMkLst>
            <pc:docMk/>
            <pc:sldMk cId="2096331201" sldId="343"/>
            <ac:spMk id="602" creationId="{D2B95734-8C85-6745-AB45-541208DC0E87}"/>
          </ac:spMkLst>
        </pc:spChg>
        <pc:spChg chg="add mod">
          <ac:chgData name="Bess Dunlevy" userId="dd4b9a8537dbe9d0" providerId="LiveId" clId="{28DFCD39-2CDE-40AD-86A8-D7C1A1B8CC7F}" dt="2024-05-29T11:03:00.674" v="22"/>
          <ac:spMkLst>
            <pc:docMk/>
            <pc:sldMk cId="2096331201" sldId="343"/>
            <ac:spMk id="603" creationId="{692AAFA7-4B0F-1443-8A72-77D5DDF23EB2}"/>
          </ac:spMkLst>
        </pc:spChg>
        <pc:spChg chg="add mod">
          <ac:chgData name="Bess Dunlevy" userId="dd4b9a8537dbe9d0" providerId="LiveId" clId="{28DFCD39-2CDE-40AD-86A8-D7C1A1B8CC7F}" dt="2024-05-29T11:03:00.674" v="22"/>
          <ac:spMkLst>
            <pc:docMk/>
            <pc:sldMk cId="2096331201" sldId="343"/>
            <ac:spMk id="604" creationId="{3A093E29-27D9-AC40-A41D-E7991F937A2B}"/>
          </ac:spMkLst>
        </pc:spChg>
        <pc:spChg chg="add mod">
          <ac:chgData name="Bess Dunlevy" userId="dd4b9a8537dbe9d0" providerId="LiveId" clId="{28DFCD39-2CDE-40AD-86A8-D7C1A1B8CC7F}" dt="2024-05-29T11:03:00.674" v="22"/>
          <ac:spMkLst>
            <pc:docMk/>
            <pc:sldMk cId="2096331201" sldId="343"/>
            <ac:spMk id="605" creationId="{ADD6B3A2-82A0-6949-9AF3-844E09BD657D}"/>
          </ac:spMkLst>
        </pc:spChg>
        <pc:spChg chg="add mod">
          <ac:chgData name="Bess Dunlevy" userId="dd4b9a8537dbe9d0" providerId="LiveId" clId="{28DFCD39-2CDE-40AD-86A8-D7C1A1B8CC7F}" dt="2024-05-29T11:03:00.674" v="22"/>
          <ac:spMkLst>
            <pc:docMk/>
            <pc:sldMk cId="2096331201" sldId="343"/>
            <ac:spMk id="606" creationId="{FBC6E4F7-0314-2D44-BA3B-AFFE96B041B0}"/>
          </ac:spMkLst>
        </pc:spChg>
        <pc:spChg chg="add mod">
          <ac:chgData name="Bess Dunlevy" userId="dd4b9a8537dbe9d0" providerId="LiveId" clId="{28DFCD39-2CDE-40AD-86A8-D7C1A1B8CC7F}" dt="2024-05-29T11:03:00.674" v="22"/>
          <ac:spMkLst>
            <pc:docMk/>
            <pc:sldMk cId="2096331201" sldId="343"/>
            <ac:spMk id="607" creationId="{62C8DDEA-7E6C-1949-8534-D334F6C13D21}"/>
          </ac:spMkLst>
        </pc:spChg>
        <pc:spChg chg="add mod">
          <ac:chgData name="Bess Dunlevy" userId="dd4b9a8537dbe9d0" providerId="LiveId" clId="{28DFCD39-2CDE-40AD-86A8-D7C1A1B8CC7F}" dt="2024-05-29T11:03:00.674" v="22"/>
          <ac:spMkLst>
            <pc:docMk/>
            <pc:sldMk cId="2096331201" sldId="343"/>
            <ac:spMk id="608" creationId="{119AD0AF-5010-8C4C-9B91-032683BC011A}"/>
          </ac:spMkLst>
        </pc:spChg>
        <pc:spChg chg="add mod">
          <ac:chgData name="Bess Dunlevy" userId="dd4b9a8537dbe9d0" providerId="LiveId" clId="{28DFCD39-2CDE-40AD-86A8-D7C1A1B8CC7F}" dt="2024-05-29T11:03:00.674" v="22"/>
          <ac:spMkLst>
            <pc:docMk/>
            <pc:sldMk cId="2096331201" sldId="343"/>
            <ac:spMk id="609" creationId="{927C03EF-2150-AF4B-A2FA-B0312A501281}"/>
          </ac:spMkLst>
        </pc:spChg>
        <pc:spChg chg="add mod">
          <ac:chgData name="Bess Dunlevy" userId="dd4b9a8537dbe9d0" providerId="LiveId" clId="{28DFCD39-2CDE-40AD-86A8-D7C1A1B8CC7F}" dt="2024-05-29T11:03:00.674" v="22"/>
          <ac:spMkLst>
            <pc:docMk/>
            <pc:sldMk cId="2096331201" sldId="343"/>
            <ac:spMk id="610" creationId="{40E797DA-EC84-7745-BD12-236B2CFD5F79}"/>
          </ac:spMkLst>
        </pc:spChg>
        <pc:spChg chg="add mod">
          <ac:chgData name="Bess Dunlevy" userId="dd4b9a8537dbe9d0" providerId="LiveId" clId="{28DFCD39-2CDE-40AD-86A8-D7C1A1B8CC7F}" dt="2024-05-29T11:03:00.674" v="22"/>
          <ac:spMkLst>
            <pc:docMk/>
            <pc:sldMk cId="2096331201" sldId="343"/>
            <ac:spMk id="611" creationId="{54E0BDB0-4D7D-3543-9D22-B1C83CEDEADD}"/>
          </ac:spMkLst>
        </pc:spChg>
        <pc:spChg chg="add mod">
          <ac:chgData name="Bess Dunlevy" userId="dd4b9a8537dbe9d0" providerId="LiveId" clId="{28DFCD39-2CDE-40AD-86A8-D7C1A1B8CC7F}" dt="2024-05-29T11:03:00.674" v="22"/>
          <ac:spMkLst>
            <pc:docMk/>
            <pc:sldMk cId="2096331201" sldId="343"/>
            <ac:spMk id="612" creationId="{EB240F19-C732-2A4C-9477-F3AF361B2BBD}"/>
          </ac:spMkLst>
        </pc:spChg>
        <pc:spChg chg="add mod">
          <ac:chgData name="Bess Dunlevy" userId="dd4b9a8537dbe9d0" providerId="LiveId" clId="{28DFCD39-2CDE-40AD-86A8-D7C1A1B8CC7F}" dt="2024-05-29T11:03:00.674" v="22"/>
          <ac:spMkLst>
            <pc:docMk/>
            <pc:sldMk cId="2096331201" sldId="343"/>
            <ac:spMk id="613" creationId="{76D86CC6-0988-CF43-ACDF-82B81BDDA580}"/>
          </ac:spMkLst>
        </pc:spChg>
        <pc:spChg chg="add mod">
          <ac:chgData name="Bess Dunlevy" userId="dd4b9a8537dbe9d0" providerId="LiveId" clId="{28DFCD39-2CDE-40AD-86A8-D7C1A1B8CC7F}" dt="2024-05-29T11:03:00.674" v="22"/>
          <ac:spMkLst>
            <pc:docMk/>
            <pc:sldMk cId="2096331201" sldId="343"/>
            <ac:spMk id="614" creationId="{40A52E08-0AE2-EB4B-B17D-FC4D94D6C121}"/>
          </ac:spMkLst>
        </pc:spChg>
        <pc:spChg chg="add mod">
          <ac:chgData name="Bess Dunlevy" userId="dd4b9a8537dbe9d0" providerId="LiveId" clId="{28DFCD39-2CDE-40AD-86A8-D7C1A1B8CC7F}" dt="2024-05-29T11:03:00.674" v="22"/>
          <ac:spMkLst>
            <pc:docMk/>
            <pc:sldMk cId="2096331201" sldId="343"/>
            <ac:spMk id="615" creationId="{34510BA2-0470-E647-B663-B5FC38A20F7C}"/>
          </ac:spMkLst>
        </pc:spChg>
        <pc:spChg chg="add mod">
          <ac:chgData name="Bess Dunlevy" userId="dd4b9a8537dbe9d0" providerId="LiveId" clId="{28DFCD39-2CDE-40AD-86A8-D7C1A1B8CC7F}" dt="2024-05-29T11:03:00.674" v="22"/>
          <ac:spMkLst>
            <pc:docMk/>
            <pc:sldMk cId="2096331201" sldId="343"/>
            <ac:spMk id="616" creationId="{FB673589-3DFD-564F-97BF-7DF97E81CA99}"/>
          </ac:spMkLst>
        </pc:spChg>
        <pc:spChg chg="add mod">
          <ac:chgData name="Bess Dunlevy" userId="dd4b9a8537dbe9d0" providerId="LiveId" clId="{28DFCD39-2CDE-40AD-86A8-D7C1A1B8CC7F}" dt="2024-05-29T11:03:00.674" v="22"/>
          <ac:spMkLst>
            <pc:docMk/>
            <pc:sldMk cId="2096331201" sldId="343"/>
            <ac:spMk id="617" creationId="{13503703-9092-C143-A676-677B1B4FC8AE}"/>
          </ac:spMkLst>
        </pc:spChg>
        <pc:spChg chg="add mod">
          <ac:chgData name="Bess Dunlevy" userId="dd4b9a8537dbe9d0" providerId="LiveId" clId="{28DFCD39-2CDE-40AD-86A8-D7C1A1B8CC7F}" dt="2024-05-29T11:03:00.674" v="22"/>
          <ac:spMkLst>
            <pc:docMk/>
            <pc:sldMk cId="2096331201" sldId="343"/>
            <ac:spMk id="618" creationId="{AEC34361-5A31-1F42-8296-12EC3A2D96A2}"/>
          </ac:spMkLst>
        </pc:spChg>
        <pc:spChg chg="add mod">
          <ac:chgData name="Bess Dunlevy" userId="dd4b9a8537dbe9d0" providerId="LiveId" clId="{28DFCD39-2CDE-40AD-86A8-D7C1A1B8CC7F}" dt="2024-05-29T11:03:00.674" v="22"/>
          <ac:spMkLst>
            <pc:docMk/>
            <pc:sldMk cId="2096331201" sldId="343"/>
            <ac:spMk id="619" creationId="{0AD90A53-AD91-1B4B-ADE5-7B8A31BF9BE9}"/>
          </ac:spMkLst>
        </pc:spChg>
        <pc:spChg chg="add mod">
          <ac:chgData name="Bess Dunlevy" userId="dd4b9a8537dbe9d0" providerId="LiveId" clId="{28DFCD39-2CDE-40AD-86A8-D7C1A1B8CC7F}" dt="2024-05-29T11:03:00.674" v="22"/>
          <ac:spMkLst>
            <pc:docMk/>
            <pc:sldMk cId="2096331201" sldId="343"/>
            <ac:spMk id="620" creationId="{DEED3B97-A815-C242-A3A7-B34BD19D3E62}"/>
          </ac:spMkLst>
        </pc:spChg>
        <pc:spChg chg="add mod">
          <ac:chgData name="Bess Dunlevy" userId="dd4b9a8537dbe9d0" providerId="LiveId" clId="{28DFCD39-2CDE-40AD-86A8-D7C1A1B8CC7F}" dt="2024-05-29T11:03:00.674" v="22"/>
          <ac:spMkLst>
            <pc:docMk/>
            <pc:sldMk cId="2096331201" sldId="343"/>
            <ac:spMk id="621" creationId="{B9B93F93-D1A5-6F43-ACAB-E41F69E2195E}"/>
          </ac:spMkLst>
        </pc:spChg>
        <pc:spChg chg="add mod">
          <ac:chgData name="Bess Dunlevy" userId="dd4b9a8537dbe9d0" providerId="LiveId" clId="{28DFCD39-2CDE-40AD-86A8-D7C1A1B8CC7F}" dt="2024-05-29T11:03:00.674" v="22"/>
          <ac:spMkLst>
            <pc:docMk/>
            <pc:sldMk cId="2096331201" sldId="343"/>
            <ac:spMk id="622" creationId="{C0073FFC-EC44-AD4A-B3BF-0B7CB2D25E6F}"/>
          </ac:spMkLst>
        </pc:spChg>
        <pc:spChg chg="add mod">
          <ac:chgData name="Bess Dunlevy" userId="dd4b9a8537dbe9d0" providerId="LiveId" clId="{28DFCD39-2CDE-40AD-86A8-D7C1A1B8CC7F}" dt="2024-05-29T11:03:00.674" v="22"/>
          <ac:spMkLst>
            <pc:docMk/>
            <pc:sldMk cId="2096331201" sldId="343"/>
            <ac:spMk id="623" creationId="{7F47BAA2-8673-5C42-A211-0C2AF006FFB2}"/>
          </ac:spMkLst>
        </pc:spChg>
        <pc:spChg chg="add mod">
          <ac:chgData name="Bess Dunlevy" userId="dd4b9a8537dbe9d0" providerId="LiveId" clId="{28DFCD39-2CDE-40AD-86A8-D7C1A1B8CC7F}" dt="2024-05-29T11:03:00.674" v="22"/>
          <ac:spMkLst>
            <pc:docMk/>
            <pc:sldMk cId="2096331201" sldId="343"/>
            <ac:spMk id="624" creationId="{43077627-B4CC-EF40-81AE-AADB5F175149}"/>
          </ac:spMkLst>
        </pc:spChg>
        <pc:spChg chg="add mod">
          <ac:chgData name="Bess Dunlevy" userId="dd4b9a8537dbe9d0" providerId="LiveId" clId="{28DFCD39-2CDE-40AD-86A8-D7C1A1B8CC7F}" dt="2024-05-29T11:03:00.674" v="22"/>
          <ac:spMkLst>
            <pc:docMk/>
            <pc:sldMk cId="2096331201" sldId="343"/>
            <ac:spMk id="625" creationId="{D275CD82-268C-E442-B554-6599C90AFB59}"/>
          </ac:spMkLst>
        </pc:spChg>
        <pc:spChg chg="add mod">
          <ac:chgData name="Bess Dunlevy" userId="dd4b9a8537dbe9d0" providerId="LiveId" clId="{28DFCD39-2CDE-40AD-86A8-D7C1A1B8CC7F}" dt="2024-05-29T11:03:00.674" v="22"/>
          <ac:spMkLst>
            <pc:docMk/>
            <pc:sldMk cId="2096331201" sldId="343"/>
            <ac:spMk id="626" creationId="{20237BD3-9826-5748-962C-9AC48ED2DE45}"/>
          </ac:spMkLst>
        </pc:spChg>
        <pc:spChg chg="add mod">
          <ac:chgData name="Bess Dunlevy" userId="dd4b9a8537dbe9d0" providerId="LiveId" clId="{28DFCD39-2CDE-40AD-86A8-D7C1A1B8CC7F}" dt="2024-05-29T11:03:00.674" v="22"/>
          <ac:spMkLst>
            <pc:docMk/>
            <pc:sldMk cId="2096331201" sldId="343"/>
            <ac:spMk id="627" creationId="{9750043B-7DA0-DF4C-B52F-5A860B438ED5}"/>
          </ac:spMkLst>
        </pc:spChg>
        <pc:spChg chg="add mod">
          <ac:chgData name="Bess Dunlevy" userId="dd4b9a8537dbe9d0" providerId="LiveId" clId="{28DFCD39-2CDE-40AD-86A8-D7C1A1B8CC7F}" dt="2024-05-29T11:03:00.674" v="22"/>
          <ac:spMkLst>
            <pc:docMk/>
            <pc:sldMk cId="2096331201" sldId="343"/>
            <ac:spMk id="628" creationId="{4AB94431-05E3-3240-A43D-E4FF679B0E6B}"/>
          </ac:spMkLst>
        </pc:spChg>
        <pc:spChg chg="add mod">
          <ac:chgData name="Bess Dunlevy" userId="dd4b9a8537dbe9d0" providerId="LiveId" clId="{28DFCD39-2CDE-40AD-86A8-D7C1A1B8CC7F}" dt="2024-05-29T11:03:00.674" v="22"/>
          <ac:spMkLst>
            <pc:docMk/>
            <pc:sldMk cId="2096331201" sldId="343"/>
            <ac:spMk id="629" creationId="{84AF78BE-A986-F642-9B7A-EC5AA379CC95}"/>
          </ac:spMkLst>
        </pc:spChg>
        <pc:spChg chg="add mod">
          <ac:chgData name="Bess Dunlevy" userId="dd4b9a8537dbe9d0" providerId="LiveId" clId="{28DFCD39-2CDE-40AD-86A8-D7C1A1B8CC7F}" dt="2024-05-29T11:03:00.674" v="22"/>
          <ac:spMkLst>
            <pc:docMk/>
            <pc:sldMk cId="2096331201" sldId="343"/>
            <ac:spMk id="630" creationId="{E8DD25C7-6689-8B44-82F9-6A597C3C3B5A}"/>
          </ac:spMkLst>
        </pc:spChg>
        <pc:spChg chg="add mod">
          <ac:chgData name="Bess Dunlevy" userId="dd4b9a8537dbe9d0" providerId="LiveId" clId="{28DFCD39-2CDE-40AD-86A8-D7C1A1B8CC7F}" dt="2024-05-29T11:03:00.674" v="22"/>
          <ac:spMkLst>
            <pc:docMk/>
            <pc:sldMk cId="2096331201" sldId="343"/>
            <ac:spMk id="631" creationId="{8A2306A1-0002-5441-8C1A-EE30DBEB9904}"/>
          </ac:spMkLst>
        </pc:spChg>
        <pc:spChg chg="add mod">
          <ac:chgData name="Bess Dunlevy" userId="dd4b9a8537dbe9d0" providerId="LiveId" clId="{28DFCD39-2CDE-40AD-86A8-D7C1A1B8CC7F}" dt="2024-05-29T11:03:00.674" v="22"/>
          <ac:spMkLst>
            <pc:docMk/>
            <pc:sldMk cId="2096331201" sldId="343"/>
            <ac:spMk id="632" creationId="{F9489F35-5C70-0F4B-82BE-3F00B0705D4D}"/>
          </ac:spMkLst>
        </pc:spChg>
        <pc:spChg chg="add mod">
          <ac:chgData name="Bess Dunlevy" userId="dd4b9a8537dbe9d0" providerId="LiveId" clId="{28DFCD39-2CDE-40AD-86A8-D7C1A1B8CC7F}" dt="2024-05-29T11:03:00.674" v="22"/>
          <ac:spMkLst>
            <pc:docMk/>
            <pc:sldMk cId="2096331201" sldId="343"/>
            <ac:spMk id="633" creationId="{2C02E980-DA57-4F4E-AFEB-4C18E26C40E3}"/>
          </ac:spMkLst>
        </pc:spChg>
        <pc:spChg chg="add mod">
          <ac:chgData name="Bess Dunlevy" userId="dd4b9a8537dbe9d0" providerId="LiveId" clId="{28DFCD39-2CDE-40AD-86A8-D7C1A1B8CC7F}" dt="2024-05-29T11:03:00.674" v="22"/>
          <ac:spMkLst>
            <pc:docMk/>
            <pc:sldMk cId="2096331201" sldId="343"/>
            <ac:spMk id="634" creationId="{199B00BA-9D16-CD49-8960-7DABA0DDABCA}"/>
          </ac:spMkLst>
        </pc:spChg>
        <pc:spChg chg="add mod">
          <ac:chgData name="Bess Dunlevy" userId="dd4b9a8537dbe9d0" providerId="LiveId" clId="{28DFCD39-2CDE-40AD-86A8-D7C1A1B8CC7F}" dt="2024-05-29T11:03:00.674" v="22"/>
          <ac:spMkLst>
            <pc:docMk/>
            <pc:sldMk cId="2096331201" sldId="343"/>
            <ac:spMk id="635" creationId="{2BC1D9D1-956B-2D4D-805A-C4DEE5B35C6E}"/>
          </ac:spMkLst>
        </pc:spChg>
        <pc:spChg chg="add mod">
          <ac:chgData name="Bess Dunlevy" userId="dd4b9a8537dbe9d0" providerId="LiveId" clId="{28DFCD39-2CDE-40AD-86A8-D7C1A1B8CC7F}" dt="2024-05-29T11:03:00.674" v="22"/>
          <ac:spMkLst>
            <pc:docMk/>
            <pc:sldMk cId="2096331201" sldId="343"/>
            <ac:spMk id="636" creationId="{CB75A5CF-6587-D242-A266-DE0F81F02B01}"/>
          </ac:spMkLst>
        </pc:spChg>
        <pc:spChg chg="add mod">
          <ac:chgData name="Bess Dunlevy" userId="dd4b9a8537dbe9d0" providerId="LiveId" clId="{28DFCD39-2CDE-40AD-86A8-D7C1A1B8CC7F}" dt="2024-05-29T11:03:00.674" v="22"/>
          <ac:spMkLst>
            <pc:docMk/>
            <pc:sldMk cId="2096331201" sldId="343"/>
            <ac:spMk id="637" creationId="{2F13CEF6-D71B-514C-882D-3BABA004BC28}"/>
          </ac:spMkLst>
        </pc:spChg>
        <pc:spChg chg="add mod">
          <ac:chgData name="Bess Dunlevy" userId="dd4b9a8537dbe9d0" providerId="LiveId" clId="{28DFCD39-2CDE-40AD-86A8-D7C1A1B8CC7F}" dt="2024-05-29T11:03:00.674" v="22"/>
          <ac:spMkLst>
            <pc:docMk/>
            <pc:sldMk cId="2096331201" sldId="343"/>
            <ac:spMk id="638" creationId="{D84D5194-32A3-C44E-BAD3-1E4A62CD8415}"/>
          </ac:spMkLst>
        </pc:spChg>
        <pc:spChg chg="add mod">
          <ac:chgData name="Bess Dunlevy" userId="dd4b9a8537dbe9d0" providerId="LiveId" clId="{28DFCD39-2CDE-40AD-86A8-D7C1A1B8CC7F}" dt="2024-05-29T11:03:00.674" v="22"/>
          <ac:spMkLst>
            <pc:docMk/>
            <pc:sldMk cId="2096331201" sldId="343"/>
            <ac:spMk id="639" creationId="{7D4CB0EE-067D-124D-B057-FA773819150F}"/>
          </ac:spMkLst>
        </pc:spChg>
        <pc:spChg chg="add mod">
          <ac:chgData name="Bess Dunlevy" userId="dd4b9a8537dbe9d0" providerId="LiveId" clId="{28DFCD39-2CDE-40AD-86A8-D7C1A1B8CC7F}" dt="2024-05-29T11:03:00.674" v="22"/>
          <ac:spMkLst>
            <pc:docMk/>
            <pc:sldMk cId="2096331201" sldId="343"/>
            <ac:spMk id="640" creationId="{AAD6243D-1B7B-BD43-9F55-B9E489085DFE}"/>
          </ac:spMkLst>
        </pc:spChg>
        <pc:spChg chg="add mod">
          <ac:chgData name="Bess Dunlevy" userId="dd4b9a8537dbe9d0" providerId="LiveId" clId="{28DFCD39-2CDE-40AD-86A8-D7C1A1B8CC7F}" dt="2024-05-29T11:03:00.674" v="22"/>
          <ac:spMkLst>
            <pc:docMk/>
            <pc:sldMk cId="2096331201" sldId="343"/>
            <ac:spMk id="641" creationId="{21559ECF-6BC5-A541-96E7-6821A7903423}"/>
          </ac:spMkLst>
        </pc:spChg>
        <pc:spChg chg="add mod">
          <ac:chgData name="Bess Dunlevy" userId="dd4b9a8537dbe9d0" providerId="LiveId" clId="{28DFCD39-2CDE-40AD-86A8-D7C1A1B8CC7F}" dt="2024-05-29T11:03:00.674" v="22"/>
          <ac:spMkLst>
            <pc:docMk/>
            <pc:sldMk cId="2096331201" sldId="343"/>
            <ac:spMk id="642" creationId="{DD6A2890-2DBA-0D49-9F54-33600FA5D742}"/>
          </ac:spMkLst>
        </pc:spChg>
        <pc:spChg chg="add mod">
          <ac:chgData name="Bess Dunlevy" userId="dd4b9a8537dbe9d0" providerId="LiveId" clId="{28DFCD39-2CDE-40AD-86A8-D7C1A1B8CC7F}" dt="2024-05-29T11:03:00.674" v="22"/>
          <ac:spMkLst>
            <pc:docMk/>
            <pc:sldMk cId="2096331201" sldId="343"/>
            <ac:spMk id="643" creationId="{BD1BBFC5-2350-A94D-B881-F8AA7F95E95B}"/>
          </ac:spMkLst>
        </pc:spChg>
        <pc:spChg chg="add mod">
          <ac:chgData name="Bess Dunlevy" userId="dd4b9a8537dbe9d0" providerId="LiveId" clId="{28DFCD39-2CDE-40AD-86A8-D7C1A1B8CC7F}" dt="2024-05-29T11:03:00.674" v="22"/>
          <ac:spMkLst>
            <pc:docMk/>
            <pc:sldMk cId="2096331201" sldId="343"/>
            <ac:spMk id="644" creationId="{5B462369-3620-9547-B4B9-AB436E77A480}"/>
          </ac:spMkLst>
        </pc:spChg>
        <pc:spChg chg="add mod">
          <ac:chgData name="Bess Dunlevy" userId="dd4b9a8537dbe9d0" providerId="LiveId" clId="{28DFCD39-2CDE-40AD-86A8-D7C1A1B8CC7F}" dt="2024-05-29T11:03:00.674" v="22"/>
          <ac:spMkLst>
            <pc:docMk/>
            <pc:sldMk cId="2096331201" sldId="343"/>
            <ac:spMk id="645" creationId="{5C05321D-C5C6-914D-A5C7-A4134A9586E3}"/>
          </ac:spMkLst>
        </pc:spChg>
        <pc:spChg chg="add mod">
          <ac:chgData name="Bess Dunlevy" userId="dd4b9a8537dbe9d0" providerId="LiveId" clId="{28DFCD39-2CDE-40AD-86A8-D7C1A1B8CC7F}" dt="2024-05-29T11:03:00.674" v="22"/>
          <ac:spMkLst>
            <pc:docMk/>
            <pc:sldMk cId="2096331201" sldId="343"/>
            <ac:spMk id="646" creationId="{95E8A852-54B9-1C4E-8321-4A222304D37A}"/>
          </ac:spMkLst>
        </pc:spChg>
        <pc:spChg chg="add mod">
          <ac:chgData name="Bess Dunlevy" userId="dd4b9a8537dbe9d0" providerId="LiveId" clId="{28DFCD39-2CDE-40AD-86A8-D7C1A1B8CC7F}" dt="2024-05-29T11:03:00.674" v="22"/>
          <ac:spMkLst>
            <pc:docMk/>
            <pc:sldMk cId="2096331201" sldId="343"/>
            <ac:spMk id="647" creationId="{5E89A438-945E-8D4A-88D0-4A2AC29FB6F2}"/>
          </ac:spMkLst>
        </pc:spChg>
        <pc:spChg chg="add mod">
          <ac:chgData name="Bess Dunlevy" userId="dd4b9a8537dbe9d0" providerId="LiveId" clId="{28DFCD39-2CDE-40AD-86A8-D7C1A1B8CC7F}" dt="2024-05-29T11:03:00.674" v="22"/>
          <ac:spMkLst>
            <pc:docMk/>
            <pc:sldMk cId="2096331201" sldId="343"/>
            <ac:spMk id="648" creationId="{070C0597-42E5-984B-BF9A-7824FCCF6BB9}"/>
          </ac:spMkLst>
        </pc:spChg>
        <pc:spChg chg="add mod">
          <ac:chgData name="Bess Dunlevy" userId="dd4b9a8537dbe9d0" providerId="LiveId" clId="{28DFCD39-2CDE-40AD-86A8-D7C1A1B8CC7F}" dt="2024-05-29T11:03:00.674" v="22"/>
          <ac:spMkLst>
            <pc:docMk/>
            <pc:sldMk cId="2096331201" sldId="343"/>
            <ac:spMk id="649" creationId="{1FDFA1E0-C54F-2C49-9C21-CC5FDFBDB26E}"/>
          </ac:spMkLst>
        </pc:spChg>
        <pc:spChg chg="add mod">
          <ac:chgData name="Bess Dunlevy" userId="dd4b9a8537dbe9d0" providerId="LiveId" clId="{28DFCD39-2CDE-40AD-86A8-D7C1A1B8CC7F}" dt="2024-05-29T11:03:00.674" v="22"/>
          <ac:spMkLst>
            <pc:docMk/>
            <pc:sldMk cId="2096331201" sldId="343"/>
            <ac:spMk id="650" creationId="{E2A707FA-5CEB-3146-AFD4-D5FDDFB94DD3}"/>
          </ac:spMkLst>
        </pc:spChg>
        <pc:spChg chg="add mod">
          <ac:chgData name="Bess Dunlevy" userId="dd4b9a8537dbe9d0" providerId="LiveId" clId="{28DFCD39-2CDE-40AD-86A8-D7C1A1B8CC7F}" dt="2024-05-29T11:03:00.674" v="22"/>
          <ac:spMkLst>
            <pc:docMk/>
            <pc:sldMk cId="2096331201" sldId="343"/>
            <ac:spMk id="651" creationId="{561F0ED1-DB97-C949-A24E-88E33B130851}"/>
          </ac:spMkLst>
        </pc:spChg>
        <pc:spChg chg="add mod">
          <ac:chgData name="Bess Dunlevy" userId="dd4b9a8537dbe9d0" providerId="LiveId" clId="{28DFCD39-2CDE-40AD-86A8-D7C1A1B8CC7F}" dt="2024-05-29T11:03:00.674" v="22"/>
          <ac:spMkLst>
            <pc:docMk/>
            <pc:sldMk cId="2096331201" sldId="343"/>
            <ac:spMk id="652" creationId="{F062947B-E52F-F34C-968E-EF7366362B6D}"/>
          </ac:spMkLst>
        </pc:spChg>
        <pc:spChg chg="add mod">
          <ac:chgData name="Bess Dunlevy" userId="dd4b9a8537dbe9d0" providerId="LiveId" clId="{28DFCD39-2CDE-40AD-86A8-D7C1A1B8CC7F}" dt="2024-05-29T11:03:00.674" v="22"/>
          <ac:spMkLst>
            <pc:docMk/>
            <pc:sldMk cId="2096331201" sldId="343"/>
            <ac:spMk id="653" creationId="{E3B2060B-5BC5-864E-AD00-A53A262555F5}"/>
          </ac:spMkLst>
        </pc:spChg>
        <pc:spChg chg="add mod">
          <ac:chgData name="Bess Dunlevy" userId="dd4b9a8537dbe9d0" providerId="LiveId" clId="{28DFCD39-2CDE-40AD-86A8-D7C1A1B8CC7F}" dt="2024-05-29T11:03:00.674" v="22"/>
          <ac:spMkLst>
            <pc:docMk/>
            <pc:sldMk cId="2096331201" sldId="343"/>
            <ac:spMk id="654" creationId="{607629B6-3D74-B344-93FD-49D61EA35A27}"/>
          </ac:spMkLst>
        </pc:spChg>
        <pc:spChg chg="add mod">
          <ac:chgData name="Bess Dunlevy" userId="dd4b9a8537dbe9d0" providerId="LiveId" clId="{28DFCD39-2CDE-40AD-86A8-D7C1A1B8CC7F}" dt="2024-05-29T11:03:00.674" v="22"/>
          <ac:spMkLst>
            <pc:docMk/>
            <pc:sldMk cId="2096331201" sldId="343"/>
            <ac:spMk id="655" creationId="{87133C52-A175-0948-BAA4-F04E2E9D896C}"/>
          </ac:spMkLst>
        </pc:spChg>
        <pc:spChg chg="add mod">
          <ac:chgData name="Bess Dunlevy" userId="dd4b9a8537dbe9d0" providerId="LiveId" clId="{28DFCD39-2CDE-40AD-86A8-D7C1A1B8CC7F}" dt="2024-05-29T11:03:00.674" v="22"/>
          <ac:spMkLst>
            <pc:docMk/>
            <pc:sldMk cId="2096331201" sldId="343"/>
            <ac:spMk id="656" creationId="{C9A59375-EF7F-AF48-8D76-70AC2EBDDEA1}"/>
          </ac:spMkLst>
        </pc:spChg>
        <pc:spChg chg="add mod">
          <ac:chgData name="Bess Dunlevy" userId="dd4b9a8537dbe9d0" providerId="LiveId" clId="{28DFCD39-2CDE-40AD-86A8-D7C1A1B8CC7F}" dt="2024-05-29T11:03:00.674" v="22"/>
          <ac:spMkLst>
            <pc:docMk/>
            <pc:sldMk cId="2096331201" sldId="343"/>
            <ac:spMk id="657" creationId="{97B81FB3-A9AE-6E4F-AEE3-C296020EEE65}"/>
          </ac:spMkLst>
        </pc:spChg>
        <pc:spChg chg="add mod">
          <ac:chgData name="Bess Dunlevy" userId="dd4b9a8537dbe9d0" providerId="LiveId" clId="{28DFCD39-2CDE-40AD-86A8-D7C1A1B8CC7F}" dt="2024-05-29T11:03:00.674" v="22"/>
          <ac:spMkLst>
            <pc:docMk/>
            <pc:sldMk cId="2096331201" sldId="343"/>
            <ac:spMk id="658" creationId="{F9BB81C3-8AC5-3142-AFA2-E76326FFE06F}"/>
          </ac:spMkLst>
        </pc:spChg>
        <pc:spChg chg="add mod">
          <ac:chgData name="Bess Dunlevy" userId="dd4b9a8537dbe9d0" providerId="LiveId" clId="{28DFCD39-2CDE-40AD-86A8-D7C1A1B8CC7F}" dt="2024-05-29T11:03:00.674" v="22"/>
          <ac:spMkLst>
            <pc:docMk/>
            <pc:sldMk cId="2096331201" sldId="343"/>
            <ac:spMk id="659" creationId="{860E1AAF-9877-3E4C-AB28-3F73837147BD}"/>
          </ac:spMkLst>
        </pc:spChg>
        <pc:spChg chg="add mod">
          <ac:chgData name="Bess Dunlevy" userId="dd4b9a8537dbe9d0" providerId="LiveId" clId="{28DFCD39-2CDE-40AD-86A8-D7C1A1B8CC7F}" dt="2024-05-29T11:03:00.674" v="22"/>
          <ac:spMkLst>
            <pc:docMk/>
            <pc:sldMk cId="2096331201" sldId="343"/>
            <ac:spMk id="660" creationId="{4F94C649-8A15-3F48-BFA0-BCF3B05E518D}"/>
          </ac:spMkLst>
        </pc:spChg>
        <pc:spChg chg="add mod">
          <ac:chgData name="Bess Dunlevy" userId="dd4b9a8537dbe9d0" providerId="LiveId" clId="{28DFCD39-2CDE-40AD-86A8-D7C1A1B8CC7F}" dt="2024-05-29T11:03:00.674" v="22"/>
          <ac:spMkLst>
            <pc:docMk/>
            <pc:sldMk cId="2096331201" sldId="343"/>
            <ac:spMk id="661" creationId="{8FCE5236-5CCC-EB42-B221-20D7DFE9566F}"/>
          </ac:spMkLst>
        </pc:spChg>
        <pc:spChg chg="add mod">
          <ac:chgData name="Bess Dunlevy" userId="dd4b9a8537dbe9d0" providerId="LiveId" clId="{28DFCD39-2CDE-40AD-86A8-D7C1A1B8CC7F}" dt="2024-05-29T11:03:00.674" v="22"/>
          <ac:spMkLst>
            <pc:docMk/>
            <pc:sldMk cId="2096331201" sldId="343"/>
            <ac:spMk id="662" creationId="{3F316386-6908-D844-A386-B165612AFC27}"/>
          </ac:spMkLst>
        </pc:spChg>
        <pc:spChg chg="add mod">
          <ac:chgData name="Bess Dunlevy" userId="dd4b9a8537dbe9d0" providerId="LiveId" clId="{28DFCD39-2CDE-40AD-86A8-D7C1A1B8CC7F}" dt="2024-05-29T11:03:00.674" v="22"/>
          <ac:spMkLst>
            <pc:docMk/>
            <pc:sldMk cId="2096331201" sldId="343"/>
            <ac:spMk id="663" creationId="{36BA4992-C5B2-424B-9A1F-2904CCC5B40D}"/>
          </ac:spMkLst>
        </pc:spChg>
        <pc:spChg chg="add mod">
          <ac:chgData name="Bess Dunlevy" userId="dd4b9a8537dbe9d0" providerId="LiveId" clId="{28DFCD39-2CDE-40AD-86A8-D7C1A1B8CC7F}" dt="2024-05-29T11:03:00.674" v="22"/>
          <ac:spMkLst>
            <pc:docMk/>
            <pc:sldMk cId="2096331201" sldId="343"/>
            <ac:spMk id="664" creationId="{8E3DADDF-0EDB-CC49-8700-6A9DA31F5778}"/>
          </ac:spMkLst>
        </pc:spChg>
        <pc:spChg chg="add mod">
          <ac:chgData name="Bess Dunlevy" userId="dd4b9a8537dbe9d0" providerId="LiveId" clId="{28DFCD39-2CDE-40AD-86A8-D7C1A1B8CC7F}" dt="2024-05-29T11:03:00.674" v="22"/>
          <ac:spMkLst>
            <pc:docMk/>
            <pc:sldMk cId="2096331201" sldId="343"/>
            <ac:spMk id="665" creationId="{485B974A-10F3-0D43-BED2-7E3E222AE01D}"/>
          </ac:spMkLst>
        </pc:spChg>
        <pc:spChg chg="add mod">
          <ac:chgData name="Bess Dunlevy" userId="dd4b9a8537dbe9d0" providerId="LiveId" clId="{28DFCD39-2CDE-40AD-86A8-D7C1A1B8CC7F}" dt="2024-05-29T11:03:00.674" v="22"/>
          <ac:spMkLst>
            <pc:docMk/>
            <pc:sldMk cId="2096331201" sldId="343"/>
            <ac:spMk id="666" creationId="{B1EBD13C-9313-BF4C-9C56-8389C8C4B1A7}"/>
          </ac:spMkLst>
        </pc:spChg>
        <pc:spChg chg="add mod">
          <ac:chgData name="Bess Dunlevy" userId="dd4b9a8537dbe9d0" providerId="LiveId" clId="{28DFCD39-2CDE-40AD-86A8-D7C1A1B8CC7F}" dt="2024-05-29T11:03:00.674" v="22"/>
          <ac:spMkLst>
            <pc:docMk/>
            <pc:sldMk cId="2096331201" sldId="343"/>
            <ac:spMk id="667" creationId="{287F06E1-1E90-2445-A680-199534592FE9}"/>
          </ac:spMkLst>
        </pc:spChg>
        <pc:spChg chg="add mod">
          <ac:chgData name="Bess Dunlevy" userId="dd4b9a8537dbe9d0" providerId="LiveId" clId="{28DFCD39-2CDE-40AD-86A8-D7C1A1B8CC7F}" dt="2024-05-29T11:03:00.674" v="22"/>
          <ac:spMkLst>
            <pc:docMk/>
            <pc:sldMk cId="2096331201" sldId="343"/>
            <ac:spMk id="668" creationId="{CB139152-E0D4-A74E-8A9F-45B237506E11}"/>
          </ac:spMkLst>
        </pc:spChg>
        <pc:spChg chg="add mod">
          <ac:chgData name="Bess Dunlevy" userId="dd4b9a8537dbe9d0" providerId="LiveId" clId="{28DFCD39-2CDE-40AD-86A8-D7C1A1B8CC7F}" dt="2024-05-29T11:03:00.674" v="22"/>
          <ac:spMkLst>
            <pc:docMk/>
            <pc:sldMk cId="2096331201" sldId="343"/>
            <ac:spMk id="669" creationId="{2A8F7E56-1FF4-634F-A8EC-1462F00E2E0F}"/>
          </ac:spMkLst>
        </pc:spChg>
        <pc:spChg chg="add mod">
          <ac:chgData name="Bess Dunlevy" userId="dd4b9a8537dbe9d0" providerId="LiveId" clId="{28DFCD39-2CDE-40AD-86A8-D7C1A1B8CC7F}" dt="2024-05-29T11:03:00.674" v="22"/>
          <ac:spMkLst>
            <pc:docMk/>
            <pc:sldMk cId="2096331201" sldId="343"/>
            <ac:spMk id="670" creationId="{81084614-2C31-2E48-82A5-3420B9B32371}"/>
          </ac:spMkLst>
        </pc:spChg>
        <pc:spChg chg="add mod">
          <ac:chgData name="Bess Dunlevy" userId="dd4b9a8537dbe9d0" providerId="LiveId" clId="{28DFCD39-2CDE-40AD-86A8-D7C1A1B8CC7F}" dt="2024-05-29T11:03:00.674" v="22"/>
          <ac:spMkLst>
            <pc:docMk/>
            <pc:sldMk cId="2096331201" sldId="343"/>
            <ac:spMk id="671" creationId="{50728790-6493-6C4E-81C7-528F9F480E7E}"/>
          </ac:spMkLst>
        </pc:spChg>
        <pc:spChg chg="add mod">
          <ac:chgData name="Bess Dunlevy" userId="dd4b9a8537dbe9d0" providerId="LiveId" clId="{28DFCD39-2CDE-40AD-86A8-D7C1A1B8CC7F}" dt="2024-05-29T11:03:00.674" v="22"/>
          <ac:spMkLst>
            <pc:docMk/>
            <pc:sldMk cId="2096331201" sldId="343"/>
            <ac:spMk id="672" creationId="{5785B24A-F213-954E-82AC-1964A43F59B0}"/>
          </ac:spMkLst>
        </pc:spChg>
        <pc:spChg chg="add mod">
          <ac:chgData name="Bess Dunlevy" userId="dd4b9a8537dbe9d0" providerId="LiveId" clId="{28DFCD39-2CDE-40AD-86A8-D7C1A1B8CC7F}" dt="2024-05-29T11:03:00.674" v="22"/>
          <ac:spMkLst>
            <pc:docMk/>
            <pc:sldMk cId="2096331201" sldId="343"/>
            <ac:spMk id="673" creationId="{E5F5252C-0B58-C54E-B673-270E2816CFC5}"/>
          </ac:spMkLst>
        </pc:spChg>
        <pc:spChg chg="add mod">
          <ac:chgData name="Bess Dunlevy" userId="dd4b9a8537dbe9d0" providerId="LiveId" clId="{28DFCD39-2CDE-40AD-86A8-D7C1A1B8CC7F}" dt="2024-05-29T11:03:00.674" v="22"/>
          <ac:spMkLst>
            <pc:docMk/>
            <pc:sldMk cId="2096331201" sldId="343"/>
            <ac:spMk id="674" creationId="{25406A1A-997D-1F49-A9B6-BB9A89614B9B}"/>
          </ac:spMkLst>
        </pc:spChg>
        <pc:spChg chg="add mod">
          <ac:chgData name="Bess Dunlevy" userId="dd4b9a8537dbe9d0" providerId="LiveId" clId="{28DFCD39-2CDE-40AD-86A8-D7C1A1B8CC7F}" dt="2024-05-29T11:03:00.674" v="22"/>
          <ac:spMkLst>
            <pc:docMk/>
            <pc:sldMk cId="2096331201" sldId="343"/>
            <ac:spMk id="675" creationId="{C74FD200-4484-A04C-B024-C56AF4207731}"/>
          </ac:spMkLst>
        </pc:spChg>
        <pc:spChg chg="add mod">
          <ac:chgData name="Bess Dunlevy" userId="dd4b9a8537dbe9d0" providerId="LiveId" clId="{28DFCD39-2CDE-40AD-86A8-D7C1A1B8CC7F}" dt="2024-05-29T11:03:00.674" v="22"/>
          <ac:spMkLst>
            <pc:docMk/>
            <pc:sldMk cId="2096331201" sldId="343"/>
            <ac:spMk id="676" creationId="{5026BBED-1B45-EB49-BA0F-B2F77932483E}"/>
          </ac:spMkLst>
        </pc:spChg>
        <pc:spChg chg="add mod">
          <ac:chgData name="Bess Dunlevy" userId="dd4b9a8537dbe9d0" providerId="LiveId" clId="{28DFCD39-2CDE-40AD-86A8-D7C1A1B8CC7F}" dt="2024-05-29T11:03:00.674" v="22"/>
          <ac:spMkLst>
            <pc:docMk/>
            <pc:sldMk cId="2096331201" sldId="343"/>
            <ac:spMk id="677" creationId="{59340C0F-412E-5B48-ABCA-D1F0FA51A751}"/>
          </ac:spMkLst>
        </pc:spChg>
        <pc:spChg chg="add mod">
          <ac:chgData name="Bess Dunlevy" userId="dd4b9a8537dbe9d0" providerId="LiveId" clId="{28DFCD39-2CDE-40AD-86A8-D7C1A1B8CC7F}" dt="2024-05-29T11:03:00.674" v="22"/>
          <ac:spMkLst>
            <pc:docMk/>
            <pc:sldMk cId="2096331201" sldId="343"/>
            <ac:spMk id="678" creationId="{652358CC-D1C5-B346-94D3-81D39B79F092}"/>
          </ac:spMkLst>
        </pc:spChg>
        <pc:spChg chg="add mod">
          <ac:chgData name="Bess Dunlevy" userId="dd4b9a8537dbe9d0" providerId="LiveId" clId="{28DFCD39-2CDE-40AD-86A8-D7C1A1B8CC7F}" dt="2024-05-29T11:03:00.674" v="22"/>
          <ac:spMkLst>
            <pc:docMk/>
            <pc:sldMk cId="2096331201" sldId="343"/>
            <ac:spMk id="679" creationId="{D531DB03-E4BA-1B41-A3F2-D535EE89C225}"/>
          </ac:spMkLst>
        </pc:spChg>
        <pc:spChg chg="add mod">
          <ac:chgData name="Bess Dunlevy" userId="dd4b9a8537dbe9d0" providerId="LiveId" clId="{28DFCD39-2CDE-40AD-86A8-D7C1A1B8CC7F}" dt="2024-05-29T11:03:00.674" v="22"/>
          <ac:spMkLst>
            <pc:docMk/>
            <pc:sldMk cId="2096331201" sldId="343"/>
            <ac:spMk id="680" creationId="{3BC5DBFA-5CB0-474A-85DF-B4791A3DAB9F}"/>
          </ac:spMkLst>
        </pc:spChg>
        <pc:spChg chg="add mod">
          <ac:chgData name="Bess Dunlevy" userId="dd4b9a8537dbe9d0" providerId="LiveId" clId="{28DFCD39-2CDE-40AD-86A8-D7C1A1B8CC7F}" dt="2024-05-29T11:03:00.674" v="22"/>
          <ac:spMkLst>
            <pc:docMk/>
            <pc:sldMk cId="2096331201" sldId="343"/>
            <ac:spMk id="681" creationId="{EDCC889E-6FB6-FD46-B941-2B5069AD89B4}"/>
          </ac:spMkLst>
        </pc:spChg>
        <pc:spChg chg="add mod">
          <ac:chgData name="Bess Dunlevy" userId="dd4b9a8537dbe9d0" providerId="LiveId" clId="{28DFCD39-2CDE-40AD-86A8-D7C1A1B8CC7F}" dt="2024-05-29T11:03:00.674" v="22"/>
          <ac:spMkLst>
            <pc:docMk/>
            <pc:sldMk cId="2096331201" sldId="343"/>
            <ac:spMk id="682" creationId="{3E41F641-BDD1-284D-8204-3C6B36E48527}"/>
          </ac:spMkLst>
        </pc:spChg>
        <pc:spChg chg="add mod">
          <ac:chgData name="Bess Dunlevy" userId="dd4b9a8537dbe9d0" providerId="LiveId" clId="{28DFCD39-2CDE-40AD-86A8-D7C1A1B8CC7F}" dt="2024-05-29T11:03:00.674" v="22"/>
          <ac:spMkLst>
            <pc:docMk/>
            <pc:sldMk cId="2096331201" sldId="343"/>
            <ac:spMk id="683" creationId="{5C71D4AD-2A18-074B-B97C-1362943ABA20}"/>
          </ac:spMkLst>
        </pc:spChg>
        <pc:spChg chg="add mod">
          <ac:chgData name="Bess Dunlevy" userId="dd4b9a8537dbe9d0" providerId="LiveId" clId="{28DFCD39-2CDE-40AD-86A8-D7C1A1B8CC7F}" dt="2024-05-29T11:03:00.674" v="22"/>
          <ac:spMkLst>
            <pc:docMk/>
            <pc:sldMk cId="2096331201" sldId="343"/>
            <ac:spMk id="684" creationId="{9E3A1F0B-D701-F749-BB5D-E2C3A63EACBB}"/>
          </ac:spMkLst>
        </pc:spChg>
        <pc:spChg chg="add mod">
          <ac:chgData name="Bess Dunlevy" userId="dd4b9a8537dbe9d0" providerId="LiveId" clId="{28DFCD39-2CDE-40AD-86A8-D7C1A1B8CC7F}" dt="2024-05-29T11:03:00.674" v="22"/>
          <ac:spMkLst>
            <pc:docMk/>
            <pc:sldMk cId="2096331201" sldId="343"/>
            <ac:spMk id="685" creationId="{E960E7F5-D2E4-F846-8E1F-45B45136BEA9}"/>
          </ac:spMkLst>
        </pc:spChg>
        <pc:spChg chg="add mod">
          <ac:chgData name="Bess Dunlevy" userId="dd4b9a8537dbe9d0" providerId="LiveId" clId="{28DFCD39-2CDE-40AD-86A8-D7C1A1B8CC7F}" dt="2024-05-29T11:03:00.674" v="22"/>
          <ac:spMkLst>
            <pc:docMk/>
            <pc:sldMk cId="2096331201" sldId="343"/>
            <ac:spMk id="686" creationId="{7B22AEBB-C316-4D4F-8102-79C6DA119E98}"/>
          </ac:spMkLst>
        </pc:spChg>
        <pc:spChg chg="add mod">
          <ac:chgData name="Bess Dunlevy" userId="dd4b9a8537dbe9d0" providerId="LiveId" clId="{28DFCD39-2CDE-40AD-86A8-D7C1A1B8CC7F}" dt="2024-05-29T11:03:00.674" v="22"/>
          <ac:spMkLst>
            <pc:docMk/>
            <pc:sldMk cId="2096331201" sldId="343"/>
            <ac:spMk id="687" creationId="{FC363426-623E-224A-B84B-415B333A86EE}"/>
          </ac:spMkLst>
        </pc:spChg>
        <pc:spChg chg="add mod">
          <ac:chgData name="Bess Dunlevy" userId="dd4b9a8537dbe9d0" providerId="LiveId" clId="{28DFCD39-2CDE-40AD-86A8-D7C1A1B8CC7F}" dt="2024-05-29T11:03:00.674" v="22"/>
          <ac:spMkLst>
            <pc:docMk/>
            <pc:sldMk cId="2096331201" sldId="343"/>
            <ac:spMk id="688" creationId="{9285AF46-6345-5744-A5E8-04E10D20721F}"/>
          </ac:spMkLst>
        </pc:spChg>
        <pc:spChg chg="add mod">
          <ac:chgData name="Bess Dunlevy" userId="dd4b9a8537dbe9d0" providerId="LiveId" clId="{28DFCD39-2CDE-40AD-86A8-D7C1A1B8CC7F}" dt="2024-05-29T11:03:00.674" v="22"/>
          <ac:spMkLst>
            <pc:docMk/>
            <pc:sldMk cId="2096331201" sldId="343"/>
            <ac:spMk id="689" creationId="{E7CD5125-D2D4-D34E-B6F0-8A33D37A462B}"/>
          </ac:spMkLst>
        </pc:spChg>
        <pc:spChg chg="add mod">
          <ac:chgData name="Bess Dunlevy" userId="dd4b9a8537dbe9d0" providerId="LiveId" clId="{28DFCD39-2CDE-40AD-86A8-D7C1A1B8CC7F}" dt="2024-05-29T11:03:00.674" v="22"/>
          <ac:spMkLst>
            <pc:docMk/>
            <pc:sldMk cId="2096331201" sldId="343"/>
            <ac:spMk id="690" creationId="{CDB86E47-8AB8-8642-BD36-A52F6DBA899F}"/>
          </ac:spMkLst>
        </pc:spChg>
        <pc:spChg chg="add mod">
          <ac:chgData name="Bess Dunlevy" userId="dd4b9a8537dbe9d0" providerId="LiveId" clId="{28DFCD39-2CDE-40AD-86A8-D7C1A1B8CC7F}" dt="2024-05-29T11:03:00.674" v="22"/>
          <ac:spMkLst>
            <pc:docMk/>
            <pc:sldMk cId="2096331201" sldId="343"/>
            <ac:spMk id="691" creationId="{86A36B96-3DA8-5F40-B54C-95900D874EF9}"/>
          </ac:spMkLst>
        </pc:spChg>
        <pc:spChg chg="add mod">
          <ac:chgData name="Bess Dunlevy" userId="dd4b9a8537dbe9d0" providerId="LiveId" clId="{28DFCD39-2CDE-40AD-86A8-D7C1A1B8CC7F}" dt="2024-05-29T11:03:00.674" v="22"/>
          <ac:spMkLst>
            <pc:docMk/>
            <pc:sldMk cId="2096331201" sldId="343"/>
            <ac:spMk id="692" creationId="{92067813-2CEE-6B41-BC52-C501400BE411}"/>
          </ac:spMkLst>
        </pc:spChg>
        <pc:spChg chg="add mod">
          <ac:chgData name="Bess Dunlevy" userId="dd4b9a8537dbe9d0" providerId="LiveId" clId="{28DFCD39-2CDE-40AD-86A8-D7C1A1B8CC7F}" dt="2024-05-29T11:03:00.674" v="22"/>
          <ac:spMkLst>
            <pc:docMk/>
            <pc:sldMk cId="2096331201" sldId="343"/>
            <ac:spMk id="693" creationId="{988656FD-5265-0C4B-AEE8-4BBDE6741F05}"/>
          </ac:spMkLst>
        </pc:spChg>
        <pc:spChg chg="add mod">
          <ac:chgData name="Bess Dunlevy" userId="dd4b9a8537dbe9d0" providerId="LiveId" clId="{28DFCD39-2CDE-40AD-86A8-D7C1A1B8CC7F}" dt="2024-05-29T11:03:00.674" v="22"/>
          <ac:spMkLst>
            <pc:docMk/>
            <pc:sldMk cId="2096331201" sldId="343"/>
            <ac:spMk id="694" creationId="{9469B2EC-53F2-394A-A5DE-E70E65813921}"/>
          </ac:spMkLst>
        </pc:spChg>
        <pc:spChg chg="add mod">
          <ac:chgData name="Bess Dunlevy" userId="dd4b9a8537dbe9d0" providerId="LiveId" clId="{28DFCD39-2CDE-40AD-86A8-D7C1A1B8CC7F}" dt="2024-05-29T11:03:00.674" v="22"/>
          <ac:spMkLst>
            <pc:docMk/>
            <pc:sldMk cId="2096331201" sldId="343"/>
            <ac:spMk id="695" creationId="{F1D77F80-3EA9-A643-B50E-90A0EE7B12D3}"/>
          </ac:spMkLst>
        </pc:spChg>
        <pc:spChg chg="add mod">
          <ac:chgData name="Bess Dunlevy" userId="dd4b9a8537dbe9d0" providerId="LiveId" clId="{28DFCD39-2CDE-40AD-86A8-D7C1A1B8CC7F}" dt="2024-05-29T11:03:00.674" v="22"/>
          <ac:spMkLst>
            <pc:docMk/>
            <pc:sldMk cId="2096331201" sldId="343"/>
            <ac:spMk id="696" creationId="{C7F9CDB3-81EC-F74B-9547-D3B31058F69D}"/>
          </ac:spMkLst>
        </pc:spChg>
        <pc:spChg chg="add mod">
          <ac:chgData name="Bess Dunlevy" userId="dd4b9a8537dbe9d0" providerId="LiveId" clId="{28DFCD39-2CDE-40AD-86A8-D7C1A1B8CC7F}" dt="2024-05-29T11:03:00.674" v="22"/>
          <ac:spMkLst>
            <pc:docMk/>
            <pc:sldMk cId="2096331201" sldId="343"/>
            <ac:spMk id="697" creationId="{27340BC8-2C95-8746-9762-4D53DBB0AD77}"/>
          </ac:spMkLst>
        </pc:spChg>
        <pc:spChg chg="add mod">
          <ac:chgData name="Bess Dunlevy" userId="dd4b9a8537dbe9d0" providerId="LiveId" clId="{28DFCD39-2CDE-40AD-86A8-D7C1A1B8CC7F}" dt="2024-05-29T11:03:00.674" v="22"/>
          <ac:spMkLst>
            <pc:docMk/>
            <pc:sldMk cId="2096331201" sldId="343"/>
            <ac:spMk id="698" creationId="{5195DDC5-73D9-4B4A-9BA8-16E926493C99}"/>
          </ac:spMkLst>
        </pc:spChg>
        <pc:spChg chg="add mod">
          <ac:chgData name="Bess Dunlevy" userId="dd4b9a8537dbe9d0" providerId="LiveId" clId="{28DFCD39-2CDE-40AD-86A8-D7C1A1B8CC7F}" dt="2024-05-29T11:03:00.674" v="22"/>
          <ac:spMkLst>
            <pc:docMk/>
            <pc:sldMk cId="2096331201" sldId="343"/>
            <ac:spMk id="699" creationId="{D704C4A5-014A-D44C-AF60-862179A9DA1A}"/>
          </ac:spMkLst>
        </pc:spChg>
        <pc:spChg chg="add mod">
          <ac:chgData name="Bess Dunlevy" userId="dd4b9a8537dbe9d0" providerId="LiveId" clId="{28DFCD39-2CDE-40AD-86A8-D7C1A1B8CC7F}" dt="2024-05-29T11:03:00.674" v="22"/>
          <ac:spMkLst>
            <pc:docMk/>
            <pc:sldMk cId="2096331201" sldId="343"/>
            <ac:spMk id="700" creationId="{E529F401-61AC-4E43-983B-C294224B38FE}"/>
          </ac:spMkLst>
        </pc:spChg>
        <pc:spChg chg="add mod">
          <ac:chgData name="Bess Dunlevy" userId="dd4b9a8537dbe9d0" providerId="LiveId" clId="{28DFCD39-2CDE-40AD-86A8-D7C1A1B8CC7F}" dt="2024-05-29T11:03:00.674" v="22"/>
          <ac:spMkLst>
            <pc:docMk/>
            <pc:sldMk cId="2096331201" sldId="343"/>
            <ac:spMk id="701" creationId="{6772DB1C-ABD3-494A-9360-340CFBC0E5A8}"/>
          </ac:spMkLst>
        </pc:spChg>
        <pc:spChg chg="add mod">
          <ac:chgData name="Bess Dunlevy" userId="dd4b9a8537dbe9d0" providerId="LiveId" clId="{28DFCD39-2CDE-40AD-86A8-D7C1A1B8CC7F}" dt="2024-05-29T11:03:00.674" v="22"/>
          <ac:spMkLst>
            <pc:docMk/>
            <pc:sldMk cId="2096331201" sldId="343"/>
            <ac:spMk id="702" creationId="{0797CA2C-F9B2-CA49-84F2-D9698C144DED}"/>
          </ac:spMkLst>
        </pc:spChg>
        <pc:spChg chg="add mod">
          <ac:chgData name="Bess Dunlevy" userId="dd4b9a8537dbe9d0" providerId="LiveId" clId="{28DFCD39-2CDE-40AD-86A8-D7C1A1B8CC7F}" dt="2024-05-29T11:03:00.674" v="22"/>
          <ac:spMkLst>
            <pc:docMk/>
            <pc:sldMk cId="2096331201" sldId="343"/>
            <ac:spMk id="703" creationId="{EC561DC6-6BC0-9644-B46A-726F4A29976C}"/>
          </ac:spMkLst>
        </pc:spChg>
        <pc:spChg chg="add mod">
          <ac:chgData name="Bess Dunlevy" userId="dd4b9a8537dbe9d0" providerId="LiveId" clId="{28DFCD39-2CDE-40AD-86A8-D7C1A1B8CC7F}" dt="2024-05-29T11:03:00.674" v="22"/>
          <ac:spMkLst>
            <pc:docMk/>
            <pc:sldMk cId="2096331201" sldId="343"/>
            <ac:spMk id="704" creationId="{0B191717-85C6-D747-B580-8057524EEB23}"/>
          </ac:spMkLst>
        </pc:spChg>
        <pc:spChg chg="add mod">
          <ac:chgData name="Bess Dunlevy" userId="dd4b9a8537dbe9d0" providerId="LiveId" clId="{28DFCD39-2CDE-40AD-86A8-D7C1A1B8CC7F}" dt="2024-05-29T11:03:00.674" v="22"/>
          <ac:spMkLst>
            <pc:docMk/>
            <pc:sldMk cId="2096331201" sldId="343"/>
            <ac:spMk id="705" creationId="{1E7CBD8A-6C5A-BF4B-AC51-EBE6CB1F5263}"/>
          </ac:spMkLst>
        </pc:spChg>
        <pc:spChg chg="add mod">
          <ac:chgData name="Bess Dunlevy" userId="dd4b9a8537dbe9d0" providerId="LiveId" clId="{28DFCD39-2CDE-40AD-86A8-D7C1A1B8CC7F}" dt="2024-05-29T11:03:00.674" v="22"/>
          <ac:spMkLst>
            <pc:docMk/>
            <pc:sldMk cId="2096331201" sldId="343"/>
            <ac:spMk id="706" creationId="{F3AFDE5F-87E4-CB41-BB89-97098DEC2B37}"/>
          </ac:spMkLst>
        </pc:spChg>
        <pc:spChg chg="add mod">
          <ac:chgData name="Bess Dunlevy" userId="dd4b9a8537dbe9d0" providerId="LiveId" clId="{28DFCD39-2CDE-40AD-86A8-D7C1A1B8CC7F}" dt="2024-05-29T11:03:00.674" v="22"/>
          <ac:spMkLst>
            <pc:docMk/>
            <pc:sldMk cId="2096331201" sldId="343"/>
            <ac:spMk id="707" creationId="{4D7B9589-5684-F74D-9F94-D1BC485F6ED2}"/>
          </ac:spMkLst>
        </pc:spChg>
        <pc:spChg chg="add mod">
          <ac:chgData name="Bess Dunlevy" userId="dd4b9a8537dbe9d0" providerId="LiveId" clId="{28DFCD39-2CDE-40AD-86A8-D7C1A1B8CC7F}" dt="2024-05-29T11:03:00.674" v="22"/>
          <ac:spMkLst>
            <pc:docMk/>
            <pc:sldMk cId="2096331201" sldId="343"/>
            <ac:spMk id="708" creationId="{4EE4DBD5-F07C-C84F-9E1B-C656E459D35F}"/>
          </ac:spMkLst>
        </pc:spChg>
        <pc:spChg chg="add mod">
          <ac:chgData name="Bess Dunlevy" userId="dd4b9a8537dbe9d0" providerId="LiveId" clId="{28DFCD39-2CDE-40AD-86A8-D7C1A1B8CC7F}" dt="2024-05-29T11:03:00.674" v="22"/>
          <ac:spMkLst>
            <pc:docMk/>
            <pc:sldMk cId="2096331201" sldId="343"/>
            <ac:spMk id="709" creationId="{CD4A39DA-7DF7-D64F-9D32-78E1FB5FFDD6}"/>
          </ac:spMkLst>
        </pc:spChg>
        <pc:spChg chg="add mod">
          <ac:chgData name="Bess Dunlevy" userId="dd4b9a8537dbe9d0" providerId="LiveId" clId="{28DFCD39-2CDE-40AD-86A8-D7C1A1B8CC7F}" dt="2024-05-29T11:03:00.674" v="22"/>
          <ac:spMkLst>
            <pc:docMk/>
            <pc:sldMk cId="2096331201" sldId="343"/>
            <ac:spMk id="710" creationId="{76FFC3A9-DCBE-5E4A-8D2C-CC2255655E21}"/>
          </ac:spMkLst>
        </pc:spChg>
        <pc:spChg chg="add mod">
          <ac:chgData name="Bess Dunlevy" userId="dd4b9a8537dbe9d0" providerId="LiveId" clId="{28DFCD39-2CDE-40AD-86A8-D7C1A1B8CC7F}" dt="2024-05-29T11:03:00.674" v="22"/>
          <ac:spMkLst>
            <pc:docMk/>
            <pc:sldMk cId="2096331201" sldId="343"/>
            <ac:spMk id="711" creationId="{64338271-F451-204F-9FA1-96CB5CD93579}"/>
          </ac:spMkLst>
        </pc:spChg>
        <pc:spChg chg="add mod">
          <ac:chgData name="Bess Dunlevy" userId="dd4b9a8537dbe9d0" providerId="LiveId" clId="{28DFCD39-2CDE-40AD-86A8-D7C1A1B8CC7F}" dt="2024-05-29T11:03:00.674" v="22"/>
          <ac:spMkLst>
            <pc:docMk/>
            <pc:sldMk cId="2096331201" sldId="343"/>
            <ac:spMk id="712" creationId="{4E115649-46F6-8D4A-91A2-C93EE4626F73}"/>
          </ac:spMkLst>
        </pc:spChg>
        <pc:spChg chg="add mod">
          <ac:chgData name="Bess Dunlevy" userId="dd4b9a8537dbe9d0" providerId="LiveId" clId="{28DFCD39-2CDE-40AD-86A8-D7C1A1B8CC7F}" dt="2024-05-29T11:03:00.674" v="22"/>
          <ac:spMkLst>
            <pc:docMk/>
            <pc:sldMk cId="2096331201" sldId="343"/>
            <ac:spMk id="713" creationId="{A0A714A9-7BC1-8044-B913-CDC6F87CF15E}"/>
          </ac:spMkLst>
        </pc:spChg>
        <pc:spChg chg="add mod">
          <ac:chgData name="Bess Dunlevy" userId="dd4b9a8537dbe9d0" providerId="LiveId" clId="{28DFCD39-2CDE-40AD-86A8-D7C1A1B8CC7F}" dt="2024-05-29T11:03:00.674" v="22"/>
          <ac:spMkLst>
            <pc:docMk/>
            <pc:sldMk cId="2096331201" sldId="343"/>
            <ac:spMk id="714" creationId="{1A9A00F4-D11F-5F40-87E6-FCC815C06AE2}"/>
          </ac:spMkLst>
        </pc:spChg>
        <pc:spChg chg="add mod">
          <ac:chgData name="Bess Dunlevy" userId="dd4b9a8537dbe9d0" providerId="LiveId" clId="{28DFCD39-2CDE-40AD-86A8-D7C1A1B8CC7F}" dt="2024-05-29T11:03:00.674" v="22"/>
          <ac:spMkLst>
            <pc:docMk/>
            <pc:sldMk cId="2096331201" sldId="343"/>
            <ac:spMk id="715" creationId="{B545B32A-53B7-DD45-8C40-E933D586EEEB}"/>
          </ac:spMkLst>
        </pc:spChg>
        <pc:spChg chg="add mod">
          <ac:chgData name="Bess Dunlevy" userId="dd4b9a8537dbe9d0" providerId="LiveId" clId="{28DFCD39-2CDE-40AD-86A8-D7C1A1B8CC7F}" dt="2024-05-29T11:03:00.674" v="22"/>
          <ac:spMkLst>
            <pc:docMk/>
            <pc:sldMk cId="2096331201" sldId="343"/>
            <ac:spMk id="716" creationId="{916A20BE-4B72-9246-A1F5-5434B276F64F}"/>
          </ac:spMkLst>
        </pc:spChg>
        <pc:spChg chg="add mod">
          <ac:chgData name="Bess Dunlevy" userId="dd4b9a8537dbe9d0" providerId="LiveId" clId="{28DFCD39-2CDE-40AD-86A8-D7C1A1B8CC7F}" dt="2024-05-29T11:03:00.674" v="22"/>
          <ac:spMkLst>
            <pc:docMk/>
            <pc:sldMk cId="2096331201" sldId="343"/>
            <ac:spMk id="717" creationId="{EF33FF94-013B-274B-9BD8-A18D92791B3B}"/>
          </ac:spMkLst>
        </pc:spChg>
        <pc:spChg chg="add mod">
          <ac:chgData name="Bess Dunlevy" userId="dd4b9a8537dbe9d0" providerId="LiveId" clId="{28DFCD39-2CDE-40AD-86A8-D7C1A1B8CC7F}" dt="2024-05-29T11:03:00.674" v="22"/>
          <ac:spMkLst>
            <pc:docMk/>
            <pc:sldMk cId="2096331201" sldId="343"/>
            <ac:spMk id="718" creationId="{5EA8DFEF-E108-304F-99B2-8A6E7995DA74}"/>
          </ac:spMkLst>
        </pc:spChg>
        <pc:spChg chg="add mod">
          <ac:chgData name="Bess Dunlevy" userId="dd4b9a8537dbe9d0" providerId="LiveId" clId="{28DFCD39-2CDE-40AD-86A8-D7C1A1B8CC7F}" dt="2024-05-29T11:03:00.674" v="22"/>
          <ac:spMkLst>
            <pc:docMk/>
            <pc:sldMk cId="2096331201" sldId="343"/>
            <ac:spMk id="719" creationId="{18F26199-6DD1-6A41-9788-40F2A405066D}"/>
          </ac:spMkLst>
        </pc:spChg>
        <pc:spChg chg="add mod">
          <ac:chgData name="Bess Dunlevy" userId="dd4b9a8537dbe9d0" providerId="LiveId" clId="{28DFCD39-2CDE-40AD-86A8-D7C1A1B8CC7F}" dt="2024-05-29T11:03:00.674" v="22"/>
          <ac:spMkLst>
            <pc:docMk/>
            <pc:sldMk cId="2096331201" sldId="343"/>
            <ac:spMk id="720" creationId="{936395B4-5E24-8D47-B35D-C2DA53CAF8C0}"/>
          </ac:spMkLst>
        </pc:spChg>
        <pc:spChg chg="add mod">
          <ac:chgData name="Bess Dunlevy" userId="dd4b9a8537dbe9d0" providerId="LiveId" clId="{28DFCD39-2CDE-40AD-86A8-D7C1A1B8CC7F}" dt="2024-05-29T11:03:00.674" v="22"/>
          <ac:spMkLst>
            <pc:docMk/>
            <pc:sldMk cId="2096331201" sldId="343"/>
            <ac:spMk id="721" creationId="{ED128A46-21A1-B545-B834-77863FD60C03}"/>
          </ac:spMkLst>
        </pc:spChg>
        <pc:spChg chg="add mod">
          <ac:chgData name="Bess Dunlevy" userId="dd4b9a8537dbe9d0" providerId="LiveId" clId="{28DFCD39-2CDE-40AD-86A8-D7C1A1B8CC7F}" dt="2024-05-29T11:03:00.674" v="22"/>
          <ac:spMkLst>
            <pc:docMk/>
            <pc:sldMk cId="2096331201" sldId="343"/>
            <ac:spMk id="722" creationId="{0E6039A5-357A-3748-AA08-8553189EB8EE}"/>
          </ac:spMkLst>
        </pc:spChg>
        <pc:spChg chg="add mod">
          <ac:chgData name="Bess Dunlevy" userId="dd4b9a8537dbe9d0" providerId="LiveId" clId="{28DFCD39-2CDE-40AD-86A8-D7C1A1B8CC7F}" dt="2024-05-29T11:03:00.674" v="22"/>
          <ac:spMkLst>
            <pc:docMk/>
            <pc:sldMk cId="2096331201" sldId="343"/>
            <ac:spMk id="723" creationId="{1E78EFBD-CF2F-BF4C-8BE3-98D46034F496}"/>
          </ac:spMkLst>
        </pc:spChg>
        <pc:spChg chg="add mod">
          <ac:chgData name="Bess Dunlevy" userId="dd4b9a8537dbe9d0" providerId="LiveId" clId="{28DFCD39-2CDE-40AD-86A8-D7C1A1B8CC7F}" dt="2024-05-29T11:03:00.674" v="22"/>
          <ac:spMkLst>
            <pc:docMk/>
            <pc:sldMk cId="2096331201" sldId="343"/>
            <ac:spMk id="724" creationId="{70653EA4-ABDE-7A49-86F1-E745622C3BDB}"/>
          </ac:spMkLst>
        </pc:spChg>
        <pc:spChg chg="add mod">
          <ac:chgData name="Bess Dunlevy" userId="dd4b9a8537dbe9d0" providerId="LiveId" clId="{28DFCD39-2CDE-40AD-86A8-D7C1A1B8CC7F}" dt="2024-05-29T11:03:00.674" v="22"/>
          <ac:spMkLst>
            <pc:docMk/>
            <pc:sldMk cId="2096331201" sldId="343"/>
            <ac:spMk id="725" creationId="{CB245499-AC40-9447-B3D7-6D4F26A1C440}"/>
          </ac:spMkLst>
        </pc:spChg>
        <pc:spChg chg="add mod">
          <ac:chgData name="Bess Dunlevy" userId="dd4b9a8537dbe9d0" providerId="LiveId" clId="{28DFCD39-2CDE-40AD-86A8-D7C1A1B8CC7F}" dt="2024-05-29T11:03:00.674" v="22"/>
          <ac:spMkLst>
            <pc:docMk/>
            <pc:sldMk cId="2096331201" sldId="343"/>
            <ac:spMk id="726" creationId="{87EB839E-0E5C-5140-903A-0B6609B56631}"/>
          </ac:spMkLst>
        </pc:spChg>
        <pc:spChg chg="add mod">
          <ac:chgData name="Bess Dunlevy" userId="dd4b9a8537dbe9d0" providerId="LiveId" clId="{28DFCD39-2CDE-40AD-86A8-D7C1A1B8CC7F}" dt="2024-05-29T11:03:00.674" v="22"/>
          <ac:spMkLst>
            <pc:docMk/>
            <pc:sldMk cId="2096331201" sldId="343"/>
            <ac:spMk id="727" creationId="{547BB48A-1C69-9443-A131-3D0810534740}"/>
          </ac:spMkLst>
        </pc:spChg>
        <pc:spChg chg="add mod">
          <ac:chgData name="Bess Dunlevy" userId="dd4b9a8537dbe9d0" providerId="LiveId" clId="{28DFCD39-2CDE-40AD-86A8-D7C1A1B8CC7F}" dt="2024-05-29T11:03:00.674" v="22"/>
          <ac:spMkLst>
            <pc:docMk/>
            <pc:sldMk cId="2096331201" sldId="343"/>
            <ac:spMk id="728" creationId="{4E2764A8-E8DD-F544-8E03-A5613765348C}"/>
          </ac:spMkLst>
        </pc:spChg>
        <pc:spChg chg="add mod">
          <ac:chgData name="Bess Dunlevy" userId="dd4b9a8537dbe9d0" providerId="LiveId" clId="{28DFCD39-2CDE-40AD-86A8-D7C1A1B8CC7F}" dt="2024-05-29T11:03:00.674" v="22"/>
          <ac:spMkLst>
            <pc:docMk/>
            <pc:sldMk cId="2096331201" sldId="343"/>
            <ac:spMk id="729" creationId="{DEE8CCD1-C944-C84B-A851-160C3E3841D0}"/>
          </ac:spMkLst>
        </pc:spChg>
        <pc:spChg chg="add mod">
          <ac:chgData name="Bess Dunlevy" userId="dd4b9a8537dbe9d0" providerId="LiveId" clId="{28DFCD39-2CDE-40AD-86A8-D7C1A1B8CC7F}" dt="2024-05-29T11:03:00.674" v="22"/>
          <ac:spMkLst>
            <pc:docMk/>
            <pc:sldMk cId="2096331201" sldId="343"/>
            <ac:spMk id="730" creationId="{B8F7994B-5334-8744-87F2-A45B440B808E}"/>
          </ac:spMkLst>
        </pc:spChg>
        <pc:spChg chg="add mod">
          <ac:chgData name="Bess Dunlevy" userId="dd4b9a8537dbe9d0" providerId="LiveId" clId="{28DFCD39-2CDE-40AD-86A8-D7C1A1B8CC7F}" dt="2024-05-29T11:03:00.674" v="22"/>
          <ac:spMkLst>
            <pc:docMk/>
            <pc:sldMk cId="2096331201" sldId="343"/>
            <ac:spMk id="731" creationId="{F26C7B80-1736-5440-812E-DC65C644FC11}"/>
          </ac:spMkLst>
        </pc:spChg>
        <pc:spChg chg="add mod">
          <ac:chgData name="Bess Dunlevy" userId="dd4b9a8537dbe9d0" providerId="LiveId" clId="{28DFCD39-2CDE-40AD-86A8-D7C1A1B8CC7F}" dt="2024-05-29T11:03:00.674" v="22"/>
          <ac:spMkLst>
            <pc:docMk/>
            <pc:sldMk cId="2096331201" sldId="343"/>
            <ac:spMk id="732" creationId="{F4BBD902-74F3-D74D-9702-2C662CAE0328}"/>
          </ac:spMkLst>
        </pc:spChg>
        <pc:spChg chg="add mod">
          <ac:chgData name="Bess Dunlevy" userId="dd4b9a8537dbe9d0" providerId="LiveId" clId="{28DFCD39-2CDE-40AD-86A8-D7C1A1B8CC7F}" dt="2024-05-29T11:03:00.674" v="22"/>
          <ac:spMkLst>
            <pc:docMk/>
            <pc:sldMk cId="2096331201" sldId="343"/>
            <ac:spMk id="733" creationId="{0E5D5F53-2E43-6A44-8E5B-CBB44D95A713}"/>
          </ac:spMkLst>
        </pc:spChg>
        <pc:spChg chg="add mod">
          <ac:chgData name="Bess Dunlevy" userId="dd4b9a8537dbe9d0" providerId="LiveId" clId="{28DFCD39-2CDE-40AD-86A8-D7C1A1B8CC7F}" dt="2024-05-29T11:03:00.674" v="22"/>
          <ac:spMkLst>
            <pc:docMk/>
            <pc:sldMk cId="2096331201" sldId="343"/>
            <ac:spMk id="734" creationId="{A5DCBFA0-1A7D-9A4D-999A-268545A1A799}"/>
          </ac:spMkLst>
        </pc:spChg>
        <pc:spChg chg="add mod">
          <ac:chgData name="Bess Dunlevy" userId="dd4b9a8537dbe9d0" providerId="LiveId" clId="{28DFCD39-2CDE-40AD-86A8-D7C1A1B8CC7F}" dt="2024-05-29T11:03:00.674" v="22"/>
          <ac:spMkLst>
            <pc:docMk/>
            <pc:sldMk cId="2096331201" sldId="343"/>
            <ac:spMk id="735" creationId="{C9810EDE-A78C-654D-A96C-7FADE8CFD02C}"/>
          </ac:spMkLst>
        </pc:spChg>
        <pc:spChg chg="add mod">
          <ac:chgData name="Bess Dunlevy" userId="dd4b9a8537dbe9d0" providerId="LiveId" clId="{28DFCD39-2CDE-40AD-86A8-D7C1A1B8CC7F}" dt="2024-05-29T11:03:00.674" v="22"/>
          <ac:spMkLst>
            <pc:docMk/>
            <pc:sldMk cId="2096331201" sldId="343"/>
            <ac:spMk id="736" creationId="{966DE0F0-BE7A-024B-A274-2D76B86C59B2}"/>
          </ac:spMkLst>
        </pc:spChg>
        <pc:spChg chg="add mod">
          <ac:chgData name="Bess Dunlevy" userId="dd4b9a8537dbe9d0" providerId="LiveId" clId="{28DFCD39-2CDE-40AD-86A8-D7C1A1B8CC7F}" dt="2024-05-29T11:03:00.674" v="22"/>
          <ac:spMkLst>
            <pc:docMk/>
            <pc:sldMk cId="2096331201" sldId="343"/>
            <ac:spMk id="737" creationId="{C445ADA2-9662-5643-BD9D-3C6A6859CB0A}"/>
          </ac:spMkLst>
        </pc:spChg>
        <pc:spChg chg="add mod">
          <ac:chgData name="Bess Dunlevy" userId="dd4b9a8537dbe9d0" providerId="LiveId" clId="{28DFCD39-2CDE-40AD-86A8-D7C1A1B8CC7F}" dt="2024-05-29T11:03:00.674" v="22"/>
          <ac:spMkLst>
            <pc:docMk/>
            <pc:sldMk cId="2096331201" sldId="343"/>
            <ac:spMk id="738" creationId="{CCF41CBC-B073-394C-96F2-EA1CA0A1EB4D}"/>
          </ac:spMkLst>
        </pc:spChg>
        <pc:spChg chg="add mod">
          <ac:chgData name="Bess Dunlevy" userId="dd4b9a8537dbe9d0" providerId="LiveId" clId="{28DFCD39-2CDE-40AD-86A8-D7C1A1B8CC7F}" dt="2024-05-29T11:03:00.674" v="22"/>
          <ac:spMkLst>
            <pc:docMk/>
            <pc:sldMk cId="2096331201" sldId="343"/>
            <ac:spMk id="739" creationId="{00A3C42E-45B8-424F-8968-3C7C526C526E}"/>
          </ac:spMkLst>
        </pc:spChg>
        <pc:spChg chg="add mod">
          <ac:chgData name="Bess Dunlevy" userId="dd4b9a8537dbe9d0" providerId="LiveId" clId="{28DFCD39-2CDE-40AD-86A8-D7C1A1B8CC7F}" dt="2024-05-29T11:03:00.674" v="22"/>
          <ac:spMkLst>
            <pc:docMk/>
            <pc:sldMk cId="2096331201" sldId="343"/>
            <ac:spMk id="740" creationId="{DAB2BFC5-E77B-9341-B03D-D0424CBDB85B}"/>
          </ac:spMkLst>
        </pc:spChg>
        <pc:spChg chg="add mod">
          <ac:chgData name="Bess Dunlevy" userId="dd4b9a8537dbe9d0" providerId="LiveId" clId="{28DFCD39-2CDE-40AD-86A8-D7C1A1B8CC7F}" dt="2024-05-29T11:03:00.674" v="22"/>
          <ac:spMkLst>
            <pc:docMk/>
            <pc:sldMk cId="2096331201" sldId="343"/>
            <ac:spMk id="741" creationId="{89C42C19-2B48-F04D-9628-5A8BE254EA2E}"/>
          </ac:spMkLst>
        </pc:spChg>
        <pc:spChg chg="add mod">
          <ac:chgData name="Bess Dunlevy" userId="dd4b9a8537dbe9d0" providerId="LiveId" clId="{28DFCD39-2CDE-40AD-86A8-D7C1A1B8CC7F}" dt="2024-05-29T11:03:00.674" v="22"/>
          <ac:spMkLst>
            <pc:docMk/>
            <pc:sldMk cId="2096331201" sldId="343"/>
            <ac:spMk id="742" creationId="{62EAAF84-6DB9-C043-962C-1413A88FB41A}"/>
          </ac:spMkLst>
        </pc:spChg>
        <pc:spChg chg="add mod">
          <ac:chgData name="Bess Dunlevy" userId="dd4b9a8537dbe9d0" providerId="LiveId" clId="{28DFCD39-2CDE-40AD-86A8-D7C1A1B8CC7F}" dt="2024-05-29T11:03:00.674" v="22"/>
          <ac:spMkLst>
            <pc:docMk/>
            <pc:sldMk cId="2096331201" sldId="343"/>
            <ac:spMk id="743" creationId="{4B250062-F41E-D443-9E48-6D337808A7B0}"/>
          </ac:spMkLst>
        </pc:spChg>
        <pc:spChg chg="add mod">
          <ac:chgData name="Bess Dunlevy" userId="dd4b9a8537dbe9d0" providerId="LiveId" clId="{28DFCD39-2CDE-40AD-86A8-D7C1A1B8CC7F}" dt="2024-05-29T11:03:00.674" v="22"/>
          <ac:spMkLst>
            <pc:docMk/>
            <pc:sldMk cId="2096331201" sldId="343"/>
            <ac:spMk id="744" creationId="{A6B39A71-1FF3-9040-A903-9261499BD826}"/>
          </ac:spMkLst>
        </pc:spChg>
        <pc:spChg chg="add mod">
          <ac:chgData name="Bess Dunlevy" userId="dd4b9a8537dbe9d0" providerId="LiveId" clId="{28DFCD39-2CDE-40AD-86A8-D7C1A1B8CC7F}" dt="2024-05-29T11:03:00.674" v="22"/>
          <ac:spMkLst>
            <pc:docMk/>
            <pc:sldMk cId="2096331201" sldId="343"/>
            <ac:spMk id="745" creationId="{096A6477-D34D-104D-8F03-BAD195019F5F}"/>
          </ac:spMkLst>
        </pc:spChg>
        <pc:spChg chg="add mod">
          <ac:chgData name="Bess Dunlevy" userId="dd4b9a8537dbe9d0" providerId="LiveId" clId="{28DFCD39-2CDE-40AD-86A8-D7C1A1B8CC7F}" dt="2024-05-29T11:03:00.674" v="22"/>
          <ac:spMkLst>
            <pc:docMk/>
            <pc:sldMk cId="2096331201" sldId="343"/>
            <ac:spMk id="746" creationId="{79AC8B07-9ABD-7740-8452-2D686CBC3176}"/>
          </ac:spMkLst>
        </pc:spChg>
        <pc:spChg chg="add mod">
          <ac:chgData name="Bess Dunlevy" userId="dd4b9a8537dbe9d0" providerId="LiveId" clId="{28DFCD39-2CDE-40AD-86A8-D7C1A1B8CC7F}" dt="2024-05-29T11:03:00.674" v="22"/>
          <ac:spMkLst>
            <pc:docMk/>
            <pc:sldMk cId="2096331201" sldId="343"/>
            <ac:spMk id="747" creationId="{3D3F75F7-F362-E74F-B38D-FB3AC624079D}"/>
          </ac:spMkLst>
        </pc:spChg>
        <pc:spChg chg="add mod">
          <ac:chgData name="Bess Dunlevy" userId="dd4b9a8537dbe9d0" providerId="LiveId" clId="{28DFCD39-2CDE-40AD-86A8-D7C1A1B8CC7F}" dt="2024-05-29T11:03:00.674" v="22"/>
          <ac:spMkLst>
            <pc:docMk/>
            <pc:sldMk cId="2096331201" sldId="343"/>
            <ac:spMk id="748" creationId="{8857E5E5-7E4B-E64A-ADA1-EA41898AA989}"/>
          </ac:spMkLst>
        </pc:spChg>
        <pc:spChg chg="add mod">
          <ac:chgData name="Bess Dunlevy" userId="dd4b9a8537dbe9d0" providerId="LiveId" clId="{28DFCD39-2CDE-40AD-86A8-D7C1A1B8CC7F}" dt="2024-05-29T11:03:00.674" v="22"/>
          <ac:spMkLst>
            <pc:docMk/>
            <pc:sldMk cId="2096331201" sldId="343"/>
            <ac:spMk id="749" creationId="{59F64254-5E04-3E47-9BE7-1BCD0C413FFD}"/>
          </ac:spMkLst>
        </pc:spChg>
        <pc:spChg chg="add mod">
          <ac:chgData name="Bess Dunlevy" userId="dd4b9a8537dbe9d0" providerId="LiveId" clId="{28DFCD39-2CDE-40AD-86A8-D7C1A1B8CC7F}" dt="2024-05-29T11:03:00.674" v="22"/>
          <ac:spMkLst>
            <pc:docMk/>
            <pc:sldMk cId="2096331201" sldId="343"/>
            <ac:spMk id="750" creationId="{A48FDB39-54FC-F74B-81CF-237CCC276FE8}"/>
          </ac:spMkLst>
        </pc:spChg>
        <pc:spChg chg="add mod">
          <ac:chgData name="Bess Dunlevy" userId="dd4b9a8537dbe9d0" providerId="LiveId" clId="{28DFCD39-2CDE-40AD-86A8-D7C1A1B8CC7F}" dt="2024-05-29T11:03:00.674" v="22"/>
          <ac:spMkLst>
            <pc:docMk/>
            <pc:sldMk cId="2096331201" sldId="343"/>
            <ac:spMk id="751" creationId="{BC424899-8782-9C48-8661-2854174E5A7C}"/>
          </ac:spMkLst>
        </pc:spChg>
        <pc:spChg chg="add mod">
          <ac:chgData name="Bess Dunlevy" userId="dd4b9a8537dbe9d0" providerId="LiveId" clId="{28DFCD39-2CDE-40AD-86A8-D7C1A1B8CC7F}" dt="2024-05-29T11:03:00.674" v="22"/>
          <ac:spMkLst>
            <pc:docMk/>
            <pc:sldMk cId="2096331201" sldId="343"/>
            <ac:spMk id="752" creationId="{49D71DFE-3C34-254E-92F8-E13DECCAEBEE}"/>
          </ac:spMkLst>
        </pc:spChg>
        <pc:spChg chg="add mod">
          <ac:chgData name="Bess Dunlevy" userId="dd4b9a8537dbe9d0" providerId="LiveId" clId="{28DFCD39-2CDE-40AD-86A8-D7C1A1B8CC7F}" dt="2024-05-29T11:03:00.674" v="22"/>
          <ac:spMkLst>
            <pc:docMk/>
            <pc:sldMk cId="2096331201" sldId="343"/>
            <ac:spMk id="753" creationId="{EE97DF9D-5397-F840-8D8B-8A031D6D1C8F}"/>
          </ac:spMkLst>
        </pc:spChg>
        <pc:spChg chg="add mod">
          <ac:chgData name="Bess Dunlevy" userId="dd4b9a8537dbe9d0" providerId="LiveId" clId="{28DFCD39-2CDE-40AD-86A8-D7C1A1B8CC7F}" dt="2024-05-29T11:03:00.674" v="22"/>
          <ac:spMkLst>
            <pc:docMk/>
            <pc:sldMk cId="2096331201" sldId="343"/>
            <ac:spMk id="754" creationId="{F056A763-5871-8246-9318-B7F4AFE686F7}"/>
          </ac:spMkLst>
        </pc:spChg>
        <pc:spChg chg="add mod">
          <ac:chgData name="Bess Dunlevy" userId="dd4b9a8537dbe9d0" providerId="LiveId" clId="{28DFCD39-2CDE-40AD-86A8-D7C1A1B8CC7F}" dt="2024-05-29T11:03:00.674" v="22"/>
          <ac:spMkLst>
            <pc:docMk/>
            <pc:sldMk cId="2096331201" sldId="343"/>
            <ac:spMk id="755" creationId="{5133D96C-55C7-1944-B072-9D58A85ADE74}"/>
          </ac:spMkLst>
        </pc:spChg>
        <pc:spChg chg="add mod">
          <ac:chgData name="Bess Dunlevy" userId="dd4b9a8537dbe9d0" providerId="LiveId" clId="{28DFCD39-2CDE-40AD-86A8-D7C1A1B8CC7F}" dt="2024-05-29T11:03:00.674" v="22"/>
          <ac:spMkLst>
            <pc:docMk/>
            <pc:sldMk cId="2096331201" sldId="343"/>
            <ac:spMk id="756" creationId="{BD487371-ED7A-E94D-AB3E-419A21759B03}"/>
          </ac:spMkLst>
        </pc:spChg>
        <pc:spChg chg="add mod">
          <ac:chgData name="Bess Dunlevy" userId="dd4b9a8537dbe9d0" providerId="LiveId" clId="{28DFCD39-2CDE-40AD-86A8-D7C1A1B8CC7F}" dt="2024-05-29T11:03:00.674" v="22"/>
          <ac:spMkLst>
            <pc:docMk/>
            <pc:sldMk cId="2096331201" sldId="343"/>
            <ac:spMk id="757" creationId="{C85972C9-A6DC-634A-824A-2048CDFF1DF3}"/>
          </ac:spMkLst>
        </pc:spChg>
        <pc:spChg chg="add mod">
          <ac:chgData name="Bess Dunlevy" userId="dd4b9a8537dbe9d0" providerId="LiveId" clId="{28DFCD39-2CDE-40AD-86A8-D7C1A1B8CC7F}" dt="2024-05-29T11:03:00.674" v="22"/>
          <ac:spMkLst>
            <pc:docMk/>
            <pc:sldMk cId="2096331201" sldId="343"/>
            <ac:spMk id="758" creationId="{4C0A0DE1-56D1-CD47-BD37-46CBFE5323B5}"/>
          </ac:spMkLst>
        </pc:spChg>
        <pc:spChg chg="add mod">
          <ac:chgData name="Bess Dunlevy" userId="dd4b9a8537dbe9d0" providerId="LiveId" clId="{28DFCD39-2CDE-40AD-86A8-D7C1A1B8CC7F}" dt="2024-05-29T11:03:00.674" v="22"/>
          <ac:spMkLst>
            <pc:docMk/>
            <pc:sldMk cId="2096331201" sldId="343"/>
            <ac:spMk id="759" creationId="{6A9905CB-17CB-AE4A-A325-FAF06E08434E}"/>
          </ac:spMkLst>
        </pc:spChg>
        <pc:spChg chg="add mod">
          <ac:chgData name="Bess Dunlevy" userId="dd4b9a8537dbe9d0" providerId="LiveId" clId="{28DFCD39-2CDE-40AD-86A8-D7C1A1B8CC7F}" dt="2024-05-29T11:03:00.674" v="22"/>
          <ac:spMkLst>
            <pc:docMk/>
            <pc:sldMk cId="2096331201" sldId="343"/>
            <ac:spMk id="760" creationId="{C5631CEC-B1ED-1F41-8A7C-34046839A591}"/>
          </ac:spMkLst>
        </pc:spChg>
        <pc:spChg chg="add mod">
          <ac:chgData name="Bess Dunlevy" userId="dd4b9a8537dbe9d0" providerId="LiveId" clId="{28DFCD39-2CDE-40AD-86A8-D7C1A1B8CC7F}" dt="2024-05-29T11:03:00.674" v="22"/>
          <ac:spMkLst>
            <pc:docMk/>
            <pc:sldMk cId="2096331201" sldId="343"/>
            <ac:spMk id="761" creationId="{F2A7B3CE-4AA6-B54D-AE72-CE8EF2459B23}"/>
          </ac:spMkLst>
        </pc:spChg>
        <pc:spChg chg="add mod">
          <ac:chgData name="Bess Dunlevy" userId="dd4b9a8537dbe9d0" providerId="LiveId" clId="{28DFCD39-2CDE-40AD-86A8-D7C1A1B8CC7F}" dt="2024-05-29T11:03:00.674" v="22"/>
          <ac:spMkLst>
            <pc:docMk/>
            <pc:sldMk cId="2096331201" sldId="343"/>
            <ac:spMk id="762" creationId="{8282361C-77FF-3B4F-9BDF-AF7AB10BB63B}"/>
          </ac:spMkLst>
        </pc:spChg>
        <pc:spChg chg="add mod">
          <ac:chgData name="Bess Dunlevy" userId="dd4b9a8537dbe9d0" providerId="LiveId" clId="{28DFCD39-2CDE-40AD-86A8-D7C1A1B8CC7F}" dt="2024-05-29T11:03:00.674" v="22"/>
          <ac:spMkLst>
            <pc:docMk/>
            <pc:sldMk cId="2096331201" sldId="343"/>
            <ac:spMk id="763" creationId="{0D9A47E3-5BF7-944E-9045-C272853EFEE9}"/>
          </ac:spMkLst>
        </pc:spChg>
        <pc:spChg chg="add mod">
          <ac:chgData name="Bess Dunlevy" userId="dd4b9a8537dbe9d0" providerId="LiveId" clId="{28DFCD39-2CDE-40AD-86A8-D7C1A1B8CC7F}" dt="2024-05-29T11:03:00.674" v="22"/>
          <ac:spMkLst>
            <pc:docMk/>
            <pc:sldMk cId="2096331201" sldId="343"/>
            <ac:spMk id="764" creationId="{5153A8CD-3B51-A147-BCF2-8115B039725E}"/>
          </ac:spMkLst>
        </pc:spChg>
        <pc:spChg chg="add mod">
          <ac:chgData name="Bess Dunlevy" userId="dd4b9a8537dbe9d0" providerId="LiveId" clId="{28DFCD39-2CDE-40AD-86A8-D7C1A1B8CC7F}" dt="2024-05-29T11:03:00.674" v="22"/>
          <ac:spMkLst>
            <pc:docMk/>
            <pc:sldMk cId="2096331201" sldId="343"/>
            <ac:spMk id="765" creationId="{8A3E89E6-DD2C-074A-8594-5C5656159E2A}"/>
          </ac:spMkLst>
        </pc:spChg>
        <pc:spChg chg="add mod">
          <ac:chgData name="Bess Dunlevy" userId="dd4b9a8537dbe9d0" providerId="LiveId" clId="{28DFCD39-2CDE-40AD-86A8-D7C1A1B8CC7F}" dt="2024-05-29T11:03:00.674" v="22"/>
          <ac:spMkLst>
            <pc:docMk/>
            <pc:sldMk cId="2096331201" sldId="343"/>
            <ac:spMk id="766" creationId="{CEB78D7A-A78B-6B45-99C6-9F6E4908B209}"/>
          </ac:spMkLst>
        </pc:spChg>
        <pc:spChg chg="add mod">
          <ac:chgData name="Bess Dunlevy" userId="dd4b9a8537dbe9d0" providerId="LiveId" clId="{28DFCD39-2CDE-40AD-86A8-D7C1A1B8CC7F}" dt="2024-05-29T11:03:00.674" v="22"/>
          <ac:spMkLst>
            <pc:docMk/>
            <pc:sldMk cId="2096331201" sldId="343"/>
            <ac:spMk id="767" creationId="{464FCE6F-6962-6F49-966C-737F9854D5C6}"/>
          </ac:spMkLst>
        </pc:spChg>
        <pc:spChg chg="add mod">
          <ac:chgData name="Bess Dunlevy" userId="dd4b9a8537dbe9d0" providerId="LiveId" clId="{28DFCD39-2CDE-40AD-86A8-D7C1A1B8CC7F}" dt="2024-05-29T11:03:00.674" v="22"/>
          <ac:spMkLst>
            <pc:docMk/>
            <pc:sldMk cId="2096331201" sldId="343"/>
            <ac:spMk id="768" creationId="{641C11C8-CD12-5C44-8CD7-FA5B94ED2D18}"/>
          </ac:spMkLst>
        </pc:spChg>
        <pc:spChg chg="add mod">
          <ac:chgData name="Bess Dunlevy" userId="dd4b9a8537dbe9d0" providerId="LiveId" clId="{28DFCD39-2CDE-40AD-86A8-D7C1A1B8CC7F}" dt="2024-05-29T11:03:00.674" v="22"/>
          <ac:spMkLst>
            <pc:docMk/>
            <pc:sldMk cId="2096331201" sldId="343"/>
            <ac:spMk id="769" creationId="{B79FDF28-CC36-7F47-8744-D775BF313073}"/>
          </ac:spMkLst>
        </pc:spChg>
        <pc:spChg chg="add mod">
          <ac:chgData name="Bess Dunlevy" userId="dd4b9a8537dbe9d0" providerId="LiveId" clId="{28DFCD39-2CDE-40AD-86A8-D7C1A1B8CC7F}" dt="2024-05-29T11:03:00.674" v="22"/>
          <ac:spMkLst>
            <pc:docMk/>
            <pc:sldMk cId="2096331201" sldId="343"/>
            <ac:spMk id="770" creationId="{FFA69536-FB3D-4942-9D86-0D5E18E921F6}"/>
          </ac:spMkLst>
        </pc:spChg>
        <pc:spChg chg="add mod">
          <ac:chgData name="Bess Dunlevy" userId="dd4b9a8537dbe9d0" providerId="LiveId" clId="{28DFCD39-2CDE-40AD-86A8-D7C1A1B8CC7F}" dt="2024-05-29T11:03:00.674" v="22"/>
          <ac:spMkLst>
            <pc:docMk/>
            <pc:sldMk cId="2096331201" sldId="343"/>
            <ac:spMk id="771" creationId="{091EDEBD-BE56-FC41-9248-12FB13244ADF}"/>
          </ac:spMkLst>
        </pc:spChg>
        <pc:spChg chg="add mod">
          <ac:chgData name="Bess Dunlevy" userId="dd4b9a8537dbe9d0" providerId="LiveId" clId="{28DFCD39-2CDE-40AD-86A8-D7C1A1B8CC7F}" dt="2024-05-29T11:03:00.674" v="22"/>
          <ac:spMkLst>
            <pc:docMk/>
            <pc:sldMk cId="2096331201" sldId="343"/>
            <ac:spMk id="772" creationId="{7D26332F-4183-4E47-905B-A6E140FF850D}"/>
          </ac:spMkLst>
        </pc:spChg>
        <pc:spChg chg="add mod">
          <ac:chgData name="Bess Dunlevy" userId="dd4b9a8537dbe9d0" providerId="LiveId" clId="{28DFCD39-2CDE-40AD-86A8-D7C1A1B8CC7F}" dt="2024-05-29T11:03:00.674" v="22"/>
          <ac:spMkLst>
            <pc:docMk/>
            <pc:sldMk cId="2096331201" sldId="343"/>
            <ac:spMk id="773" creationId="{34D3A3FE-4DD1-4B41-8CE9-60A664C145FA}"/>
          </ac:spMkLst>
        </pc:spChg>
        <pc:spChg chg="add mod">
          <ac:chgData name="Bess Dunlevy" userId="dd4b9a8537dbe9d0" providerId="LiveId" clId="{28DFCD39-2CDE-40AD-86A8-D7C1A1B8CC7F}" dt="2024-05-29T11:03:00.674" v="22"/>
          <ac:spMkLst>
            <pc:docMk/>
            <pc:sldMk cId="2096331201" sldId="343"/>
            <ac:spMk id="774" creationId="{69CE5F49-1AED-2A4F-A900-2353132DE64E}"/>
          </ac:spMkLst>
        </pc:spChg>
        <pc:spChg chg="add mod">
          <ac:chgData name="Bess Dunlevy" userId="dd4b9a8537dbe9d0" providerId="LiveId" clId="{28DFCD39-2CDE-40AD-86A8-D7C1A1B8CC7F}" dt="2024-05-29T11:03:00.674" v="22"/>
          <ac:spMkLst>
            <pc:docMk/>
            <pc:sldMk cId="2096331201" sldId="343"/>
            <ac:spMk id="775" creationId="{59880AE6-CE6A-7B45-807A-400BF73985F2}"/>
          </ac:spMkLst>
        </pc:spChg>
        <pc:spChg chg="add mod">
          <ac:chgData name="Bess Dunlevy" userId="dd4b9a8537dbe9d0" providerId="LiveId" clId="{28DFCD39-2CDE-40AD-86A8-D7C1A1B8CC7F}" dt="2024-05-29T11:03:00.674" v="22"/>
          <ac:spMkLst>
            <pc:docMk/>
            <pc:sldMk cId="2096331201" sldId="343"/>
            <ac:spMk id="776" creationId="{939BA7A5-7925-DD40-891C-CEEB316CF343}"/>
          </ac:spMkLst>
        </pc:spChg>
        <pc:spChg chg="add mod">
          <ac:chgData name="Bess Dunlevy" userId="dd4b9a8537dbe9d0" providerId="LiveId" clId="{28DFCD39-2CDE-40AD-86A8-D7C1A1B8CC7F}" dt="2024-05-29T11:03:00.674" v="22"/>
          <ac:spMkLst>
            <pc:docMk/>
            <pc:sldMk cId="2096331201" sldId="343"/>
            <ac:spMk id="777" creationId="{5EAD7A30-C881-3847-B25B-8A43F0EEDA90}"/>
          </ac:spMkLst>
        </pc:spChg>
        <pc:spChg chg="add mod">
          <ac:chgData name="Bess Dunlevy" userId="dd4b9a8537dbe9d0" providerId="LiveId" clId="{28DFCD39-2CDE-40AD-86A8-D7C1A1B8CC7F}" dt="2024-05-29T11:03:00.674" v="22"/>
          <ac:spMkLst>
            <pc:docMk/>
            <pc:sldMk cId="2096331201" sldId="343"/>
            <ac:spMk id="778" creationId="{8683B759-ABDF-BF44-B980-EF2687DB3310}"/>
          </ac:spMkLst>
        </pc:spChg>
        <pc:spChg chg="add mod">
          <ac:chgData name="Bess Dunlevy" userId="dd4b9a8537dbe9d0" providerId="LiveId" clId="{28DFCD39-2CDE-40AD-86A8-D7C1A1B8CC7F}" dt="2024-05-29T11:03:00.674" v="22"/>
          <ac:spMkLst>
            <pc:docMk/>
            <pc:sldMk cId="2096331201" sldId="343"/>
            <ac:spMk id="779" creationId="{250DCB50-2EA2-F540-B06F-DCD9EA29D101}"/>
          </ac:spMkLst>
        </pc:spChg>
        <pc:spChg chg="add mod">
          <ac:chgData name="Bess Dunlevy" userId="dd4b9a8537dbe9d0" providerId="LiveId" clId="{28DFCD39-2CDE-40AD-86A8-D7C1A1B8CC7F}" dt="2024-05-29T11:03:00.674" v="22"/>
          <ac:spMkLst>
            <pc:docMk/>
            <pc:sldMk cId="2096331201" sldId="343"/>
            <ac:spMk id="780" creationId="{868DFF5A-4323-EB4F-8A5E-40D9AEB5965E}"/>
          </ac:spMkLst>
        </pc:spChg>
        <pc:spChg chg="add mod">
          <ac:chgData name="Bess Dunlevy" userId="dd4b9a8537dbe9d0" providerId="LiveId" clId="{28DFCD39-2CDE-40AD-86A8-D7C1A1B8CC7F}" dt="2024-05-29T11:03:00.674" v="22"/>
          <ac:spMkLst>
            <pc:docMk/>
            <pc:sldMk cId="2096331201" sldId="343"/>
            <ac:spMk id="781" creationId="{6C560469-4401-E345-85A8-15203E5F7986}"/>
          </ac:spMkLst>
        </pc:spChg>
        <pc:spChg chg="add mod">
          <ac:chgData name="Bess Dunlevy" userId="dd4b9a8537dbe9d0" providerId="LiveId" clId="{28DFCD39-2CDE-40AD-86A8-D7C1A1B8CC7F}" dt="2024-05-29T11:03:00.674" v="22"/>
          <ac:spMkLst>
            <pc:docMk/>
            <pc:sldMk cId="2096331201" sldId="343"/>
            <ac:spMk id="782" creationId="{707C3942-AF7B-C44A-92FE-3E0E287F47A3}"/>
          </ac:spMkLst>
        </pc:spChg>
        <pc:spChg chg="add mod">
          <ac:chgData name="Bess Dunlevy" userId="dd4b9a8537dbe9d0" providerId="LiveId" clId="{28DFCD39-2CDE-40AD-86A8-D7C1A1B8CC7F}" dt="2024-05-29T11:03:00.674" v="22"/>
          <ac:spMkLst>
            <pc:docMk/>
            <pc:sldMk cId="2096331201" sldId="343"/>
            <ac:spMk id="783" creationId="{10717DAF-C765-3947-9246-55780EFC863E}"/>
          </ac:spMkLst>
        </pc:spChg>
        <pc:spChg chg="add mod">
          <ac:chgData name="Bess Dunlevy" userId="dd4b9a8537dbe9d0" providerId="LiveId" clId="{28DFCD39-2CDE-40AD-86A8-D7C1A1B8CC7F}" dt="2024-05-29T11:03:00.674" v="22"/>
          <ac:spMkLst>
            <pc:docMk/>
            <pc:sldMk cId="2096331201" sldId="343"/>
            <ac:spMk id="784" creationId="{D606FEE6-1361-F447-A3AE-C85A5AC12F1A}"/>
          </ac:spMkLst>
        </pc:spChg>
        <pc:spChg chg="add mod">
          <ac:chgData name="Bess Dunlevy" userId="dd4b9a8537dbe9d0" providerId="LiveId" clId="{28DFCD39-2CDE-40AD-86A8-D7C1A1B8CC7F}" dt="2024-05-29T11:03:00.674" v="22"/>
          <ac:spMkLst>
            <pc:docMk/>
            <pc:sldMk cId="2096331201" sldId="343"/>
            <ac:spMk id="785" creationId="{4BD6559E-7B9F-5E4C-9511-A0D075753133}"/>
          </ac:spMkLst>
        </pc:spChg>
        <pc:spChg chg="add mod">
          <ac:chgData name="Bess Dunlevy" userId="dd4b9a8537dbe9d0" providerId="LiveId" clId="{28DFCD39-2CDE-40AD-86A8-D7C1A1B8CC7F}" dt="2024-05-29T11:03:00.674" v="22"/>
          <ac:spMkLst>
            <pc:docMk/>
            <pc:sldMk cId="2096331201" sldId="343"/>
            <ac:spMk id="786" creationId="{CDD55AF7-F0CA-AF42-A2F0-3B5C75F019E6}"/>
          </ac:spMkLst>
        </pc:spChg>
        <pc:spChg chg="add mod">
          <ac:chgData name="Bess Dunlevy" userId="dd4b9a8537dbe9d0" providerId="LiveId" clId="{28DFCD39-2CDE-40AD-86A8-D7C1A1B8CC7F}" dt="2024-05-29T11:03:00.674" v="22"/>
          <ac:spMkLst>
            <pc:docMk/>
            <pc:sldMk cId="2096331201" sldId="343"/>
            <ac:spMk id="787" creationId="{386A52FE-6AE8-EA49-AD70-AC62137DDE77}"/>
          </ac:spMkLst>
        </pc:spChg>
        <pc:spChg chg="add mod">
          <ac:chgData name="Bess Dunlevy" userId="dd4b9a8537dbe9d0" providerId="LiveId" clId="{28DFCD39-2CDE-40AD-86A8-D7C1A1B8CC7F}" dt="2024-05-29T11:03:00.674" v="22"/>
          <ac:spMkLst>
            <pc:docMk/>
            <pc:sldMk cId="2096331201" sldId="343"/>
            <ac:spMk id="788" creationId="{B97924A7-6232-184F-B00E-22C6304584D5}"/>
          </ac:spMkLst>
        </pc:spChg>
        <pc:spChg chg="add mod">
          <ac:chgData name="Bess Dunlevy" userId="dd4b9a8537dbe9d0" providerId="LiveId" clId="{28DFCD39-2CDE-40AD-86A8-D7C1A1B8CC7F}" dt="2024-05-29T11:03:00.674" v="22"/>
          <ac:spMkLst>
            <pc:docMk/>
            <pc:sldMk cId="2096331201" sldId="343"/>
            <ac:spMk id="789" creationId="{642037CB-0367-114C-8FAE-0002F52BBD97}"/>
          </ac:spMkLst>
        </pc:spChg>
        <pc:spChg chg="add mod">
          <ac:chgData name="Bess Dunlevy" userId="dd4b9a8537dbe9d0" providerId="LiveId" clId="{28DFCD39-2CDE-40AD-86A8-D7C1A1B8CC7F}" dt="2024-05-29T11:03:00.674" v="22"/>
          <ac:spMkLst>
            <pc:docMk/>
            <pc:sldMk cId="2096331201" sldId="343"/>
            <ac:spMk id="790" creationId="{2A8E6CC6-2CEE-E040-A893-3B55956E6365}"/>
          </ac:spMkLst>
        </pc:spChg>
        <pc:spChg chg="add mod">
          <ac:chgData name="Bess Dunlevy" userId="dd4b9a8537dbe9d0" providerId="LiveId" clId="{28DFCD39-2CDE-40AD-86A8-D7C1A1B8CC7F}" dt="2024-05-29T11:03:00.674" v="22"/>
          <ac:spMkLst>
            <pc:docMk/>
            <pc:sldMk cId="2096331201" sldId="343"/>
            <ac:spMk id="791" creationId="{EFB52B39-1149-284A-AD55-A1D2370B81C2}"/>
          </ac:spMkLst>
        </pc:spChg>
        <pc:spChg chg="add mod">
          <ac:chgData name="Bess Dunlevy" userId="dd4b9a8537dbe9d0" providerId="LiveId" clId="{28DFCD39-2CDE-40AD-86A8-D7C1A1B8CC7F}" dt="2024-05-29T11:03:00.674" v="22"/>
          <ac:spMkLst>
            <pc:docMk/>
            <pc:sldMk cId="2096331201" sldId="343"/>
            <ac:spMk id="792" creationId="{3D7442F2-0EB3-3246-83AC-FDC1264E8169}"/>
          </ac:spMkLst>
        </pc:spChg>
        <pc:spChg chg="add mod">
          <ac:chgData name="Bess Dunlevy" userId="dd4b9a8537dbe9d0" providerId="LiveId" clId="{28DFCD39-2CDE-40AD-86A8-D7C1A1B8CC7F}" dt="2024-05-29T11:03:00.674" v="22"/>
          <ac:spMkLst>
            <pc:docMk/>
            <pc:sldMk cId="2096331201" sldId="343"/>
            <ac:spMk id="793" creationId="{4C5DC9F6-E9A0-944D-A792-A8BB6726BF3C}"/>
          </ac:spMkLst>
        </pc:spChg>
        <pc:spChg chg="add mod">
          <ac:chgData name="Bess Dunlevy" userId="dd4b9a8537dbe9d0" providerId="LiveId" clId="{28DFCD39-2CDE-40AD-86A8-D7C1A1B8CC7F}" dt="2024-05-29T11:03:00.674" v="22"/>
          <ac:spMkLst>
            <pc:docMk/>
            <pc:sldMk cId="2096331201" sldId="343"/>
            <ac:spMk id="794" creationId="{E9B3E08F-3273-F047-A42E-05F7CE8605A5}"/>
          </ac:spMkLst>
        </pc:spChg>
        <pc:spChg chg="add mod">
          <ac:chgData name="Bess Dunlevy" userId="dd4b9a8537dbe9d0" providerId="LiveId" clId="{28DFCD39-2CDE-40AD-86A8-D7C1A1B8CC7F}" dt="2024-05-29T11:03:00.674" v="22"/>
          <ac:spMkLst>
            <pc:docMk/>
            <pc:sldMk cId="2096331201" sldId="343"/>
            <ac:spMk id="795" creationId="{E8A0CB36-8B2F-BE41-933C-FF3324EA076C}"/>
          </ac:spMkLst>
        </pc:spChg>
        <pc:spChg chg="add mod">
          <ac:chgData name="Bess Dunlevy" userId="dd4b9a8537dbe9d0" providerId="LiveId" clId="{28DFCD39-2CDE-40AD-86A8-D7C1A1B8CC7F}" dt="2024-05-29T11:03:00.674" v="22"/>
          <ac:spMkLst>
            <pc:docMk/>
            <pc:sldMk cId="2096331201" sldId="343"/>
            <ac:spMk id="796" creationId="{AFA142E8-C42B-054A-820A-AFA7462B5CC8}"/>
          </ac:spMkLst>
        </pc:spChg>
        <pc:spChg chg="add mod">
          <ac:chgData name="Bess Dunlevy" userId="dd4b9a8537dbe9d0" providerId="LiveId" clId="{28DFCD39-2CDE-40AD-86A8-D7C1A1B8CC7F}" dt="2024-05-29T11:03:00.674" v="22"/>
          <ac:spMkLst>
            <pc:docMk/>
            <pc:sldMk cId="2096331201" sldId="343"/>
            <ac:spMk id="797" creationId="{8543294D-691F-7C49-8A9A-6C89682939E8}"/>
          </ac:spMkLst>
        </pc:spChg>
        <pc:spChg chg="add mod">
          <ac:chgData name="Bess Dunlevy" userId="dd4b9a8537dbe9d0" providerId="LiveId" clId="{28DFCD39-2CDE-40AD-86A8-D7C1A1B8CC7F}" dt="2024-05-29T11:03:00.674" v="22"/>
          <ac:spMkLst>
            <pc:docMk/>
            <pc:sldMk cId="2096331201" sldId="343"/>
            <ac:spMk id="798" creationId="{E3320B21-2F2E-C842-BFBD-324FB8A11699}"/>
          </ac:spMkLst>
        </pc:spChg>
        <pc:spChg chg="add mod">
          <ac:chgData name="Bess Dunlevy" userId="dd4b9a8537dbe9d0" providerId="LiveId" clId="{28DFCD39-2CDE-40AD-86A8-D7C1A1B8CC7F}" dt="2024-05-29T11:03:00.674" v="22"/>
          <ac:spMkLst>
            <pc:docMk/>
            <pc:sldMk cId="2096331201" sldId="343"/>
            <ac:spMk id="799" creationId="{11951ECB-B0B9-8745-AB04-F0AE7CB50BB6}"/>
          </ac:spMkLst>
        </pc:spChg>
        <pc:spChg chg="add mod">
          <ac:chgData name="Bess Dunlevy" userId="dd4b9a8537dbe9d0" providerId="LiveId" clId="{28DFCD39-2CDE-40AD-86A8-D7C1A1B8CC7F}" dt="2024-05-29T11:03:00.674" v="22"/>
          <ac:spMkLst>
            <pc:docMk/>
            <pc:sldMk cId="2096331201" sldId="343"/>
            <ac:spMk id="800" creationId="{F0E7A77C-C415-314A-9956-FA5B2703E001}"/>
          </ac:spMkLst>
        </pc:spChg>
        <pc:spChg chg="add mod">
          <ac:chgData name="Bess Dunlevy" userId="dd4b9a8537dbe9d0" providerId="LiveId" clId="{28DFCD39-2CDE-40AD-86A8-D7C1A1B8CC7F}" dt="2024-05-29T11:03:00.674" v="22"/>
          <ac:spMkLst>
            <pc:docMk/>
            <pc:sldMk cId="2096331201" sldId="343"/>
            <ac:spMk id="801" creationId="{CEFF3A2A-3194-2D4B-BF25-AACE6EE5848C}"/>
          </ac:spMkLst>
        </pc:spChg>
        <pc:spChg chg="add mod">
          <ac:chgData name="Bess Dunlevy" userId="dd4b9a8537dbe9d0" providerId="LiveId" clId="{28DFCD39-2CDE-40AD-86A8-D7C1A1B8CC7F}" dt="2024-05-29T11:03:00.674" v="22"/>
          <ac:spMkLst>
            <pc:docMk/>
            <pc:sldMk cId="2096331201" sldId="343"/>
            <ac:spMk id="802" creationId="{9C49494C-6409-DB4C-AB51-702B666C455D}"/>
          </ac:spMkLst>
        </pc:spChg>
        <pc:spChg chg="add mod">
          <ac:chgData name="Bess Dunlevy" userId="dd4b9a8537dbe9d0" providerId="LiveId" clId="{28DFCD39-2CDE-40AD-86A8-D7C1A1B8CC7F}" dt="2024-05-29T11:03:00.674" v="22"/>
          <ac:spMkLst>
            <pc:docMk/>
            <pc:sldMk cId="2096331201" sldId="343"/>
            <ac:spMk id="803" creationId="{928385DD-CD87-1D49-B552-E72F537386D9}"/>
          </ac:spMkLst>
        </pc:spChg>
        <pc:spChg chg="add mod">
          <ac:chgData name="Bess Dunlevy" userId="dd4b9a8537dbe9d0" providerId="LiveId" clId="{28DFCD39-2CDE-40AD-86A8-D7C1A1B8CC7F}" dt="2024-05-29T11:03:00.674" v="22"/>
          <ac:spMkLst>
            <pc:docMk/>
            <pc:sldMk cId="2096331201" sldId="343"/>
            <ac:spMk id="804" creationId="{698E764A-5DB3-B04D-AB42-29B9B398BD11}"/>
          </ac:spMkLst>
        </pc:spChg>
        <pc:spChg chg="add mod">
          <ac:chgData name="Bess Dunlevy" userId="dd4b9a8537dbe9d0" providerId="LiveId" clId="{28DFCD39-2CDE-40AD-86A8-D7C1A1B8CC7F}" dt="2024-05-29T11:03:00.674" v="22"/>
          <ac:spMkLst>
            <pc:docMk/>
            <pc:sldMk cId="2096331201" sldId="343"/>
            <ac:spMk id="805" creationId="{2E6DE437-127B-B746-8CB2-C22EC4CDFD9A}"/>
          </ac:spMkLst>
        </pc:spChg>
        <pc:spChg chg="add mod">
          <ac:chgData name="Bess Dunlevy" userId="dd4b9a8537dbe9d0" providerId="LiveId" clId="{28DFCD39-2CDE-40AD-86A8-D7C1A1B8CC7F}" dt="2024-05-29T11:03:00.674" v="22"/>
          <ac:spMkLst>
            <pc:docMk/>
            <pc:sldMk cId="2096331201" sldId="343"/>
            <ac:spMk id="806" creationId="{B1ED76EF-BD36-2944-823C-8EB547CD1D8C}"/>
          </ac:spMkLst>
        </pc:spChg>
        <pc:spChg chg="add mod">
          <ac:chgData name="Bess Dunlevy" userId="dd4b9a8537dbe9d0" providerId="LiveId" clId="{28DFCD39-2CDE-40AD-86A8-D7C1A1B8CC7F}" dt="2024-05-29T11:03:00.674" v="22"/>
          <ac:spMkLst>
            <pc:docMk/>
            <pc:sldMk cId="2096331201" sldId="343"/>
            <ac:spMk id="807" creationId="{6260CDF1-0725-6149-A617-B15A44E08600}"/>
          </ac:spMkLst>
        </pc:spChg>
        <pc:spChg chg="add mod">
          <ac:chgData name="Bess Dunlevy" userId="dd4b9a8537dbe9d0" providerId="LiveId" clId="{28DFCD39-2CDE-40AD-86A8-D7C1A1B8CC7F}" dt="2024-05-29T11:03:00.674" v="22"/>
          <ac:spMkLst>
            <pc:docMk/>
            <pc:sldMk cId="2096331201" sldId="343"/>
            <ac:spMk id="808" creationId="{8037CAC6-AEF0-BD48-8520-62CCC24DBA8B}"/>
          </ac:spMkLst>
        </pc:spChg>
        <pc:spChg chg="add mod">
          <ac:chgData name="Bess Dunlevy" userId="dd4b9a8537dbe9d0" providerId="LiveId" clId="{28DFCD39-2CDE-40AD-86A8-D7C1A1B8CC7F}" dt="2024-05-29T11:03:00.674" v="22"/>
          <ac:spMkLst>
            <pc:docMk/>
            <pc:sldMk cId="2096331201" sldId="343"/>
            <ac:spMk id="809" creationId="{13395BE5-4F9B-9B46-B904-D376C39B7850}"/>
          </ac:spMkLst>
        </pc:spChg>
        <pc:spChg chg="add mod">
          <ac:chgData name="Bess Dunlevy" userId="dd4b9a8537dbe9d0" providerId="LiveId" clId="{28DFCD39-2CDE-40AD-86A8-D7C1A1B8CC7F}" dt="2024-05-29T11:03:00.674" v="22"/>
          <ac:spMkLst>
            <pc:docMk/>
            <pc:sldMk cId="2096331201" sldId="343"/>
            <ac:spMk id="810" creationId="{2CB4D962-58EB-ED4D-B210-744FE61D22E3}"/>
          </ac:spMkLst>
        </pc:spChg>
        <pc:spChg chg="add mod">
          <ac:chgData name="Bess Dunlevy" userId="dd4b9a8537dbe9d0" providerId="LiveId" clId="{28DFCD39-2CDE-40AD-86A8-D7C1A1B8CC7F}" dt="2024-05-29T11:03:00.674" v="22"/>
          <ac:spMkLst>
            <pc:docMk/>
            <pc:sldMk cId="2096331201" sldId="343"/>
            <ac:spMk id="811" creationId="{45A3C80B-7DD2-EC4F-B23A-D544131228EF}"/>
          </ac:spMkLst>
        </pc:spChg>
        <pc:spChg chg="add mod">
          <ac:chgData name="Bess Dunlevy" userId="dd4b9a8537dbe9d0" providerId="LiveId" clId="{28DFCD39-2CDE-40AD-86A8-D7C1A1B8CC7F}" dt="2024-05-29T11:03:00.674" v="22"/>
          <ac:spMkLst>
            <pc:docMk/>
            <pc:sldMk cId="2096331201" sldId="343"/>
            <ac:spMk id="812" creationId="{EF95B169-FAC3-BD42-809A-B9C07C2184A2}"/>
          </ac:spMkLst>
        </pc:spChg>
        <pc:spChg chg="add mod">
          <ac:chgData name="Bess Dunlevy" userId="dd4b9a8537dbe9d0" providerId="LiveId" clId="{28DFCD39-2CDE-40AD-86A8-D7C1A1B8CC7F}" dt="2024-05-29T11:03:00.674" v="22"/>
          <ac:spMkLst>
            <pc:docMk/>
            <pc:sldMk cId="2096331201" sldId="343"/>
            <ac:spMk id="813" creationId="{A84713CF-D02E-F64B-ABB9-A18C3F3A3B65}"/>
          </ac:spMkLst>
        </pc:spChg>
        <pc:spChg chg="add mod">
          <ac:chgData name="Bess Dunlevy" userId="dd4b9a8537dbe9d0" providerId="LiveId" clId="{28DFCD39-2CDE-40AD-86A8-D7C1A1B8CC7F}" dt="2024-05-29T11:03:00.674" v="22"/>
          <ac:spMkLst>
            <pc:docMk/>
            <pc:sldMk cId="2096331201" sldId="343"/>
            <ac:spMk id="814" creationId="{5339DB5D-312C-E840-B0B8-39E8ECA59EB2}"/>
          </ac:spMkLst>
        </pc:spChg>
        <pc:spChg chg="add mod">
          <ac:chgData name="Bess Dunlevy" userId="dd4b9a8537dbe9d0" providerId="LiveId" clId="{28DFCD39-2CDE-40AD-86A8-D7C1A1B8CC7F}" dt="2024-05-29T11:03:00.674" v="22"/>
          <ac:spMkLst>
            <pc:docMk/>
            <pc:sldMk cId="2096331201" sldId="343"/>
            <ac:spMk id="815" creationId="{65AFA54D-4F1B-0E45-9957-CC3C45B15C5F}"/>
          </ac:spMkLst>
        </pc:spChg>
        <pc:spChg chg="add mod">
          <ac:chgData name="Bess Dunlevy" userId="dd4b9a8537dbe9d0" providerId="LiveId" clId="{28DFCD39-2CDE-40AD-86A8-D7C1A1B8CC7F}" dt="2024-05-29T11:03:00.674" v="22"/>
          <ac:spMkLst>
            <pc:docMk/>
            <pc:sldMk cId="2096331201" sldId="343"/>
            <ac:spMk id="816" creationId="{34FE35B5-BC55-644F-8DEF-26F0B3DE61DB}"/>
          </ac:spMkLst>
        </pc:spChg>
        <pc:spChg chg="add mod">
          <ac:chgData name="Bess Dunlevy" userId="dd4b9a8537dbe9d0" providerId="LiveId" clId="{28DFCD39-2CDE-40AD-86A8-D7C1A1B8CC7F}" dt="2024-05-29T11:03:00.674" v="22"/>
          <ac:spMkLst>
            <pc:docMk/>
            <pc:sldMk cId="2096331201" sldId="343"/>
            <ac:spMk id="817" creationId="{DFAE1247-B18D-8140-B02C-FEABD0E70C4E}"/>
          </ac:spMkLst>
        </pc:spChg>
        <pc:spChg chg="add mod">
          <ac:chgData name="Bess Dunlevy" userId="dd4b9a8537dbe9d0" providerId="LiveId" clId="{28DFCD39-2CDE-40AD-86A8-D7C1A1B8CC7F}" dt="2024-05-29T11:03:00.674" v="22"/>
          <ac:spMkLst>
            <pc:docMk/>
            <pc:sldMk cId="2096331201" sldId="343"/>
            <ac:spMk id="818" creationId="{CF8699AB-4F2D-8B4C-80C1-ED9378B66534}"/>
          </ac:spMkLst>
        </pc:spChg>
        <pc:spChg chg="add mod">
          <ac:chgData name="Bess Dunlevy" userId="dd4b9a8537dbe9d0" providerId="LiveId" clId="{28DFCD39-2CDE-40AD-86A8-D7C1A1B8CC7F}" dt="2024-05-29T11:03:00.674" v="22"/>
          <ac:spMkLst>
            <pc:docMk/>
            <pc:sldMk cId="2096331201" sldId="343"/>
            <ac:spMk id="819" creationId="{3A980AE8-D047-4849-9DD1-44FA67089B78}"/>
          </ac:spMkLst>
        </pc:spChg>
        <pc:spChg chg="add mod">
          <ac:chgData name="Bess Dunlevy" userId="dd4b9a8537dbe9d0" providerId="LiveId" clId="{28DFCD39-2CDE-40AD-86A8-D7C1A1B8CC7F}" dt="2024-05-29T11:03:00.674" v="22"/>
          <ac:spMkLst>
            <pc:docMk/>
            <pc:sldMk cId="2096331201" sldId="343"/>
            <ac:spMk id="820" creationId="{F8B25EC4-04DA-404F-BFA0-B5D590BA1805}"/>
          </ac:spMkLst>
        </pc:spChg>
        <pc:spChg chg="add mod">
          <ac:chgData name="Bess Dunlevy" userId="dd4b9a8537dbe9d0" providerId="LiveId" clId="{28DFCD39-2CDE-40AD-86A8-D7C1A1B8CC7F}" dt="2024-05-29T11:03:00.674" v="22"/>
          <ac:spMkLst>
            <pc:docMk/>
            <pc:sldMk cId="2096331201" sldId="343"/>
            <ac:spMk id="821" creationId="{BCF67ECD-F9C2-4345-A9A2-9A502EB772AE}"/>
          </ac:spMkLst>
        </pc:spChg>
        <pc:spChg chg="add mod">
          <ac:chgData name="Bess Dunlevy" userId="dd4b9a8537dbe9d0" providerId="LiveId" clId="{28DFCD39-2CDE-40AD-86A8-D7C1A1B8CC7F}" dt="2024-05-29T11:03:00.674" v="22"/>
          <ac:spMkLst>
            <pc:docMk/>
            <pc:sldMk cId="2096331201" sldId="343"/>
            <ac:spMk id="822" creationId="{9D2BB729-6A32-E74D-9127-020F8FA6B00F}"/>
          </ac:spMkLst>
        </pc:spChg>
        <pc:spChg chg="add mod">
          <ac:chgData name="Bess Dunlevy" userId="dd4b9a8537dbe9d0" providerId="LiveId" clId="{28DFCD39-2CDE-40AD-86A8-D7C1A1B8CC7F}" dt="2024-05-29T11:03:00.674" v="22"/>
          <ac:spMkLst>
            <pc:docMk/>
            <pc:sldMk cId="2096331201" sldId="343"/>
            <ac:spMk id="823" creationId="{EC3E2125-A73B-2B45-B851-43D71B4F4AC6}"/>
          </ac:spMkLst>
        </pc:spChg>
        <pc:spChg chg="add mod">
          <ac:chgData name="Bess Dunlevy" userId="dd4b9a8537dbe9d0" providerId="LiveId" clId="{28DFCD39-2CDE-40AD-86A8-D7C1A1B8CC7F}" dt="2024-05-29T11:03:00.674" v="22"/>
          <ac:spMkLst>
            <pc:docMk/>
            <pc:sldMk cId="2096331201" sldId="343"/>
            <ac:spMk id="824" creationId="{643515DE-BD36-5E43-AEC1-BB8080343392}"/>
          </ac:spMkLst>
        </pc:spChg>
        <pc:spChg chg="add mod">
          <ac:chgData name="Bess Dunlevy" userId="dd4b9a8537dbe9d0" providerId="LiveId" clId="{28DFCD39-2CDE-40AD-86A8-D7C1A1B8CC7F}" dt="2024-05-29T11:03:00.674" v="22"/>
          <ac:spMkLst>
            <pc:docMk/>
            <pc:sldMk cId="2096331201" sldId="343"/>
            <ac:spMk id="825" creationId="{EC4456FD-B51E-6B4E-B9FB-A787637D89D5}"/>
          </ac:spMkLst>
        </pc:spChg>
        <pc:spChg chg="add mod">
          <ac:chgData name="Bess Dunlevy" userId="dd4b9a8537dbe9d0" providerId="LiveId" clId="{28DFCD39-2CDE-40AD-86A8-D7C1A1B8CC7F}" dt="2024-05-29T11:03:00.674" v="22"/>
          <ac:spMkLst>
            <pc:docMk/>
            <pc:sldMk cId="2096331201" sldId="343"/>
            <ac:spMk id="826" creationId="{8666DD84-E2BE-314B-BD99-2EC733D34E45}"/>
          </ac:spMkLst>
        </pc:spChg>
        <pc:spChg chg="add mod">
          <ac:chgData name="Bess Dunlevy" userId="dd4b9a8537dbe9d0" providerId="LiveId" clId="{28DFCD39-2CDE-40AD-86A8-D7C1A1B8CC7F}" dt="2024-05-29T11:03:00.674" v="22"/>
          <ac:spMkLst>
            <pc:docMk/>
            <pc:sldMk cId="2096331201" sldId="343"/>
            <ac:spMk id="827" creationId="{0677F214-FDCA-4041-8918-D0AC7C48C8E5}"/>
          </ac:spMkLst>
        </pc:spChg>
        <pc:spChg chg="add mod">
          <ac:chgData name="Bess Dunlevy" userId="dd4b9a8537dbe9d0" providerId="LiveId" clId="{28DFCD39-2CDE-40AD-86A8-D7C1A1B8CC7F}" dt="2024-05-29T11:03:00.674" v="22"/>
          <ac:spMkLst>
            <pc:docMk/>
            <pc:sldMk cId="2096331201" sldId="343"/>
            <ac:spMk id="828" creationId="{D0F1B2C1-CFEA-6A41-8F05-546673605D1A}"/>
          </ac:spMkLst>
        </pc:spChg>
        <pc:spChg chg="add mod">
          <ac:chgData name="Bess Dunlevy" userId="dd4b9a8537dbe9d0" providerId="LiveId" clId="{28DFCD39-2CDE-40AD-86A8-D7C1A1B8CC7F}" dt="2024-05-29T11:03:00.674" v="22"/>
          <ac:spMkLst>
            <pc:docMk/>
            <pc:sldMk cId="2096331201" sldId="343"/>
            <ac:spMk id="829" creationId="{43A1D495-B4BD-4C40-AC3F-7D9E3480EE60}"/>
          </ac:spMkLst>
        </pc:spChg>
        <pc:spChg chg="add mod">
          <ac:chgData name="Bess Dunlevy" userId="dd4b9a8537dbe9d0" providerId="LiveId" clId="{28DFCD39-2CDE-40AD-86A8-D7C1A1B8CC7F}" dt="2024-05-29T11:03:00.674" v="22"/>
          <ac:spMkLst>
            <pc:docMk/>
            <pc:sldMk cId="2096331201" sldId="343"/>
            <ac:spMk id="830" creationId="{B19486C5-CBFA-A24A-A885-C80A3AB3F64B}"/>
          </ac:spMkLst>
        </pc:spChg>
        <pc:spChg chg="add mod">
          <ac:chgData name="Bess Dunlevy" userId="dd4b9a8537dbe9d0" providerId="LiveId" clId="{28DFCD39-2CDE-40AD-86A8-D7C1A1B8CC7F}" dt="2024-05-29T11:03:00.674" v="22"/>
          <ac:spMkLst>
            <pc:docMk/>
            <pc:sldMk cId="2096331201" sldId="343"/>
            <ac:spMk id="831" creationId="{3BC48E7D-74BC-DF44-933D-F6291288BA19}"/>
          </ac:spMkLst>
        </pc:spChg>
        <pc:spChg chg="add mod">
          <ac:chgData name="Bess Dunlevy" userId="dd4b9a8537dbe9d0" providerId="LiveId" clId="{28DFCD39-2CDE-40AD-86A8-D7C1A1B8CC7F}" dt="2024-05-29T11:03:00.674" v="22"/>
          <ac:spMkLst>
            <pc:docMk/>
            <pc:sldMk cId="2096331201" sldId="343"/>
            <ac:spMk id="832" creationId="{C3B442D2-5423-7F47-ABEA-D1793110779F}"/>
          </ac:spMkLst>
        </pc:spChg>
        <pc:spChg chg="add mod">
          <ac:chgData name="Bess Dunlevy" userId="dd4b9a8537dbe9d0" providerId="LiveId" clId="{28DFCD39-2CDE-40AD-86A8-D7C1A1B8CC7F}" dt="2024-05-29T11:03:00.674" v="22"/>
          <ac:spMkLst>
            <pc:docMk/>
            <pc:sldMk cId="2096331201" sldId="343"/>
            <ac:spMk id="833" creationId="{0DF93F52-C68A-1747-9F6C-E17CD1045E26}"/>
          </ac:spMkLst>
        </pc:spChg>
        <pc:spChg chg="add mod">
          <ac:chgData name="Bess Dunlevy" userId="dd4b9a8537dbe9d0" providerId="LiveId" clId="{28DFCD39-2CDE-40AD-86A8-D7C1A1B8CC7F}" dt="2024-05-29T11:03:00.674" v="22"/>
          <ac:spMkLst>
            <pc:docMk/>
            <pc:sldMk cId="2096331201" sldId="343"/>
            <ac:spMk id="834" creationId="{1414C79F-44FA-AC49-9B9B-03182BF14413}"/>
          </ac:spMkLst>
        </pc:spChg>
        <pc:spChg chg="add mod">
          <ac:chgData name="Bess Dunlevy" userId="dd4b9a8537dbe9d0" providerId="LiveId" clId="{28DFCD39-2CDE-40AD-86A8-D7C1A1B8CC7F}" dt="2024-05-29T11:03:00.674" v="22"/>
          <ac:spMkLst>
            <pc:docMk/>
            <pc:sldMk cId="2096331201" sldId="343"/>
            <ac:spMk id="835" creationId="{1B8A87D6-73A3-A94B-B728-1233DF2E4476}"/>
          </ac:spMkLst>
        </pc:spChg>
        <pc:spChg chg="add mod">
          <ac:chgData name="Bess Dunlevy" userId="dd4b9a8537dbe9d0" providerId="LiveId" clId="{28DFCD39-2CDE-40AD-86A8-D7C1A1B8CC7F}" dt="2024-05-29T11:03:00.674" v="22"/>
          <ac:spMkLst>
            <pc:docMk/>
            <pc:sldMk cId="2096331201" sldId="343"/>
            <ac:spMk id="836" creationId="{3D0DB7FB-A910-BB4E-AE5B-6AB49E48BA5F}"/>
          </ac:spMkLst>
        </pc:spChg>
        <pc:spChg chg="add mod">
          <ac:chgData name="Bess Dunlevy" userId="dd4b9a8537dbe9d0" providerId="LiveId" clId="{28DFCD39-2CDE-40AD-86A8-D7C1A1B8CC7F}" dt="2024-05-29T11:03:00.674" v="22"/>
          <ac:spMkLst>
            <pc:docMk/>
            <pc:sldMk cId="2096331201" sldId="343"/>
            <ac:spMk id="837" creationId="{94700EFA-CF50-764A-B10F-50E8E043FFC6}"/>
          </ac:spMkLst>
        </pc:spChg>
        <pc:spChg chg="add mod">
          <ac:chgData name="Bess Dunlevy" userId="dd4b9a8537dbe9d0" providerId="LiveId" clId="{28DFCD39-2CDE-40AD-86A8-D7C1A1B8CC7F}" dt="2024-05-29T11:03:00.674" v="22"/>
          <ac:spMkLst>
            <pc:docMk/>
            <pc:sldMk cId="2096331201" sldId="343"/>
            <ac:spMk id="838" creationId="{AF855B79-AE71-4A45-A44B-8F569F1368BB}"/>
          </ac:spMkLst>
        </pc:spChg>
        <pc:spChg chg="add mod">
          <ac:chgData name="Bess Dunlevy" userId="dd4b9a8537dbe9d0" providerId="LiveId" clId="{28DFCD39-2CDE-40AD-86A8-D7C1A1B8CC7F}" dt="2024-05-29T11:03:00.674" v="22"/>
          <ac:spMkLst>
            <pc:docMk/>
            <pc:sldMk cId="2096331201" sldId="343"/>
            <ac:spMk id="839" creationId="{4DDF449E-C560-E245-91B6-8AE2A0A4450F}"/>
          </ac:spMkLst>
        </pc:spChg>
        <pc:spChg chg="add mod">
          <ac:chgData name="Bess Dunlevy" userId="dd4b9a8537dbe9d0" providerId="LiveId" clId="{28DFCD39-2CDE-40AD-86A8-D7C1A1B8CC7F}" dt="2024-05-29T11:03:00.674" v="22"/>
          <ac:spMkLst>
            <pc:docMk/>
            <pc:sldMk cId="2096331201" sldId="343"/>
            <ac:spMk id="840" creationId="{F0183625-EAD2-804B-A61D-4B085F747D94}"/>
          </ac:spMkLst>
        </pc:spChg>
        <pc:spChg chg="add mod">
          <ac:chgData name="Bess Dunlevy" userId="dd4b9a8537dbe9d0" providerId="LiveId" clId="{28DFCD39-2CDE-40AD-86A8-D7C1A1B8CC7F}" dt="2024-05-29T11:03:00.674" v="22"/>
          <ac:spMkLst>
            <pc:docMk/>
            <pc:sldMk cId="2096331201" sldId="343"/>
            <ac:spMk id="841" creationId="{2D5B5A4D-1610-2E4F-A093-F45331113AD9}"/>
          </ac:spMkLst>
        </pc:spChg>
        <pc:spChg chg="add mod">
          <ac:chgData name="Bess Dunlevy" userId="dd4b9a8537dbe9d0" providerId="LiveId" clId="{28DFCD39-2CDE-40AD-86A8-D7C1A1B8CC7F}" dt="2024-05-29T11:03:00.674" v="22"/>
          <ac:spMkLst>
            <pc:docMk/>
            <pc:sldMk cId="2096331201" sldId="343"/>
            <ac:spMk id="842" creationId="{559DCEFC-FED4-AF4D-BF98-06588F563EB5}"/>
          </ac:spMkLst>
        </pc:spChg>
        <pc:spChg chg="add mod">
          <ac:chgData name="Bess Dunlevy" userId="dd4b9a8537dbe9d0" providerId="LiveId" clId="{28DFCD39-2CDE-40AD-86A8-D7C1A1B8CC7F}" dt="2024-05-29T11:03:00.674" v="22"/>
          <ac:spMkLst>
            <pc:docMk/>
            <pc:sldMk cId="2096331201" sldId="343"/>
            <ac:spMk id="843" creationId="{FC80847F-2C12-0544-B761-8D06E2CD6272}"/>
          </ac:spMkLst>
        </pc:spChg>
        <pc:spChg chg="add mod">
          <ac:chgData name="Bess Dunlevy" userId="dd4b9a8537dbe9d0" providerId="LiveId" clId="{28DFCD39-2CDE-40AD-86A8-D7C1A1B8CC7F}" dt="2024-05-29T11:03:00.674" v="22"/>
          <ac:spMkLst>
            <pc:docMk/>
            <pc:sldMk cId="2096331201" sldId="343"/>
            <ac:spMk id="844" creationId="{DD8F18C2-D852-A144-B9DB-4518D4792A6B}"/>
          </ac:spMkLst>
        </pc:spChg>
        <pc:spChg chg="add mod">
          <ac:chgData name="Bess Dunlevy" userId="dd4b9a8537dbe9d0" providerId="LiveId" clId="{28DFCD39-2CDE-40AD-86A8-D7C1A1B8CC7F}" dt="2024-05-29T11:03:00.674" v="22"/>
          <ac:spMkLst>
            <pc:docMk/>
            <pc:sldMk cId="2096331201" sldId="343"/>
            <ac:spMk id="845" creationId="{54031591-B4BE-2D46-8CB5-53687B1DBEBD}"/>
          </ac:spMkLst>
        </pc:spChg>
        <pc:spChg chg="add mod">
          <ac:chgData name="Bess Dunlevy" userId="dd4b9a8537dbe9d0" providerId="LiveId" clId="{28DFCD39-2CDE-40AD-86A8-D7C1A1B8CC7F}" dt="2024-05-29T11:03:00.674" v="22"/>
          <ac:spMkLst>
            <pc:docMk/>
            <pc:sldMk cId="2096331201" sldId="343"/>
            <ac:spMk id="846" creationId="{1E8E6864-9CB3-004C-B72F-E982C9811BC8}"/>
          </ac:spMkLst>
        </pc:spChg>
        <pc:spChg chg="add mod">
          <ac:chgData name="Bess Dunlevy" userId="dd4b9a8537dbe9d0" providerId="LiveId" clId="{28DFCD39-2CDE-40AD-86A8-D7C1A1B8CC7F}" dt="2024-05-29T11:03:00.674" v="22"/>
          <ac:spMkLst>
            <pc:docMk/>
            <pc:sldMk cId="2096331201" sldId="343"/>
            <ac:spMk id="847" creationId="{99979B3E-72D0-5848-9B4D-3229B2ED604A}"/>
          </ac:spMkLst>
        </pc:spChg>
        <pc:spChg chg="add mod">
          <ac:chgData name="Bess Dunlevy" userId="dd4b9a8537dbe9d0" providerId="LiveId" clId="{28DFCD39-2CDE-40AD-86A8-D7C1A1B8CC7F}" dt="2024-05-29T11:03:00.674" v="22"/>
          <ac:spMkLst>
            <pc:docMk/>
            <pc:sldMk cId="2096331201" sldId="343"/>
            <ac:spMk id="848" creationId="{0D502AA5-0C54-4843-877E-D7917E100D94}"/>
          </ac:spMkLst>
        </pc:spChg>
        <pc:spChg chg="add mod">
          <ac:chgData name="Bess Dunlevy" userId="dd4b9a8537dbe9d0" providerId="LiveId" clId="{28DFCD39-2CDE-40AD-86A8-D7C1A1B8CC7F}" dt="2024-05-29T11:03:00.674" v="22"/>
          <ac:spMkLst>
            <pc:docMk/>
            <pc:sldMk cId="2096331201" sldId="343"/>
            <ac:spMk id="849" creationId="{B8B727EC-8756-A545-AD96-E332B913EBF5}"/>
          </ac:spMkLst>
        </pc:spChg>
        <pc:spChg chg="add mod">
          <ac:chgData name="Bess Dunlevy" userId="dd4b9a8537dbe9d0" providerId="LiveId" clId="{28DFCD39-2CDE-40AD-86A8-D7C1A1B8CC7F}" dt="2024-05-29T11:03:00.674" v="22"/>
          <ac:spMkLst>
            <pc:docMk/>
            <pc:sldMk cId="2096331201" sldId="343"/>
            <ac:spMk id="850" creationId="{B86F4429-65CF-1D41-8C9A-D50AD48D6CF8}"/>
          </ac:spMkLst>
        </pc:spChg>
        <pc:spChg chg="add mod">
          <ac:chgData name="Bess Dunlevy" userId="dd4b9a8537dbe9d0" providerId="LiveId" clId="{28DFCD39-2CDE-40AD-86A8-D7C1A1B8CC7F}" dt="2024-05-29T11:03:00.674" v="22"/>
          <ac:spMkLst>
            <pc:docMk/>
            <pc:sldMk cId="2096331201" sldId="343"/>
            <ac:spMk id="851" creationId="{15ECB247-1A12-654E-A0D9-9B379C25E468}"/>
          </ac:spMkLst>
        </pc:spChg>
        <pc:spChg chg="add mod">
          <ac:chgData name="Bess Dunlevy" userId="dd4b9a8537dbe9d0" providerId="LiveId" clId="{28DFCD39-2CDE-40AD-86A8-D7C1A1B8CC7F}" dt="2024-05-29T11:03:00.674" v="22"/>
          <ac:spMkLst>
            <pc:docMk/>
            <pc:sldMk cId="2096331201" sldId="343"/>
            <ac:spMk id="852" creationId="{9EA53956-866A-5643-9280-28B90EBAB249}"/>
          </ac:spMkLst>
        </pc:spChg>
        <pc:spChg chg="add mod">
          <ac:chgData name="Bess Dunlevy" userId="dd4b9a8537dbe9d0" providerId="LiveId" clId="{28DFCD39-2CDE-40AD-86A8-D7C1A1B8CC7F}" dt="2024-05-29T11:03:00.674" v="22"/>
          <ac:spMkLst>
            <pc:docMk/>
            <pc:sldMk cId="2096331201" sldId="343"/>
            <ac:spMk id="853" creationId="{8AB6A50B-8307-4C4E-8D90-BA774BC99289}"/>
          </ac:spMkLst>
        </pc:spChg>
        <pc:spChg chg="add mod">
          <ac:chgData name="Bess Dunlevy" userId="dd4b9a8537dbe9d0" providerId="LiveId" clId="{28DFCD39-2CDE-40AD-86A8-D7C1A1B8CC7F}" dt="2024-05-29T11:03:00.674" v="22"/>
          <ac:spMkLst>
            <pc:docMk/>
            <pc:sldMk cId="2096331201" sldId="343"/>
            <ac:spMk id="854" creationId="{BA7F639E-AB5C-1B49-90F3-AD8400A93F78}"/>
          </ac:spMkLst>
        </pc:spChg>
        <pc:spChg chg="add mod">
          <ac:chgData name="Bess Dunlevy" userId="dd4b9a8537dbe9d0" providerId="LiveId" clId="{28DFCD39-2CDE-40AD-86A8-D7C1A1B8CC7F}" dt="2024-05-29T11:03:00.674" v="22"/>
          <ac:spMkLst>
            <pc:docMk/>
            <pc:sldMk cId="2096331201" sldId="343"/>
            <ac:spMk id="855" creationId="{628D6DBA-7B27-F74D-BE36-9A9F33CDC37D}"/>
          </ac:spMkLst>
        </pc:spChg>
        <pc:spChg chg="add mod">
          <ac:chgData name="Bess Dunlevy" userId="dd4b9a8537dbe9d0" providerId="LiveId" clId="{28DFCD39-2CDE-40AD-86A8-D7C1A1B8CC7F}" dt="2024-05-29T11:03:00.674" v="22"/>
          <ac:spMkLst>
            <pc:docMk/>
            <pc:sldMk cId="2096331201" sldId="343"/>
            <ac:spMk id="856" creationId="{450895E6-21B8-664E-822A-BB70FA69C5E1}"/>
          </ac:spMkLst>
        </pc:spChg>
        <pc:spChg chg="add mod">
          <ac:chgData name="Bess Dunlevy" userId="dd4b9a8537dbe9d0" providerId="LiveId" clId="{28DFCD39-2CDE-40AD-86A8-D7C1A1B8CC7F}" dt="2024-05-29T11:03:00.674" v="22"/>
          <ac:spMkLst>
            <pc:docMk/>
            <pc:sldMk cId="2096331201" sldId="343"/>
            <ac:spMk id="857" creationId="{C5CEDAEE-9A34-044C-81E7-57894680470D}"/>
          </ac:spMkLst>
        </pc:spChg>
        <pc:spChg chg="add mod">
          <ac:chgData name="Bess Dunlevy" userId="dd4b9a8537dbe9d0" providerId="LiveId" clId="{28DFCD39-2CDE-40AD-86A8-D7C1A1B8CC7F}" dt="2024-05-29T11:03:00.674" v="22"/>
          <ac:spMkLst>
            <pc:docMk/>
            <pc:sldMk cId="2096331201" sldId="343"/>
            <ac:spMk id="858" creationId="{5ACFE699-965D-AC4E-9E57-2710D727FDA0}"/>
          </ac:spMkLst>
        </pc:spChg>
        <pc:spChg chg="add mod">
          <ac:chgData name="Bess Dunlevy" userId="dd4b9a8537dbe9d0" providerId="LiveId" clId="{28DFCD39-2CDE-40AD-86A8-D7C1A1B8CC7F}" dt="2024-05-29T11:03:00.674" v="22"/>
          <ac:spMkLst>
            <pc:docMk/>
            <pc:sldMk cId="2096331201" sldId="343"/>
            <ac:spMk id="859" creationId="{24AB9C43-5103-7B4C-B94B-6D097BC9AA76}"/>
          </ac:spMkLst>
        </pc:spChg>
        <pc:spChg chg="add mod">
          <ac:chgData name="Bess Dunlevy" userId="dd4b9a8537dbe9d0" providerId="LiveId" clId="{28DFCD39-2CDE-40AD-86A8-D7C1A1B8CC7F}" dt="2024-05-29T11:03:00.674" v="22"/>
          <ac:spMkLst>
            <pc:docMk/>
            <pc:sldMk cId="2096331201" sldId="343"/>
            <ac:spMk id="860" creationId="{6AF3A607-319A-9C43-B968-5193911B4108}"/>
          </ac:spMkLst>
        </pc:spChg>
        <pc:spChg chg="add mod">
          <ac:chgData name="Bess Dunlevy" userId="dd4b9a8537dbe9d0" providerId="LiveId" clId="{28DFCD39-2CDE-40AD-86A8-D7C1A1B8CC7F}" dt="2024-05-29T11:03:00.674" v="22"/>
          <ac:spMkLst>
            <pc:docMk/>
            <pc:sldMk cId="2096331201" sldId="343"/>
            <ac:spMk id="861" creationId="{664223B8-660A-C743-B22D-E109F487E110}"/>
          </ac:spMkLst>
        </pc:spChg>
        <pc:spChg chg="add mod">
          <ac:chgData name="Bess Dunlevy" userId="dd4b9a8537dbe9d0" providerId="LiveId" clId="{28DFCD39-2CDE-40AD-86A8-D7C1A1B8CC7F}" dt="2024-05-29T11:03:00.674" v="22"/>
          <ac:spMkLst>
            <pc:docMk/>
            <pc:sldMk cId="2096331201" sldId="343"/>
            <ac:spMk id="862" creationId="{2515770D-A1F0-8C49-905A-14C4F1CBD689}"/>
          </ac:spMkLst>
        </pc:spChg>
        <pc:spChg chg="add mod">
          <ac:chgData name="Bess Dunlevy" userId="dd4b9a8537dbe9d0" providerId="LiveId" clId="{28DFCD39-2CDE-40AD-86A8-D7C1A1B8CC7F}" dt="2024-05-29T11:03:00.674" v="22"/>
          <ac:spMkLst>
            <pc:docMk/>
            <pc:sldMk cId="2096331201" sldId="343"/>
            <ac:spMk id="863" creationId="{08697F1B-A7A0-C04C-896A-D033EB2AAD97}"/>
          </ac:spMkLst>
        </pc:spChg>
        <pc:spChg chg="add mod">
          <ac:chgData name="Bess Dunlevy" userId="dd4b9a8537dbe9d0" providerId="LiveId" clId="{28DFCD39-2CDE-40AD-86A8-D7C1A1B8CC7F}" dt="2024-05-29T11:03:00.674" v="22"/>
          <ac:spMkLst>
            <pc:docMk/>
            <pc:sldMk cId="2096331201" sldId="343"/>
            <ac:spMk id="864" creationId="{7093A747-A820-2347-8616-CE170DE30951}"/>
          </ac:spMkLst>
        </pc:spChg>
        <pc:spChg chg="add mod">
          <ac:chgData name="Bess Dunlevy" userId="dd4b9a8537dbe9d0" providerId="LiveId" clId="{28DFCD39-2CDE-40AD-86A8-D7C1A1B8CC7F}" dt="2024-05-29T11:03:00.674" v="22"/>
          <ac:spMkLst>
            <pc:docMk/>
            <pc:sldMk cId="2096331201" sldId="343"/>
            <ac:spMk id="865" creationId="{BF8356E8-7D62-5240-909D-4AA5E4257210}"/>
          </ac:spMkLst>
        </pc:spChg>
        <pc:spChg chg="add mod">
          <ac:chgData name="Bess Dunlevy" userId="dd4b9a8537dbe9d0" providerId="LiveId" clId="{28DFCD39-2CDE-40AD-86A8-D7C1A1B8CC7F}" dt="2024-05-29T11:03:00.674" v="22"/>
          <ac:spMkLst>
            <pc:docMk/>
            <pc:sldMk cId="2096331201" sldId="343"/>
            <ac:spMk id="866" creationId="{C61FC808-52BA-1B43-9C0E-70F4E2F00FB7}"/>
          </ac:spMkLst>
        </pc:spChg>
        <pc:spChg chg="add mod">
          <ac:chgData name="Bess Dunlevy" userId="dd4b9a8537dbe9d0" providerId="LiveId" clId="{28DFCD39-2CDE-40AD-86A8-D7C1A1B8CC7F}" dt="2024-05-29T11:03:00.674" v="22"/>
          <ac:spMkLst>
            <pc:docMk/>
            <pc:sldMk cId="2096331201" sldId="343"/>
            <ac:spMk id="867" creationId="{4938F334-3D19-4A46-BA16-7AC3D9AFE9C1}"/>
          </ac:spMkLst>
        </pc:spChg>
        <pc:spChg chg="add mod">
          <ac:chgData name="Bess Dunlevy" userId="dd4b9a8537dbe9d0" providerId="LiveId" clId="{28DFCD39-2CDE-40AD-86A8-D7C1A1B8CC7F}" dt="2024-05-29T11:03:00.674" v="22"/>
          <ac:spMkLst>
            <pc:docMk/>
            <pc:sldMk cId="2096331201" sldId="343"/>
            <ac:spMk id="868" creationId="{0FED694D-7941-9A4C-9F62-F463518A761C}"/>
          </ac:spMkLst>
        </pc:spChg>
        <pc:spChg chg="add mod">
          <ac:chgData name="Bess Dunlevy" userId="dd4b9a8537dbe9d0" providerId="LiveId" clId="{28DFCD39-2CDE-40AD-86A8-D7C1A1B8CC7F}" dt="2024-05-29T11:03:00.674" v="22"/>
          <ac:spMkLst>
            <pc:docMk/>
            <pc:sldMk cId="2096331201" sldId="343"/>
            <ac:spMk id="869" creationId="{F4053C0E-4638-504F-A3CA-B3E7377C2607}"/>
          </ac:spMkLst>
        </pc:spChg>
        <pc:spChg chg="add mod">
          <ac:chgData name="Bess Dunlevy" userId="dd4b9a8537dbe9d0" providerId="LiveId" clId="{28DFCD39-2CDE-40AD-86A8-D7C1A1B8CC7F}" dt="2024-05-29T11:03:00.674" v="22"/>
          <ac:spMkLst>
            <pc:docMk/>
            <pc:sldMk cId="2096331201" sldId="343"/>
            <ac:spMk id="870" creationId="{8DDFFD52-FCA4-3A49-9D3A-3073C703DC52}"/>
          </ac:spMkLst>
        </pc:spChg>
        <pc:spChg chg="add mod">
          <ac:chgData name="Bess Dunlevy" userId="dd4b9a8537dbe9d0" providerId="LiveId" clId="{28DFCD39-2CDE-40AD-86A8-D7C1A1B8CC7F}" dt="2024-05-29T11:03:00.674" v="22"/>
          <ac:spMkLst>
            <pc:docMk/>
            <pc:sldMk cId="2096331201" sldId="343"/>
            <ac:spMk id="871" creationId="{55BCD0AF-3F4C-094C-AF06-ABCCD742800F}"/>
          </ac:spMkLst>
        </pc:spChg>
        <pc:spChg chg="add mod">
          <ac:chgData name="Bess Dunlevy" userId="dd4b9a8537dbe9d0" providerId="LiveId" clId="{28DFCD39-2CDE-40AD-86A8-D7C1A1B8CC7F}" dt="2024-05-29T11:03:00.674" v="22"/>
          <ac:spMkLst>
            <pc:docMk/>
            <pc:sldMk cId="2096331201" sldId="343"/>
            <ac:spMk id="872" creationId="{EC3C23A4-EC34-014A-9DB3-CCD4F72C0066}"/>
          </ac:spMkLst>
        </pc:spChg>
        <pc:spChg chg="add mod">
          <ac:chgData name="Bess Dunlevy" userId="dd4b9a8537dbe9d0" providerId="LiveId" clId="{28DFCD39-2CDE-40AD-86A8-D7C1A1B8CC7F}" dt="2024-05-29T11:03:00.674" v="22"/>
          <ac:spMkLst>
            <pc:docMk/>
            <pc:sldMk cId="2096331201" sldId="343"/>
            <ac:spMk id="873" creationId="{DAEE5C79-03DB-624D-8975-02FA04C729EC}"/>
          </ac:spMkLst>
        </pc:spChg>
        <pc:spChg chg="add mod">
          <ac:chgData name="Bess Dunlevy" userId="dd4b9a8537dbe9d0" providerId="LiveId" clId="{28DFCD39-2CDE-40AD-86A8-D7C1A1B8CC7F}" dt="2024-05-29T11:03:00.674" v="22"/>
          <ac:spMkLst>
            <pc:docMk/>
            <pc:sldMk cId="2096331201" sldId="343"/>
            <ac:spMk id="874" creationId="{4F23E8B9-302A-AF48-9111-B53316458726}"/>
          </ac:spMkLst>
        </pc:spChg>
        <pc:spChg chg="add mod">
          <ac:chgData name="Bess Dunlevy" userId="dd4b9a8537dbe9d0" providerId="LiveId" clId="{28DFCD39-2CDE-40AD-86A8-D7C1A1B8CC7F}" dt="2024-05-29T11:03:00.674" v="22"/>
          <ac:spMkLst>
            <pc:docMk/>
            <pc:sldMk cId="2096331201" sldId="343"/>
            <ac:spMk id="875" creationId="{FCB9A605-7A16-424F-991F-08DCB4A547B8}"/>
          </ac:spMkLst>
        </pc:spChg>
        <pc:spChg chg="add mod">
          <ac:chgData name="Bess Dunlevy" userId="dd4b9a8537dbe9d0" providerId="LiveId" clId="{28DFCD39-2CDE-40AD-86A8-D7C1A1B8CC7F}" dt="2024-05-29T11:03:00.674" v="22"/>
          <ac:spMkLst>
            <pc:docMk/>
            <pc:sldMk cId="2096331201" sldId="343"/>
            <ac:spMk id="876" creationId="{9F7A31CA-64F3-C948-ACF8-543CF805DF40}"/>
          </ac:spMkLst>
        </pc:spChg>
        <pc:spChg chg="add mod">
          <ac:chgData name="Bess Dunlevy" userId="dd4b9a8537dbe9d0" providerId="LiveId" clId="{28DFCD39-2CDE-40AD-86A8-D7C1A1B8CC7F}" dt="2024-05-29T11:03:00.674" v="22"/>
          <ac:spMkLst>
            <pc:docMk/>
            <pc:sldMk cId="2096331201" sldId="343"/>
            <ac:spMk id="877" creationId="{EACE8DEF-2185-9A4E-A1F0-D0740594C59B}"/>
          </ac:spMkLst>
        </pc:spChg>
        <pc:spChg chg="add mod">
          <ac:chgData name="Bess Dunlevy" userId="dd4b9a8537dbe9d0" providerId="LiveId" clId="{28DFCD39-2CDE-40AD-86A8-D7C1A1B8CC7F}" dt="2024-05-29T11:03:00.674" v="22"/>
          <ac:spMkLst>
            <pc:docMk/>
            <pc:sldMk cId="2096331201" sldId="343"/>
            <ac:spMk id="878" creationId="{773D412C-2D4F-874B-BCA1-582E01A8F5BD}"/>
          </ac:spMkLst>
        </pc:spChg>
        <pc:spChg chg="add mod">
          <ac:chgData name="Bess Dunlevy" userId="dd4b9a8537dbe9d0" providerId="LiveId" clId="{28DFCD39-2CDE-40AD-86A8-D7C1A1B8CC7F}" dt="2024-05-29T11:03:00.674" v="22"/>
          <ac:spMkLst>
            <pc:docMk/>
            <pc:sldMk cId="2096331201" sldId="343"/>
            <ac:spMk id="879" creationId="{4045D5B7-F8D9-5247-BFA6-686956DE7E4C}"/>
          </ac:spMkLst>
        </pc:spChg>
        <pc:spChg chg="add mod">
          <ac:chgData name="Bess Dunlevy" userId="dd4b9a8537dbe9d0" providerId="LiveId" clId="{28DFCD39-2CDE-40AD-86A8-D7C1A1B8CC7F}" dt="2024-05-29T11:03:00.674" v="22"/>
          <ac:spMkLst>
            <pc:docMk/>
            <pc:sldMk cId="2096331201" sldId="343"/>
            <ac:spMk id="880" creationId="{436708EE-4205-8D46-824A-F6422CFE208E}"/>
          </ac:spMkLst>
        </pc:spChg>
        <pc:spChg chg="add mod">
          <ac:chgData name="Bess Dunlevy" userId="dd4b9a8537dbe9d0" providerId="LiveId" clId="{28DFCD39-2CDE-40AD-86A8-D7C1A1B8CC7F}" dt="2024-05-29T11:03:00.674" v="22"/>
          <ac:spMkLst>
            <pc:docMk/>
            <pc:sldMk cId="2096331201" sldId="343"/>
            <ac:spMk id="881" creationId="{DB1061E6-94D1-8946-B568-4B8592B21838}"/>
          </ac:spMkLst>
        </pc:spChg>
        <pc:spChg chg="add mod">
          <ac:chgData name="Bess Dunlevy" userId="dd4b9a8537dbe9d0" providerId="LiveId" clId="{28DFCD39-2CDE-40AD-86A8-D7C1A1B8CC7F}" dt="2024-05-29T11:03:00.674" v="22"/>
          <ac:spMkLst>
            <pc:docMk/>
            <pc:sldMk cId="2096331201" sldId="343"/>
            <ac:spMk id="882" creationId="{CD066B54-15E5-3E41-AEAE-3BBE4EF74495}"/>
          </ac:spMkLst>
        </pc:spChg>
        <pc:spChg chg="add mod">
          <ac:chgData name="Bess Dunlevy" userId="dd4b9a8537dbe9d0" providerId="LiveId" clId="{28DFCD39-2CDE-40AD-86A8-D7C1A1B8CC7F}" dt="2024-05-29T11:03:00.674" v="22"/>
          <ac:spMkLst>
            <pc:docMk/>
            <pc:sldMk cId="2096331201" sldId="343"/>
            <ac:spMk id="883" creationId="{466F639D-BDEC-8049-95CF-AE0B02D6943D}"/>
          </ac:spMkLst>
        </pc:spChg>
        <pc:spChg chg="add mod">
          <ac:chgData name="Bess Dunlevy" userId="dd4b9a8537dbe9d0" providerId="LiveId" clId="{28DFCD39-2CDE-40AD-86A8-D7C1A1B8CC7F}" dt="2024-05-29T11:03:00.674" v="22"/>
          <ac:spMkLst>
            <pc:docMk/>
            <pc:sldMk cId="2096331201" sldId="343"/>
            <ac:spMk id="884" creationId="{B670AEF0-F219-1443-8350-64F53D47427B}"/>
          </ac:spMkLst>
        </pc:spChg>
        <pc:spChg chg="add mod">
          <ac:chgData name="Bess Dunlevy" userId="dd4b9a8537dbe9d0" providerId="LiveId" clId="{28DFCD39-2CDE-40AD-86A8-D7C1A1B8CC7F}" dt="2024-05-29T11:03:00.674" v="22"/>
          <ac:spMkLst>
            <pc:docMk/>
            <pc:sldMk cId="2096331201" sldId="343"/>
            <ac:spMk id="885" creationId="{BB0B8AA5-C04C-AB43-B471-979E4DADFEB8}"/>
          </ac:spMkLst>
        </pc:spChg>
        <pc:spChg chg="add mod">
          <ac:chgData name="Bess Dunlevy" userId="dd4b9a8537dbe9d0" providerId="LiveId" clId="{28DFCD39-2CDE-40AD-86A8-D7C1A1B8CC7F}" dt="2024-05-29T11:03:00.674" v="22"/>
          <ac:spMkLst>
            <pc:docMk/>
            <pc:sldMk cId="2096331201" sldId="343"/>
            <ac:spMk id="886" creationId="{AC863102-9956-DB4A-9625-1F6346D49415}"/>
          </ac:spMkLst>
        </pc:spChg>
        <pc:spChg chg="add mod">
          <ac:chgData name="Bess Dunlevy" userId="dd4b9a8537dbe9d0" providerId="LiveId" clId="{28DFCD39-2CDE-40AD-86A8-D7C1A1B8CC7F}" dt="2024-05-29T11:03:00.674" v="22"/>
          <ac:spMkLst>
            <pc:docMk/>
            <pc:sldMk cId="2096331201" sldId="343"/>
            <ac:spMk id="887" creationId="{EA483953-611B-BE4E-8698-77E38DFCA2AF}"/>
          </ac:spMkLst>
        </pc:spChg>
        <pc:spChg chg="add mod">
          <ac:chgData name="Bess Dunlevy" userId="dd4b9a8537dbe9d0" providerId="LiveId" clId="{28DFCD39-2CDE-40AD-86A8-D7C1A1B8CC7F}" dt="2024-05-29T11:03:00.674" v="22"/>
          <ac:spMkLst>
            <pc:docMk/>
            <pc:sldMk cId="2096331201" sldId="343"/>
            <ac:spMk id="888" creationId="{5193512B-AAE4-F94D-95E8-9E4636556729}"/>
          </ac:spMkLst>
        </pc:spChg>
        <pc:spChg chg="add mod">
          <ac:chgData name="Bess Dunlevy" userId="dd4b9a8537dbe9d0" providerId="LiveId" clId="{28DFCD39-2CDE-40AD-86A8-D7C1A1B8CC7F}" dt="2024-05-29T11:03:00.674" v="22"/>
          <ac:spMkLst>
            <pc:docMk/>
            <pc:sldMk cId="2096331201" sldId="343"/>
            <ac:spMk id="889" creationId="{DA433FD7-11D5-D746-A30F-761E8C854AAD}"/>
          </ac:spMkLst>
        </pc:spChg>
        <pc:spChg chg="add mod">
          <ac:chgData name="Bess Dunlevy" userId="dd4b9a8537dbe9d0" providerId="LiveId" clId="{28DFCD39-2CDE-40AD-86A8-D7C1A1B8CC7F}" dt="2024-05-29T11:03:00.674" v="22"/>
          <ac:spMkLst>
            <pc:docMk/>
            <pc:sldMk cId="2096331201" sldId="343"/>
            <ac:spMk id="890" creationId="{91D0E4B0-BFAB-7146-9E80-BB4BC623554C}"/>
          </ac:spMkLst>
        </pc:spChg>
        <pc:spChg chg="add mod">
          <ac:chgData name="Bess Dunlevy" userId="dd4b9a8537dbe9d0" providerId="LiveId" clId="{28DFCD39-2CDE-40AD-86A8-D7C1A1B8CC7F}" dt="2024-05-29T11:03:00.674" v="22"/>
          <ac:spMkLst>
            <pc:docMk/>
            <pc:sldMk cId="2096331201" sldId="343"/>
            <ac:spMk id="891" creationId="{F625DB5D-FD8E-0A47-9573-5B859B4208A1}"/>
          </ac:spMkLst>
        </pc:spChg>
        <pc:spChg chg="add mod">
          <ac:chgData name="Bess Dunlevy" userId="dd4b9a8537dbe9d0" providerId="LiveId" clId="{28DFCD39-2CDE-40AD-86A8-D7C1A1B8CC7F}" dt="2024-05-29T11:03:00.674" v="22"/>
          <ac:spMkLst>
            <pc:docMk/>
            <pc:sldMk cId="2096331201" sldId="343"/>
            <ac:spMk id="892" creationId="{AD36FAFF-A16E-0A4E-AA5D-753755DDCB26}"/>
          </ac:spMkLst>
        </pc:spChg>
        <pc:spChg chg="add mod">
          <ac:chgData name="Bess Dunlevy" userId="dd4b9a8537dbe9d0" providerId="LiveId" clId="{28DFCD39-2CDE-40AD-86A8-D7C1A1B8CC7F}" dt="2024-05-29T11:03:00.674" v="22"/>
          <ac:spMkLst>
            <pc:docMk/>
            <pc:sldMk cId="2096331201" sldId="343"/>
            <ac:spMk id="893" creationId="{9C686AB0-7B59-5B4A-81E6-C31B55AFF263}"/>
          </ac:spMkLst>
        </pc:spChg>
        <pc:spChg chg="add mod">
          <ac:chgData name="Bess Dunlevy" userId="dd4b9a8537dbe9d0" providerId="LiveId" clId="{28DFCD39-2CDE-40AD-86A8-D7C1A1B8CC7F}" dt="2024-05-29T11:03:00.674" v="22"/>
          <ac:spMkLst>
            <pc:docMk/>
            <pc:sldMk cId="2096331201" sldId="343"/>
            <ac:spMk id="894" creationId="{1A52CA11-28EB-474E-AA96-F8A009EFF12F}"/>
          </ac:spMkLst>
        </pc:spChg>
        <pc:spChg chg="add mod">
          <ac:chgData name="Bess Dunlevy" userId="dd4b9a8537dbe9d0" providerId="LiveId" clId="{28DFCD39-2CDE-40AD-86A8-D7C1A1B8CC7F}" dt="2024-05-29T11:03:00.674" v="22"/>
          <ac:spMkLst>
            <pc:docMk/>
            <pc:sldMk cId="2096331201" sldId="343"/>
            <ac:spMk id="895" creationId="{F936DFE3-66BE-9940-959A-29BA706B3EAE}"/>
          </ac:spMkLst>
        </pc:spChg>
        <pc:spChg chg="add mod">
          <ac:chgData name="Bess Dunlevy" userId="dd4b9a8537dbe9d0" providerId="LiveId" clId="{28DFCD39-2CDE-40AD-86A8-D7C1A1B8CC7F}" dt="2024-05-29T11:03:00.674" v="22"/>
          <ac:spMkLst>
            <pc:docMk/>
            <pc:sldMk cId="2096331201" sldId="343"/>
            <ac:spMk id="896" creationId="{444E44F3-2817-8E41-921A-D892FD2B7D62}"/>
          </ac:spMkLst>
        </pc:spChg>
        <pc:spChg chg="add mod">
          <ac:chgData name="Bess Dunlevy" userId="dd4b9a8537dbe9d0" providerId="LiveId" clId="{28DFCD39-2CDE-40AD-86A8-D7C1A1B8CC7F}" dt="2024-05-29T11:03:00.674" v="22"/>
          <ac:spMkLst>
            <pc:docMk/>
            <pc:sldMk cId="2096331201" sldId="343"/>
            <ac:spMk id="897" creationId="{30FB651C-6287-2C4E-BDAB-1E867404B027}"/>
          </ac:spMkLst>
        </pc:spChg>
        <pc:spChg chg="add mod">
          <ac:chgData name="Bess Dunlevy" userId="dd4b9a8537dbe9d0" providerId="LiveId" clId="{28DFCD39-2CDE-40AD-86A8-D7C1A1B8CC7F}" dt="2024-05-29T11:03:00.674" v="22"/>
          <ac:spMkLst>
            <pc:docMk/>
            <pc:sldMk cId="2096331201" sldId="343"/>
            <ac:spMk id="898" creationId="{FB18261F-F81B-D743-B3AA-864D7713B8A4}"/>
          </ac:spMkLst>
        </pc:spChg>
        <pc:spChg chg="add mod">
          <ac:chgData name="Bess Dunlevy" userId="dd4b9a8537dbe9d0" providerId="LiveId" clId="{28DFCD39-2CDE-40AD-86A8-D7C1A1B8CC7F}" dt="2024-05-29T11:03:00.674" v="22"/>
          <ac:spMkLst>
            <pc:docMk/>
            <pc:sldMk cId="2096331201" sldId="343"/>
            <ac:spMk id="899" creationId="{B18BD2E6-97B6-EC46-9F2B-2B4AA4466AC7}"/>
          </ac:spMkLst>
        </pc:spChg>
        <pc:spChg chg="add mod">
          <ac:chgData name="Bess Dunlevy" userId="dd4b9a8537dbe9d0" providerId="LiveId" clId="{28DFCD39-2CDE-40AD-86A8-D7C1A1B8CC7F}" dt="2024-05-29T11:03:00.674" v="22"/>
          <ac:spMkLst>
            <pc:docMk/>
            <pc:sldMk cId="2096331201" sldId="343"/>
            <ac:spMk id="900" creationId="{43BA74E0-D8F1-9542-8D57-D6E387087DE7}"/>
          </ac:spMkLst>
        </pc:spChg>
        <pc:spChg chg="add mod">
          <ac:chgData name="Bess Dunlevy" userId="dd4b9a8537dbe9d0" providerId="LiveId" clId="{28DFCD39-2CDE-40AD-86A8-D7C1A1B8CC7F}" dt="2024-05-29T11:03:00.674" v="22"/>
          <ac:spMkLst>
            <pc:docMk/>
            <pc:sldMk cId="2096331201" sldId="343"/>
            <ac:spMk id="901" creationId="{9C6D0A1F-0D50-EE43-BADA-92621919D1B0}"/>
          </ac:spMkLst>
        </pc:spChg>
        <pc:spChg chg="add mod">
          <ac:chgData name="Bess Dunlevy" userId="dd4b9a8537dbe9d0" providerId="LiveId" clId="{28DFCD39-2CDE-40AD-86A8-D7C1A1B8CC7F}" dt="2024-05-29T11:03:00.674" v="22"/>
          <ac:spMkLst>
            <pc:docMk/>
            <pc:sldMk cId="2096331201" sldId="343"/>
            <ac:spMk id="902" creationId="{0930BFE3-A2F6-6647-AA8C-2E2523760D67}"/>
          </ac:spMkLst>
        </pc:spChg>
        <pc:spChg chg="add mod">
          <ac:chgData name="Bess Dunlevy" userId="dd4b9a8537dbe9d0" providerId="LiveId" clId="{28DFCD39-2CDE-40AD-86A8-D7C1A1B8CC7F}" dt="2024-05-29T11:03:00.674" v="22"/>
          <ac:spMkLst>
            <pc:docMk/>
            <pc:sldMk cId="2096331201" sldId="343"/>
            <ac:spMk id="903" creationId="{731732C4-600E-4846-8478-90F5508F039A}"/>
          </ac:spMkLst>
        </pc:spChg>
        <pc:spChg chg="add mod">
          <ac:chgData name="Bess Dunlevy" userId="dd4b9a8537dbe9d0" providerId="LiveId" clId="{28DFCD39-2CDE-40AD-86A8-D7C1A1B8CC7F}" dt="2024-05-29T11:03:00.674" v="22"/>
          <ac:spMkLst>
            <pc:docMk/>
            <pc:sldMk cId="2096331201" sldId="343"/>
            <ac:spMk id="904" creationId="{34F4410F-7E30-C147-8331-B16B7856A769}"/>
          </ac:spMkLst>
        </pc:spChg>
        <pc:spChg chg="add mod">
          <ac:chgData name="Bess Dunlevy" userId="dd4b9a8537dbe9d0" providerId="LiveId" clId="{28DFCD39-2CDE-40AD-86A8-D7C1A1B8CC7F}" dt="2024-05-29T11:03:00.674" v="22"/>
          <ac:spMkLst>
            <pc:docMk/>
            <pc:sldMk cId="2096331201" sldId="343"/>
            <ac:spMk id="905" creationId="{0E5F76C0-F165-2D43-A935-3A449A238BF0}"/>
          </ac:spMkLst>
        </pc:spChg>
        <pc:spChg chg="add mod">
          <ac:chgData name="Bess Dunlevy" userId="dd4b9a8537dbe9d0" providerId="LiveId" clId="{28DFCD39-2CDE-40AD-86A8-D7C1A1B8CC7F}" dt="2024-05-29T11:03:00.674" v="22"/>
          <ac:spMkLst>
            <pc:docMk/>
            <pc:sldMk cId="2096331201" sldId="343"/>
            <ac:spMk id="906" creationId="{A69BBDCE-0997-0C41-9731-C07AC4A70F15}"/>
          </ac:spMkLst>
        </pc:spChg>
        <pc:spChg chg="add mod">
          <ac:chgData name="Bess Dunlevy" userId="dd4b9a8537dbe9d0" providerId="LiveId" clId="{28DFCD39-2CDE-40AD-86A8-D7C1A1B8CC7F}" dt="2024-05-29T11:03:00.674" v="22"/>
          <ac:spMkLst>
            <pc:docMk/>
            <pc:sldMk cId="2096331201" sldId="343"/>
            <ac:spMk id="907" creationId="{4ECC2B6A-AA64-1843-81F0-EBE805B6F17E}"/>
          </ac:spMkLst>
        </pc:spChg>
        <pc:spChg chg="add mod">
          <ac:chgData name="Bess Dunlevy" userId="dd4b9a8537dbe9d0" providerId="LiveId" clId="{28DFCD39-2CDE-40AD-86A8-D7C1A1B8CC7F}" dt="2024-05-29T11:03:00.674" v="22"/>
          <ac:spMkLst>
            <pc:docMk/>
            <pc:sldMk cId="2096331201" sldId="343"/>
            <ac:spMk id="908" creationId="{36E934CB-DC0A-F34C-906E-73B8C5E86A39}"/>
          </ac:spMkLst>
        </pc:spChg>
        <pc:spChg chg="add mod">
          <ac:chgData name="Bess Dunlevy" userId="dd4b9a8537dbe9d0" providerId="LiveId" clId="{28DFCD39-2CDE-40AD-86A8-D7C1A1B8CC7F}" dt="2024-05-29T11:03:00.674" v="22"/>
          <ac:spMkLst>
            <pc:docMk/>
            <pc:sldMk cId="2096331201" sldId="343"/>
            <ac:spMk id="909" creationId="{1B6CCAE2-64D5-3745-8A70-AA9600C67A09}"/>
          </ac:spMkLst>
        </pc:spChg>
        <pc:spChg chg="add mod">
          <ac:chgData name="Bess Dunlevy" userId="dd4b9a8537dbe9d0" providerId="LiveId" clId="{28DFCD39-2CDE-40AD-86A8-D7C1A1B8CC7F}" dt="2024-05-29T11:03:00.674" v="22"/>
          <ac:spMkLst>
            <pc:docMk/>
            <pc:sldMk cId="2096331201" sldId="343"/>
            <ac:spMk id="910" creationId="{664DDD7E-945A-034C-B56A-0D16A7E37A05}"/>
          </ac:spMkLst>
        </pc:spChg>
        <pc:spChg chg="add mod">
          <ac:chgData name="Bess Dunlevy" userId="dd4b9a8537dbe9d0" providerId="LiveId" clId="{28DFCD39-2CDE-40AD-86A8-D7C1A1B8CC7F}" dt="2024-05-29T11:03:00.674" v="22"/>
          <ac:spMkLst>
            <pc:docMk/>
            <pc:sldMk cId="2096331201" sldId="343"/>
            <ac:spMk id="911" creationId="{A26BC44F-B6C9-6742-9E1B-0061C7014AFD}"/>
          </ac:spMkLst>
        </pc:spChg>
        <pc:spChg chg="add mod">
          <ac:chgData name="Bess Dunlevy" userId="dd4b9a8537dbe9d0" providerId="LiveId" clId="{28DFCD39-2CDE-40AD-86A8-D7C1A1B8CC7F}" dt="2024-05-29T11:03:00.674" v="22"/>
          <ac:spMkLst>
            <pc:docMk/>
            <pc:sldMk cId="2096331201" sldId="343"/>
            <ac:spMk id="912" creationId="{D17A5C79-EFF6-F744-BBE9-DD7640C58A67}"/>
          </ac:spMkLst>
        </pc:spChg>
        <pc:spChg chg="add mod">
          <ac:chgData name="Bess Dunlevy" userId="dd4b9a8537dbe9d0" providerId="LiveId" clId="{28DFCD39-2CDE-40AD-86A8-D7C1A1B8CC7F}" dt="2024-05-29T11:03:00.674" v="22"/>
          <ac:spMkLst>
            <pc:docMk/>
            <pc:sldMk cId="2096331201" sldId="343"/>
            <ac:spMk id="913" creationId="{1808A3F4-5391-464A-B406-EDC66CAC4690}"/>
          </ac:spMkLst>
        </pc:spChg>
        <pc:spChg chg="add mod">
          <ac:chgData name="Bess Dunlevy" userId="dd4b9a8537dbe9d0" providerId="LiveId" clId="{28DFCD39-2CDE-40AD-86A8-D7C1A1B8CC7F}" dt="2024-05-29T11:03:00.674" v="22"/>
          <ac:spMkLst>
            <pc:docMk/>
            <pc:sldMk cId="2096331201" sldId="343"/>
            <ac:spMk id="914" creationId="{8D10D0D7-0038-EF44-BEBC-695E0FF95612}"/>
          </ac:spMkLst>
        </pc:spChg>
        <pc:spChg chg="add mod">
          <ac:chgData name="Bess Dunlevy" userId="dd4b9a8537dbe9d0" providerId="LiveId" clId="{28DFCD39-2CDE-40AD-86A8-D7C1A1B8CC7F}" dt="2024-05-29T11:03:00.674" v="22"/>
          <ac:spMkLst>
            <pc:docMk/>
            <pc:sldMk cId="2096331201" sldId="343"/>
            <ac:spMk id="915" creationId="{8820B9B1-4B32-964A-80FD-11680FA34CC1}"/>
          </ac:spMkLst>
        </pc:spChg>
        <pc:spChg chg="add mod">
          <ac:chgData name="Bess Dunlevy" userId="dd4b9a8537dbe9d0" providerId="LiveId" clId="{28DFCD39-2CDE-40AD-86A8-D7C1A1B8CC7F}" dt="2024-05-29T11:03:00.674" v="22"/>
          <ac:spMkLst>
            <pc:docMk/>
            <pc:sldMk cId="2096331201" sldId="343"/>
            <ac:spMk id="916" creationId="{5ED87863-9F7E-7149-884C-3AEBEFEA1E31}"/>
          </ac:spMkLst>
        </pc:spChg>
        <pc:spChg chg="add mod">
          <ac:chgData name="Bess Dunlevy" userId="dd4b9a8537dbe9d0" providerId="LiveId" clId="{28DFCD39-2CDE-40AD-86A8-D7C1A1B8CC7F}" dt="2024-05-29T11:03:00.674" v="22"/>
          <ac:spMkLst>
            <pc:docMk/>
            <pc:sldMk cId="2096331201" sldId="343"/>
            <ac:spMk id="917" creationId="{7F4A3B92-E85C-6F4E-8F9A-999BF4867FC1}"/>
          </ac:spMkLst>
        </pc:spChg>
        <pc:spChg chg="add mod">
          <ac:chgData name="Bess Dunlevy" userId="dd4b9a8537dbe9d0" providerId="LiveId" clId="{28DFCD39-2CDE-40AD-86A8-D7C1A1B8CC7F}" dt="2024-05-29T11:03:00.674" v="22"/>
          <ac:spMkLst>
            <pc:docMk/>
            <pc:sldMk cId="2096331201" sldId="343"/>
            <ac:spMk id="918" creationId="{F7EB0901-287F-3248-8494-62C93BAACC44}"/>
          </ac:spMkLst>
        </pc:spChg>
        <pc:spChg chg="add mod">
          <ac:chgData name="Bess Dunlevy" userId="dd4b9a8537dbe9d0" providerId="LiveId" clId="{28DFCD39-2CDE-40AD-86A8-D7C1A1B8CC7F}" dt="2024-05-29T11:03:00.674" v="22"/>
          <ac:spMkLst>
            <pc:docMk/>
            <pc:sldMk cId="2096331201" sldId="343"/>
            <ac:spMk id="919" creationId="{27A30AB5-1A54-9240-9245-E587DC4F6D35}"/>
          </ac:spMkLst>
        </pc:spChg>
        <pc:spChg chg="add mod">
          <ac:chgData name="Bess Dunlevy" userId="dd4b9a8537dbe9d0" providerId="LiveId" clId="{28DFCD39-2CDE-40AD-86A8-D7C1A1B8CC7F}" dt="2024-05-29T11:03:00.674" v="22"/>
          <ac:spMkLst>
            <pc:docMk/>
            <pc:sldMk cId="2096331201" sldId="343"/>
            <ac:spMk id="920" creationId="{933BB22E-7F3D-9145-8545-A27BA5F2AA60}"/>
          </ac:spMkLst>
        </pc:spChg>
        <pc:spChg chg="add mod">
          <ac:chgData name="Bess Dunlevy" userId="dd4b9a8537dbe9d0" providerId="LiveId" clId="{28DFCD39-2CDE-40AD-86A8-D7C1A1B8CC7F}" dt="2024-05-29T11:03:00.674" v="22"/>
          <ac:spMkLst>
            <pc:docMk/>
            <pc:sldMk cId="2096331201" sldId="343"/>
            <ac:spMk id="921" creationId="{21105129-17FB-D34B-8A78-138B18FF0198}"/>
          </ac:spMkLst>
        </pc:spChg>
        <pc:spChg chg="add mod">
          <ac:chgData name="Bess Dunlevy" userId="dd4b9a8537dbe9d0" providerId="LiveId" clId="{28DFCD39-2CDE-40AD-86A8-D7C1A1B8CC7F}" dt="2024-05-29T11:03:00.674" v="22"/>
          <ac:spMkLst>
            <pc:docMk/>
            <pc:sldMk cId="2096331201" sldId="343"/>
            <ac:spMk id="922" creationId="{8BB99F4C-2176-E647-A646-58E04BFE7C05}"/>
          </ac:spMkLst>
        </pc:spChg>
        <pc:spChg chg="add mod">
          <ac:chgData name="Bess Dunlevy" userId="dd4b9a8537dbe9d0" providerId="LiveId" clId="{28DFCD39-2CDE-40AD-86A8-D7C1A1B8CC7F}" dt="2024-05-29T11:03:00.674" v="22"/>
          <ac:spMkLst>
            <pc:docMk/>
            <pc:sldMk cId="2096331201" sldId="343"/>
            <ac:spMk id="923" creationId="{BC8D846A-5215-D742-AD9E-ED9729301972}"/>
          </ac:spMkLst>
        </pc:spChg>
        <pc:spChg chg="add mod">
          <ac:chgData name="Bess Dunlevy" userId="dd4b9a8537dbe9d0" providerId="LiveId" clId="{28DFCD39-2CDE-40AD-86A8-D7C1A1B8CC7F}" dt="2024-05-29T11:03:00.674" v="22"/>
          <ac:spMkLst>
            <pc:docMk/>
            <pc:sldMk cId="2096331201" sldId="343"/>
            <ac:spMk id="924" creationId="{907149DC-C405-B84A-8CD5-56CD6373B576}"/>
          </ac:spMkLst>
        </pc:spChg>
        <pc:spChg chg="add mod">
          <ac:chgData name="Bess Dunlevy" userId="dd4b9a8537dbe9d0" providerId="LiveId" clId="{28DFCD39-2CDE-40AD-86A8-D7C1A1B8CC7F}" dt="2024-05-29T11:03:00.674" v="22"/>
          <ac:spMkLst>
            <pc:docMk/>
            <pc:sldMk cId="2096331201" sldId="343"/>
            <ac:spMk id="925" creationId="{42C20D49-FB25-5B44-B88E-59B770E6096A}"/>
          </ac:spMkLst>
        </pc:spChg>
        <pc:spChg chg="add mod">
          <ac:chgData name="Bess Dunlevy" userId="dd4b9a8537dbe9d0" providerId="LiveId" clId="{28DFCD39-2CDE-40AD-86A8-D7C1A1B8CC7F}" dt="2024-05-29T11:03:00.674" v="22"/>
          <ac:spMkLst>
            <pc:docMk/>
            <pc:sldMk cId="2096331201" sldId="343"/>
            <ac:spMk id="926" creationId="{2EC90508-54B6-644B-9D47-B8071FEBB22B}"/>
          </ac:spMkLst>
        </pc:spChg>
        <pc:spChg chg="add mod">
          <ac:chgData name="Bess Dunlevy" userId="dd4b9a8537dbe9d0" providerId="LiveId" clId="{28DFCD39-2CDE-40AD-86A8-D7C1A1B8CC7F}" dt="2024-05-29T11:03:00.674" v="22"/>
          <ac:spMkLst>
            <pc:docMk/>
            <pc:sldMk cId="2096331201" sldId="343"/>
            <ac:spMk id="927" creationId="{F23AE7EC-AF6C-BC4E-92D7-3CB76596CFB1}"/>
          </ac:spMkLst>
        </pc:spChg>
        <pc:spChg chg="add mod">
          <ac:chgData name="Bess Dunlevy" userId="dd4b9a8537dbe9d0" providerId="LiveId" clId="{28DFCD39-2CDE-40AD-86A8-D7C1A1B8CC7F}" dt="2024-05-29T11:03:00.674" v="22"/>
          <ac:spMkLst>
            <pc:docMk/>
            <pc:sldMk cId="2096331201" sldId="343"/>
            <ac:spMk id="928" creationId="{E94C2EE0-A630-9B49-B379-EEE4FC6F1B0D}"/>
          </ac:spMkLst>
        </pc:spChg>
        <pc:spChg chg="add mod">
          <ac:chgData name="Bess Dunlevy" userId="dd4b9a8537dbe9d0" providerId="LiveId" clId="{28DFCD39-2CDE-40AD-86A8-D7C1A1B8CC7F}" dt="2024-05-29T11:03:00.674" v="22"/>
          <ac:spMkLst>
            <pc:docMk/>
            <pc:sldMk cId="2096331201" sldId="343"/>
            <ac:spMk id="929" creationId="{AF0FD69A-3BEA-7E4A-A98D-904F3BFF8377}"/>
          </ac:spMkLst>
        </pc:spChg>
        <pc:spChg chg="add mod">
          <ac:chgData name="Bess Dunlevy" userId="dd4b9a8537dbe9d0" providerId="LiveId" clId="{28DFCD39-2CDE-40AD-86A8-D7C1A1B8CC7F}" dt="2024-05-29T11:03:00.674" v="22"/>
          <ac:spMkLst>
            <pc:docMk/>
            <pc:sldMk cId="2096331201" sldId="343"/>
            <ac:spMk id="930" creationId="{238CAF51-0388-5541-B223-5EACE952536C}"/>
          </ac:spMkLst>
        </pc:spChg>
        <pc:spChg chg="add mod">
          <ac:chgData name="Bess Dunlevy" userId="dd4b9a8537dbe9d0" providerId="LiveId" clId="{28DFCD39-2CDE-40AD-86A8-D7C1A1B8CC7F}" dt="2024-05-29T11:03:00.674" v="22"/>
          <ac:spMkLst>
            <pc:docMk/>
            <pc:sldMk cId="2096331201" sldId="343"/>
            <ac:spMk id="931" creationId="{537C8977-C3B4-6E46-ADB1-2C0312E5B43B}"/>
          </ac:spMkLst>
        </pc:spChg>
        <pc:spChg chg="add mod">
          <ac:chgData name="Bess Dunlevy" userId="dd4b9a8537dbe9d0" providerId="LiveId" clId="{28DFCD39-2CDE-40AD-86A8-D7C1A1B8CC7F}" dt="2024-05-29T11:03:00.674" v="22"/>
          <ac:spMkLst>
            <pc:docMk/>
            <pc:sldMk cId="2096331201" sldId="343"/>
            <ac:spMk id="932" creationId="{50578B2B-8062-B74E-AF8A-420E6C2F2C7D}"/>
          </ac:spMkLst>
        </pc:spChg>
        <pc:spChg chg="add mod">
          <ac:chgData name="Bess Dunlevy" userId="dd4b9a8537dbe9d0" providerId="LiveId" clId="{28DFCD39-2CDE-40AD-86A8-D7C1A1B8CC7F}" dt="2024-05-29T11:03:00.674" v="22"/>
          <ac:spMkLst>
            <pc:docMk/>
            <pc:sldMk cId="2096331201" sldId="343"/>
            <ac:spMk id="933" creationId="{78095F5A-2C67-C946-B931-AE5F91E7F214}"/>
          </ac:spMkLst>
        </pc:spChg>
        <pc:spChg chg="add mod">
          <ac:chgData name="Bess Dunlevy" userId="dd4b9a8537dbe9d0" providerId="LiveId" clId="{28DFCD39-2CDE-40AD-86A8-D7C1A1B8CC7F}" dt="2024-05-29T11:03:00.674" v="22"/>
          <ac:spMkLst>
            <pc:docMk/>
            <pc:sldMk cId="2096331201" sldId="343"/>
            <ac:spMk id="934" creationId="{76EE8B0B-CACD-C04A-BF64-312D490487F5}"/>
          </ac:spMkLst>
        </pc:spChg>
        <pc:spChg chg="add mod">
          <ac:chgData name="Bess Dunlevy" userId="dd4b9a8537dbe9d0" providerId="LiveId" clId="{28DFCD39-2CDE-40AD-86A8-D7C1A1B8CC7F}" dt="2024-05-29T11:03:00.674" v="22"/>
          <ac:spMkLst>
            <pc:docMk/>
            <pc:sldMk cId="2096331201" sldId="343"/>
            <ac:spMk id="935" creationId="{8EA5735A-7B57-FB45-B875-9643A67AF82E}"/>
          </ac:spMkLst>
        </pc:spChg>
        <pc:spChg chg="add mod">
          <ac:chgData name="Bess Dunlevy" userId="dd4b9a8537dbe9d0" providerId="LiveId" clId="{28DFCD39-2CDE-40AD-86A8-D7C1A1B8CC7F}" dt="2024-05-29T11:03:00.674" v="22"/>
          <ac:spMkLst>
            <pc:docMk/>
            <pc:sldMk cId="2096331201" sldId="343"/>
            <ac:spMk id="936" creationId="{A513020B-6742-D74C-9B25-03F4F47BF496}"/>
          </ac:spMkLst>
        </pc:spChg>
        <pc:spChg chg="add mod">
          <ac:chgData name="Bess Dunlevy" userId="dd4b9a8537dbe9d0" providerId="LiveId" clId="{28DFCD39-2CDE-40AD-86A8-D7C1A1B8CC7F}" dt="2024-05-29T11:03:00.674" v="22"/>
          <ac:spMkLst>
            <pc:docMk/>
            <pc:sldMk cId="2096331201" sldId="343"/>
            <ac:spMk id="937" creationId="{FA97E9A0-087D-E54E-9D68-ABAA25B46B0F}"/>
          </ac:spMkLst>
        </pc:spChg>
        <pc:spChg chg="add mod">
          <ac:chgData name="Bess Dunlevy" userId="dd4b9a8537dbe9d0" providerId="LiveId" clId="{28DFCD39-2CDE-40AD-86A8-D7C1A1B8CC7F}" dt="2024-05-29T11:03:00.674" v="22"/>
          <ac:spMkLst>
            <pc:docMk/>
            <pc:sldMk cId="2096331201" sldId="343"/>
            <ac:spMk id="938" creationId="{B597017A-84B1-B349-97A3-7FEBAAE526B3}"/>
          </ac:spMkLst>
        </pc:spChg>
        <pc:spChg chg="add mod">
          <ac:chgData name="Bess Dunlevy" userId="dd4b9a8537dbe9d0" providerId="LiveId" clId="{28DFCD39-2CDE-40AD-86A8-D7C1A1B8CC7F}" dt="2024-05-29T11:03:00.674" v="22"/>
          <ac:spMkLst>
            <pc:docMk/>
            <pc:sldMk cId="2096331201" sldId="343"/>
            <ac:spMk id="939" creationId="{21BF4BE7-A70E-014E-9150-5FE8F12340B7}"/>
          </ac:spMkLst>
        </pc:spChg>
        <pc:spChg chg="add mod">
          <ac:chgData name="Bess Dunlevy" userId="dd4b9a8537dbe9d0" providerId="LiveId" clId="{28DFCD39-2CDE-40AD-86A8-D7C1A1B8CC7F}" dt="2024-05-29T11:03:00.674" v="22"/>
          <ac:spMkLst>
            <pc:docMk/>
            <pc:sldMk cId="2096331201" sldId="343"/>
            <ac:spMk id="940" creationId="{20F96614-19CC-C34E-AC01-4854299AC727}"/>
          </ac:spMkLst>
        </pc:spChg>
        <pc:spChg chg="add mod">
          <ac:chgData name="Bess Dunlevy" userId="dd4b9a8537dbe9d0" providerId="LiveId" clId="{28DFCD39-2CDE-40AD-86A8-D7C1A1B8CC7F}" dt="2024-05-29T11:03:00.674" v="22"/>
          <ac:spMkLst>
            <pc:docMk/>
            <pc:sldMk cId="2096331201" sldId="343"/>
            <ac:spMk id="941" creationId="{252D2233-2C1A-BF41-893A-570BAD0FEEB1}"/>
          </ac:spMkLst>
        </pc:spChg>
        <pc:spChg chg="add mod">
          <ac:chgData name="Bess Dunlevy" userId="dd4b9a8537dbe9d0" providerId="LiveId" clId="{28DFCD39-2CDE-40AD-86A8-D7C1A1B8CC7F}" dt="2024-05-29T11:03:00.674" v="22"/>
          <ac:spMkLst>
            <pc:docMk/>
            <pc:sldMk cId="2096331201" sldId="343"/>
            <ac:spMk id="942" creationId="{93C8E2BC-F680-2A42-AE00-AB8F8C1B8CDC}"/>
          </ac:spMkLst>
        </pc:spChg>
        <pc:spChg chg="add mod">
          <ac:chgData name="Bess Dunlevy" userId="dd4b9a8537dbe9d0" providerId="LiveId" clId="{28DFCD39-2CDE-40AD-86A8-D7C1A1B8CC7F}" dt="2024-05-29T11:03:00.674" v="22"/>
          <ac:spMkLst>
            <pc:docMk/>
            <pc:sldMk cId="2096331201" sldId="343"/>
            <ac:spMk id="943" creationId="{C91A86B9-FE98-1440-ADC0-54E58B9E2538}"/>
          </ac:spMkLst>
        </pc:spChg>
        <pc:spChg chg="add mod">
          <ac:chgData name="Bess Dunlevy" userId="dd4b9a8537dbe9d0" providerId="LiveId" clId="{28DFCD39-2CDE-40AD-86A8-D7C1A1B8CC7F}" dt="2024-05-29T11:03:00.674" v="22"/>
          <ac:spMkLst>
            <pc:docMk/>
            <pc:sldMk cId="2096331201" sldId="343"/>
            <ac:spMk id="944" creationId="{AE09D07F-541F-1C43-A74B-31907C627399}"/>
          </ac:spMkLst>
        </pc:spChg>
        <pc:spChg chg="add mod">
          <ac:chgData name="Bess Dunlevy" userId="dd4b9a8537dbe9d0" providerId="LiveId" clId="{28DFCD39-2CDE-40AD-86A8-D7C1A1B8CC7F}" dt="2024-05-29T11:03:00.674" v="22"/>
          <ac:spMkLst>
            <pc:docMk/>
            <pc:sldMk cId="2096331201" sldId="343"/>
            <ac:spMk id="945" creationId="{5A5C13D1-9277-C845-B05D-07DE92BA1A58}"/>
          </ac:spMkLst>
        </pc:spChg>
        <pc:spChg chg="add mod">
          <ac:chgData name="Bess Dunlevy" userId="dd4b9a8537dbe9d0" providerId="LiveId" clId="{28DFCD39-2CDE-40AD-86A8-D7C1A1B8CC7F}" dt="2024-05-29T11:03:00.674" v="22"/>
          <ac:spMkLst>
            <pc:docMk/>
            <pc:sldMk cId="2096331201" sldId="343"/>
            <ac:spMk id="946" creationId="{B58E0834-A925-5A4D-A7F5-2741C74FB9DD}"/>
          </ac:spMkLst>
        </pc:spChg>
        <pc:spChg chg="add mod">
          <ac:chgData name="Bess Dunlevy" userId="dd4b9a8537dbe9d0" providerId="LiveId" clId="{28DFCD39-2CDE-40AD-86A8-D7C1A1B8CC7F}" dt="2024-05-29T11:03:00.674" v="22"/>
          <ac:spMkLst>
            <pc:docMk/>
            <pc:sldMk cId="2096331201" sldId="343"/>
            <ac:spMk id="947" creationId="{8F053F19-EEDE-E84E-9637-5996D79DDB54}"/>
          </ac:spMkLst>
        </pc:spChg>
        <pc:spChg chg="add mod">
          <ac:chgData name="Bess Dunlevy" userId="dd4b9a8537dbe9d0" providerId="LiveId" clId="{28DFCD39-2CDE-40AD-86A8-D7C1A1B8CC7F}" dt="2024-05-29T11:03:00.674" v="22"/>
          <ac:spMkLst>
            <pc:docMk/>
            <pc:sldMk cId="2096331201" sldId="343"/>
            <ac:spMk id="948" creationId="{81038F8F-7D13-E347-87EA-994CD40EC921}"/>
          </ac:spMkLst>
        </pc:spChg>
        <pc:spChg chg="add mod">
          <ac:chgData name="Bess Dunlevy" userId="dd4b9a8537dbe9d0" providerId="LiveId" clId="{28DFCD39-2CDE-40AD-86A8-D7C1A1B8CC7F}" dt="2024-05-29T11:03:00.674" v="22"/>
          <ac:spMkLst>
            <pc:docMk/>
            <pc:sldMk cId="2096331201" sldId="343"/>
            <ac:spMk id="949" creationId="{16485025-4FAE-AE4B-84EB-50B4268A8273}"/>
          </ac:spMkLst>
        </pc:spChg>
        <pc:spChg chg="add mod">
          <ac:chgData name="Bess Dunlevy" userId="dd4b9a8537dbe9d0" providerId="LiveId" clId="{28DFCD39-2CDE-40AD-86A8-D7C1A1B8CC7F}" dt="2024-05-29T11:03:00.674" v="22"/>
          <ac:spMkLst>
            <pc:docMk/>
            <pc:sldMk cId="2096331201" sldId="343"/>
            <ac:spMk id="950" creationId="{A6B75D15-82AF-0144-859B-4EA87B5941EB}"/>
          </ac:spMkLst>
        </pc:spChg>
        <pc:spChg chg="add mod">
          <ac:chgData name="Bess Dunlevy" userId="dd4b9a8537dbe9d0" providerId="LiveId" clId="{28DFCD39-2CDE-40AD-86A8-D7C1A1B8CC7F}" dt="2024-05-29T11:03:00.674" v="22"/>
          <ac:spMkLst>
            <pc:docMk/>
            <pc:sldMk cId="2096331201" sldId="343"/>
            <ac:spMk id="951" creationId="{C9B4A6A8-364A-9A4A-B0C3-4726C1ED9BEF}"/>
          </ac:spMkLst>
        </pc:spChg>
        <pc:spChg chg="add mod">
          <ac:chgData name="Bess Dunlevy" userId="dd4b9a8537dbe9d0" providerId="LiveId" clId="{28DFCD39-2CDE-40AD-86A8-D7C1A1B8CC7F}" dt="2024-05-29T11:03:00.674" v="22"/>
          <ac:spMkLst>
            <pc:docMk/>
            <pc:sldMk cId="2096331201" sldId="343"/>
            <ac:spMk id="952" creationId="{95D58D5F-5BD0-F742-BE77-6A41CDE63122}"/>
          </ac:spMkLst>
        </pc:spChg>
        <pc:spChg chg="add mod">
          <ac:chgData name="Bess Dunlevy" userId="dd4b9a8537dbe9d0" providerId="LiveId" clId="{28DFCD39-2CDE-40AD-86A8-D7C1A1B8CC7F}" dt="2024-05-29T11:03:00.674" v="22"/>
          <ac:spMkLst>
            <pc:docMk/>
            <pc:sldMk cId="2096331201" sldId="343"/>
            <ac:spMk id="953" creationId="{1714C512-251C-D243-9768-FF45A898A1DD}"/>
          </ac:spMkLst>
        </pc:spChg>
        <pc:spChg chg="add mod">
          <ac:chgData name="Bess Dunlevy" userId="dd4b9a8537dbe9d0" providerId="LiveId" clId="{28DFCD39-2CDE-40AD-86A8-D7C1A1B8CC7F}" dt="2024-05-29T11:03:00.674" v="22"/>
          <ac:spMkLst>
            <pc:docMk/>
            <pc:sldMk cId="2096331201" sldId="343"/>
            <ac:spMk id="954" creationId="{20A4CF28-8791-CC4B-BC17-8884F2DB0AD4}"/>
          </ac:spMkLst>
        </pc:spChg>
        <pc:spChg chg="add mod">
          <ac:chgData name="Bess Dunlevy" userId="dd4b9a8537dbe9d0" providerId="LiveId" clId="{28DFCD39-2CDE-40AD-86A8-D7C1A1B8CC7F}" dt="2024-05-29T11:03:00.674" v="22"/>
          <ac:spMkLst>
            <pc:docMk/>
            <pc:sldMk cId="2096331201" sldId="343"/>
            <ac:spMk id="955" creationId="{337624FC-8B49-B744-8531-0739D8B7F711}"/>
          </ac:spMkLst>
        </pc:spChg>
        <pc:spChg chg="add mod">
          <ac:chgData name="Bess Dunlevy" userId="dd4b9a8537dbe9d0" providerId="LiveId" clId="{28DFCD39-2CDE-40AD-86A8-D7C1A1B8CC7F}" dt="2024-05-29T11:03:00.674" v="22"/>
          <ac:spMkLst>
            <pc:docMk/>
            <pc:sldMk cId="2096331201" sldId="343"/>
            <ac:spMk id="956" creationId="{AB2295F3-581F-914C-A7BF-FE3405604E72}"/>
          </ac:spMkLst>
        </pc:spChg>
        <pc:spChg chg="add mod">
          <ac:chgData name="Bess Dunlevy" userId="dd4b9a8537dbe9d0" providerId="LiveId" clId="{28DFCD39-2CDE-40AD-86A8-D7C1A1B8CC7F}" dt="2024-05-29T11:03:00.674" v="22"/>
          <ac:spMkLst>
            <pc:docMk/>
            <pc:sldMk cId="2096331201" sldId="343"/>
            <ac:spMk id="957" creationId="{52177A0C-A88A-7C4C-B683-FA88C0BAD0C5}"/>
          </ac:spMkLst>
        </pc:spChg>
        <pc:spChg chg="add mod">
          <ac:chgData name="Bess Dunlevy" userId="dd4b9a8537dbe9d0" providerId="LiveId" clId="{28DFCD39-2CDE-40AD-86A8-D7C1A1B8CC7F}" dt="2024-05-29T11:03:00.674" v="22"/>
          <ac:spMkLst>
            <pc:docMk/>
            <pc:sldMk cId="2096331201" sldId="343"/>
            <ac:spMk id="958" creationId="{13FCD0BF-BC3A-A845-9AE0-81F80C280332}"/>
          </ac:spMkLst>
        </pc:spChg>
        <pc:spChg chg="add mod">
          <ac:chgData name="Bess Dunlevy" userId="dd4b9a8537dbe9d0" providerId="LiveId" clId="{28DFCD39-2CDE-40AD-86A8-D7C1A1B8CC7F}" dt="2024-05-29T11:03:00.674" v="22"/>
          <ac:spMkLst>
            <pc:docMk/>
            <pc:sldMk cId="2096331201" sldId="343"/>
            <ac:spMk id="959" creationId="{A635DA0F-8110-4343-85A2-8B044EA071B9}"/>
          </ac:spMkLst>
        </pc:spChg>
        <pc:spChg chg="add mod">
          <ac:chgData name="Bess Dunlevy" userId="dd4b9a8537dbe9d0" providerId="LiveId" clId="{28DFCD39-2CDE-40AD-86A8-D7C1A1B8CC7F}" dt="2024-05-29T11:03:00.674" v="22"/>
          <ac:spMkLst>
            <pc:docMk/>
            <pc:sldMk cId="2096331201" sldId="343"/>
            <ac:spMk id="960" creationId="{F0004186-1561-6C43-8412-0D288ADDBE05}"/>
          </ac:spMkLst>
        </pc:spChg>
        <pc:spChg chg="add mod">
          <ac:chgData name="Bess Dunlevy" userId="dd4b9a8537dbe9d0" providerId="LiveId" clId="{28DFCD39-2CDE-40AD-86A8-D7C1A1B8CC7F}" dt="2024-05-29T11:03:00.674" v="22"/>
          <ac:spMkLst>
            <pc:docMk/>
            <pc:sldMk cId="2096331201" sldId="343"/>
            <ac:spMk id="961" creationId="{B75B966E-6D70-FA44-9AE5-D1E3DF4CEC6E}"/>
          </ac:spMkLst>
        </pc:spChg>
        <pc:spChg chg="add mod">
          <ac:chgData name="Bess Dunlevy" userId="dd4b9a8537dbe9d0" providerId="LiveId" clId="{28DFCD39-2CDE-40AD-86A8-D7C1A1B8CC7F}" dt="2024-05-29T11:03:00.674" v="22"/>
          <ac:spMkLst>
            <pc:docMk/>
            <pc:sldMk cId="2096331201" sldId="343"/>
            <ac:spMk id="962" creationId="{5089E74F-2A78-C64D-ABC4-DA018353A438}"/>
          </ac:spMkLst>
        </pc:spChg>
        <pc:spChg chg="add mod">
          <ac:chgData name="Bess Dunlevy" userId="dd4b9a8537dbe9d0" providerId="LiveId" clId="{28DFCD39-2CDE-40AD-86A8-D7C1A1B8CC7F}" dt="2024-05-29T11:03:00.674" v="22"/>
          <ac:spMkLst>
            <pc:docMk/>
            <pc:sldMk cId="2096331201" sldId="343"/>
            <ac:spMk id="963" creationId="{770774C8-1C6E-8F42-9D83-AC32C34B9644}"/>
          </ac:spMkLst>
        </pc:spChg>
        <pc:spChg chg="add mod">
          <ac:chgData name="Bess Dunlevy" userId="dd4b9a8537dbe9d0" providerId="LiveId" clId="{28DFCD39-2CDE-40AD-86A8-D7C1A1B8CC7F}" dt="2024-05-29T11:03:00.674" v="22"/>
          <ac:spMkLst>
            <pc:docMk/>
            <pc:sldMk cId="2096331201" sldId="343"/>
            <ac:spMk id="964" creationId="{7B8B3A2B-8B9F-F24B-BF43-3277C5242AEF}"/>
          </ac:spMkLst>
        </pc:spChg>
        <pc:spChg chg="add mod">
          <ac:chgData name="Bess Dunlevy" userId="dd4b9a8537dbe9d0" providerId="LiveId" clId="{28DFCD39-2CDE-40AD-86A8-D7C1A1B8CC7F}" dt="2024-05-29T11:03:00.674" v="22"/>
          <ac:spMkLst>
            <pc:docMk/>
            <pc:sldMk cId="2096331201" sldId="343"/>
            <ac:spMk id="965" creationId="{25C695DC-5742-EC4B-ACD5-A3C45082452A}"/>
          </ac:spMkLst>
        </pc:spChg>
        <pc:spChg chg="add mod">
          <ac:chgData name="Bess Dunlevy" userId="dd4b9a8537dbe9d0" providerId="LiveId" clId="{28DFCD39-2CDE-40AD-86A8-D7C1A1B8CC7F}" dt="2024-05-29T11:03:00.674" v="22"/>
          <ac:spMkLst>
            <pc:docMk/>
            <pc:sldMk cId="2096331201" sldId="343"/>
            <ac:spMk id="966" creationId="{E4D36999-95FF-1E4B-B2DA-92832C77431A}"/>
          </ac:spMkLst>
        </pc:spChg>
        <pc:spChg chg="add mod">
          <ac:chgData name="Bess Dunlevy" userId="dd4b9a8537dbe9d0" providerId="LiveId" clId="{28DFCD39-2CDE-40AD-86A8-D7C1A1B8CC7F}" dt="2024-05-29T11:03:00.674" v="22"/>
          <ac:spMkLst>
            <pc:docMk/>
            <pc:sldMk cId="2096331201" sldId="343"/>
            <ac:spMk id="967" creationId="{F6934132-0980-144F-A5E2-3EE27920ABCC}"/>
          </ac:spMkLst>
        </pc:spChg>
        <pc:spChg chg="add mod">
          <ac:chgData name="Bess Dunlevy" userId="dd4b9a8537dbe9d0" providerId="LiveId" clId="{28DFCD39-2CDE-40AD-86A8-D7C1A1B8CC7F}" dt="2024-05-29T11:03:00.674" v="22"/>
          <ac:spMkLst>
            <pc:docMk/>
            <pc:sldMk cId="2096331201" sldId="343"/>
            <ac:spMk id="968" creationId="{9FEE27F6-0B34-E649-89E4-34DD69835DC5}"/>
          </ac:spMkLst>
        </pc:spChg>
        <pc:spChg chg="add mod">
          <ac:chgData name="Bess Dunlevy" userId="dd4b9a8537dbe9d0" providerId="LiveId" clId="{28DFCD39-2CDE-40AD-86A8-D7C1A1B8CC7F}" dt="2024-05-29T11:03:00.674" v="22"/>
          <ac:spMkLst>
            <pc:docMk/>
            <pc:sldMk cId="2096331201" sldId="343"/>
            <ac:spMk id="969" creationId="{9783FBDC-A70B-CC4D-A004-B8A625372719}"/>
          </ac:spMkLst>
        </pc:spChg>
        <pc:spChg chg="add mod">
          <ac:chgData name="Bess Dunlevy" userId="dd4b9a8537dbe9d0" providerId="LiveId" clId="{28DFCD39-2CDE-40AD-86A8-D7C1A1B8CC7F}" dt="2024-05-29T11:03:00.674" v="22"/>
          <ac:spMkLst>
            <pc:docMk/>
            <pc:sldMk cId="2096331201" sldId="343"/>
            <ac:spMk id="970" creationId="{E7486D09-F3C2-4A43-9902-F49E382E37F7}"/>
          </ac:spMkLst>
        </pc:spChg>
        <pc:spChg chg="add mod">
          <ac:chgData name="Bess Dunlevy" userId="dd4b9a8537dbe9d0" providerId="LiveId" clId="{28DFCD39-2CDE-40AD-86A8-D7C1A1B8CC7F}" dt="2024-05-29T11:03:00.674" v="22"/>
          <ac:spMkLst>
            <pc:docMk/>
            <pc:sldMk cId="2096331201" sldId="343"/>
            <ac:spMk id="971" creationId="{6C4884C4-C0DF-BE49-A948-7833CB628485}"/>
          </ac:spMkLst>
        </pc:spChg>
        <pc:spChg chg="add mod">
          <ac:chgData name="Bess Dunlevy" userId="dd4b9a8537dbe9d0" providerId="LiveId" clId="{28DFCD39-2CDE-40AD-86A8-D7C1A1B8CC7F}" dt="2024-05-29T11:03:00.674" v="22"/>
          <ac:spMkLst>
            <pc:docMk/>
            <pc:sldMk cId="2096331201" sldId="343"/>
            <ac:spMk id="972" creationId="{BF9CC56A-5C63-A04D-AD22-CC3C9061CB89}"/>
          </ac:spMkLst>
        </pc:spChg>
        <pc:spChg chg="add mod">
          <ac:chgData name="Bess Dunlevy" userId="dd4b9a8537dbe9d0" providerId="LiveId" clId="{28DFCD39-2CDE-40AD-86A8-D7C1A1B8CC7F}" dt="2024-05-29T11:03:00.674" v="22"/>
          <ac:spMkLst>
            <pc:docMk/>
            <pc:sldMk cId="2096331201" sldId="343"/>
            <ac:spMk id="973" creationId="{0BB8DCEB-FEC6-434D-98C4-9E2D2E87B09C}"/>
          </ac:spMkLst>
        </pc:spChg>
        <pc:spChg chg="add mod">
          <ac:chgData name="Bess Dunlevy" userId="dd4b9a8537dbe9d0" providerId="LiveId" clId="{28DFCD39-2CDE-40AD-86A8-D7C1A1B8CC7F}" dt="2024-05-29T11:03:00.674" v="22"/>
          <ac:spMkLst>
            <pc:docMk/>
            <pc:sldMk cId="2096331201" sldId="343"/>
            <ac:spMk id="974" creationId="{37C93953-704E-AA4E-9CE3-65D7988D6024}"/>
          </ac:spMkLst>
        </pc:spChg>
        <pc:spChg chg="add mod">
          <ac:chgData name="Bess Dunlevy" userId="dd4b9a8537dbe9d0" providerId="LiveId" clId="{28DFCD39-2CDE-40AD-86A8-D7C1A1B8CC7F}" dt="2024-05-29T11:03:00.674" v="22"/>
          <ac:spMkLst>
            <pc:docMk/>
            <pc:sldMk cId="2096331201" sldId="343"/>
            <ac:spMk id="975" creationId="{818407A1-6BA5-C14E-92F0-C7AE70238468}"/>
          </ac:spMkLst>
        </pc:spChg>
        <pc:spChg chg="add mod">
          <ac:chgData name="Bess Dunlevy" userId="dd4b9a8537dbe9d0" providerId="LiveId" clId="{28DFCD39-2CDE-40AD-86A8-D7C1A1B8CC7F}" dt="2024-05-29T11:03:00.674" v="22"/>
          <ac:spMkLst>
            <pc:docMk/>
            <pc:sldMk cId="2096331201" sldId="343"/>
            <ac:spMk id="976" creationId="{FF9DD153-13BE-7842-92F3-011C717434BB}"/>
          </ac:spMkLst>
        </pc:spChg>
        <pc:spChg chg="add mod">
          <ac:chgData name="Bess Dunlevy" userId="dd4b9a8537dbe9d0" providerId="LiveId" clId="{28DFCD39-2CDE-40AD-86A8-D7C1A1B8CC7F}" dt="2024-05-29T11:03:00.674" v="22"/>
          <ac:spMkLst>
            <pc:docMk/>
            <pc:sldMk cId="2096331201" sldId="343"/>
            <ac:spMk id="977" creationId="{7D0C463E-A8C0-644E-85C0-7125C7D7E869}"/>
          </ac:spMkLst>
        </pc:spChg>
        <pc:spChg chg="add mod">
          <ac:chgData name="Bess Dunlevy" userId="dd4b9a8537dbe9d0" providerId="LiveId" clId="{28DFCD39-2CDE-40AD-86A8-D7C1A1B8CC7F}" dt="2024-05-29T11:03:00.674" v="22"/>
          <ac:spMkLst>
            <pc:docMk/>
            <pc:sldMk cId="2096331201" sldId="343"/>
            <ac:spMk id="978" creationId="{F0B0F44B-B3A7-9D4A-9669-8EB6BD1789C4}"/>
          </ac:spMkLst>
        </pc:spChg>
        <pc:spChg chg="add mod">
          <ac:chgData name="Bess Dunlevy" userId="dd4b9a8537dbe9d0" providerId="LiveId" clId="{28DFCD39-2CDE-40AD-86A8-D7C1A1B8CC7F}" dt="2024-05-29T11:03:00.674" v="22"/>
          <ac:spMkLst>
            <pc:docMk/>
            <pc:sldMk cId="2096331201" sldId="343"/>
            <ac:spMk id="979" creationId="{528FE123-F277-D245-8033-E277FC1827FE}"/>
          </ac:spMkLst>
        </pc:spChg>
        <pc:spChg chg="add mod">
          <ac:chgData name="Bess Dunlevy" userId="dd4b9a8537dbe9d0" providerId="LiveId" clId="{28DFCD39-2CDE-40AD-86A8-D7C1A1B8CC7F}" dt="2024-05-29T11:03:00.674" v="22"/>
          <ac:spMkLst>
            <pc:docMk/>
            <pc:sldMk cId="2096331201" sldId="343"/>
            <ac:spMk id="980" creationId="{10FEFAC4-6C5E-E84B-B660-0D52655F560A}"/>
          </ac:spMkLst>
        </pc:spChg>
        <pc:spChg chg="add mod">
          <ac:chgData name="Bess Dunlevy" userId="dd4b9a8537dbe9d0" providerId="LiveId" clId="{28DFCD39-2CDE-40AD-86A8-D7C1A1B8CC7F}" dt="2024-05-29T11:03:00.674" v="22"/>
          <ac:spMkLst>
            <pc:docMk/>
            <pc:sldMk cId="2096331201" sldId="343"/>
            <ac:spMk id="981" creationId="{0A5F343D-5938-6D4D-9AFA-F91698D6CE85}"/>
          </ac:spMkLst>
        </pc:spChg>
        <pc:spChg chg="add mod">
          <ac:chgData name="Bess Dunlevy" userId="dd4b9a8537dbe9d0" providerId="LiveId" clId="{28DFCD39-2CDE-40AD-86A8-D7C1A1B8CC7F}" dt="2024-05-29T11:03:00.674" v="22"/>
          <ac:spMkLst>
            <pc:docMk/>
            <pc:sldMk cId="2096331201" sldId="343"/>
            <ac:spMk id="982" creationId="{DF79B167-03C3-4B4F-86E2-5F6BCB7ABEA9}"/>
          </ac:spMkLst>
        </pc:spChg>
        <pc:spChg chg="add mod">
          <ac:chgData name="Bess Dunlevy" userId="dd4b9a8537dbe9d0" providerId="LiveId" clId="{28DFCD39-2CDE-40AD-86A8-D7C1A1B8CC7F}" dt="2024-05-29T11:03:00.674" v="22"/>
          <ac:spMkLst>
            <pc:docMk/>
            <pc:sldMk cId="2096331201" sldId="343"/>
            <ac:spMk id="983" creationId="{F16E7F42-36E2-8047-84CC-CA18CBA95996}"/>
          </ac:spMkLst>
        </pc:spChg>
        <pc:spChg chg="add mod">
          <ac:chgData name="Bess Dunlevy" userId="dd4b9a8537dbe9d0" providerId="LiveId" clId="{28DFCD39-2CDE-40AD-86A8-D7C1A1B8CC7F}" dt="2024-05-29T11:03:00.674" v="22"/>
          <ac:spMkLst>
            <pc:docMk/>
            <pc:sldMk cId="2096331201" sldId="343"/>
            <ac:spMk id="984" creationId="{5E7E1630-417F-C740-B4BB-FA765C1F8CFD}"/>
          </ac:spMkLst>
        </pc:spChg>
        <pc:spChg chg="add mod">
          <ac:chgData name="Bess Dunlevy" userId="dd4b9a8537dbe9d0" providerId="LiveId" clId="{28DFCD39-2CDE-40AD-86A8-D7C1A1B8CC7F}" dt="2024-05-29T11:03:00.674" v="22"/>
          <ac:spMkLst>
            <pc:docMk/>
            <pc:sldMk cId="2096331201" sldId="343"/>
            <ac:spMk id="985" creationId="{3ECE7A15-3ACF-E845-96D4-9E125B1BF664}"/>
          </ac:spMkLst>
        </pc:spChg>
        <pc:spChg chg="add mod">
          <ac:chgData name="Bess Dunlevy" userId="dd4b9a8537dbe9d0" providerId="LiveId" clId="{28DFCD39-2CDE-40AD-86A8-D7C1A1B8CC7F}" dt="2024-05-29T11:03:00.674" v="22"/>
          <ac:spMkLst>
            <pc:docMk/>
            <pc:sldMk cId="2096331201" sldId="343"/>
            <ac:spMk id="986" creationId="{7FBDAAD6-2FBC-EB4A-8031-AAF36146523C}"/>
          </ac:spMkLst>
        </pc:spChg>
        <pc:spChg chg="add mod">
          <ac:chgData name="Bess Dunlevy" userId="dd4b9a8537dbe9d0" providerId="LiveId" clId="{28DFCD39-2CDE-40AD-86A8-D7C1A1B8CC7F}" dt="2024-05-29T11:03:00.674" v="22"/>
          <ac:spMkLst>
            <pc:docMk/>
            <pc:sldMk cId="2096331201" sldId="343"/>
            <ac:spMk id="987" creationId="{4CCB4ABB-090C-2C4C-8B13-E12A5DAB9EFD}"/>
          </ac:spMkLst>
        </pc:spChg>
        <pc:spChg chg="add mod">
          <ac:chgData name="Bess Dunlevy" userId="dd4b9a8537dbe9d0" providerId="LiveId" clId="{28DFCD39-2CDE-40AD-86A8-D7C1A1B8CC7F}" dt="2024-05-29T11:03:00.674" v="22"/>
          <ac:spMkLst>
            <pc:docMk/>
            <pc:sldMk cId="2096331201" sldId="343"/>
            <ac:spMk id="988" creationId="{F5B35379-61DC-434C-8780-B944F84A2826}"/>
          </ac:spMkLst>
        </pc:spChg>
        <pc:spChg chg="add mod">
          <ac:chgData name="Bess Dunlevy" userId="dd4b9a8537dbe9d0" providerId="LiveId" clId="{28DFCD39-2CDE-40AD-86A8-D7C1A1B8CC7F}" dt="2024-05-29T11:03:00.674" v="22"/>
          <ac:spMkLst>
            <pc:docMk/>
            <pc:sldMk cId="2096331201" sldId="343"/>
            <ac:spMk id="989" creationId="{5FDEC0C7-55D4-0B4D-9482-A1344516ACA5}"/>
          </ac:spMkLst>
        </pc:spChg>
        <pc:spChg chg="add mod">
          <ac:chgData name="Bess Dunlevy" userId="dd4b9a8537dbe9d0" providerId="LiveId" clId="{28DFCD39-2CDE-40AD-86A8-D7C1A1B8CC7F}" dt="2024-05-29T11:03:00.674" v="22"/>
          <ac:spMkLst>
            <pc:docMk/>
            <pc:sldMk cId="2096331201" sldId="343"/>
            <ac:spMk id="990" creationId="{BA429C09-6FC4-B943-9B31-4C018EB01E35}"/>
          </ac:spMkLst>
        </pc:spChg>
        <pc:spChg chg="add mod">
          <ac:chgData name="Bess Dunlevy" userId="dd4b9a8537dbe9d0" providerId="LiveId" clId="{28DFCD39-2CDE-40AD-86A8-D7C1A1B8CC7F}" dt="2024-05-29T11:03:00.674" v="22"/>
          <ac:spMkLst>
            <pc:docMk/>
            <pc:sldMk cId="2096331201" sldId="343"/>
            <ac:spMk id="991" creationId="{AAC2CEE1-8186-314C-BAE4-CBC8C28B853E}"/>
          </ac:spMkLst>
        </pc:spChg>
        <pc:spChg chg="add mod">
          <ac:chgData name="Bess Dunlevy" userId="dd4b9a8537dbe9d0" providerId="LiveId" clId="{28DFCD39-2CDE-40AD-86A8-D7C1A1B8CC7F}" dt="2024-05-29T11:03:00.674" v="22"/>
          <ac:spMkLst>
            <pc:docMk/>
            <pc:sldMk cId="2096331201" sldId="343"/>
            <ac:spMk id="992" creationId="{77406B40-BA34-3343-8F70-45782AE698F0}"/>
          </ac:spMkLst>
        </pc:spChg>
        <pc:spChg chg="add mod">
          <ac:chgData name="Bess Dunlevy" userId="dd4b9a8537dbe9d0" providerId="LiveId" clId="{28DFCD39-2CDE-40AD-86A8-D7C1A1B8CC7F}" dt="2024-05-29T11:03:00.674" v="22"/>
          <ac:spMkLst>
            <pc:docMk/>
            <pc:sldMk cId="2096331201" sldId="343"/>
            <ac:spMk id="993" creationId="{8BB2B430-B248-4740-8695-C7AA0E3B5408}"/>
          </ac:spMkLst>
        </pc:spChg>
        <pc:spChg chg="add mod">
          <ac:chgData name="Bess Dunlevy" userId="dd4b9a8537dbe9d0" providerId="LiveId" clId="{28DFCD39-2CDE-40AD-86A8-D7C1A1B8CC7F}" dt="2024-05-29T11:03:00.674" v="22"/>
          <ac:spMkLst>
            <pc:docMk/>
            <pc:sldMk cId="2096331201" sldId="343"/>
            <ac:spMk id="994" creationId="{4E7E4194-5567-2043-8F45-5CB2ED54ABFD}"/>
          </ac:spMkLst>
        </pc:spChg>
        <pc:spChg chg="add mod">
          <ac:chgData name="Bess Dunlevy" userId="dd4b9a8537dbe9d0" providerId="LiveId" clId="{28DFCD39-2CDE-40AD-86A8-D7C1A1B8CC7F}" dt="2024-05-29T11:03:00.674" v="22"/>
          <ac:spMkLst>
            <pc:docMk/>
            <pc:sldMk cId="2096331201" sldId="343"/>
            <ac:spMk id="995" creationId="{7B673815-CD79-F644-936B-75B9C16984FA}"/>
          </ac:spMkLst>
        </pc:spChg>
        <pc:spChg chg="add mod">
          <ac:chgData name="Bess Dunlevy" userId="dd4b9a8537dbe9d0" providerId="LiveId" clId="{28DFCD39-2CDE-40AD-86A8-D7C1A1B8CC7F}" dt="2024-05-29T11:03:00.674" v="22"/>
          <ac:spMkLst>
            <pc:docMk/>
            <pc:sldMk cId="2096331201" sldId="343"/>
            <ac:spMk id="996" creationId="{C54CFF25-8AFE-7E4C-AD28-F3EEA860E82B}"/>
          </ac:spMkLst>
        </pc:spChg>
        <pc:spChg chg="add mod">
          <ac:chgData name="Bess Dunlevy" userId="dd4b9a8537dbe9d0" providerId="LiveId" clId="{28DFCD39-2CDE-40AD-86A8-D7C1A1B8CC7F}" dt="2024-05-29T11:03:00.674" v="22"/>
          <ac:spMkLst>
            <pc:docMk/>
            <pc:sldMk cId="2096331201" sldId="343"/>
            <ac:spMk id="997" creationId="{702F61A9-DC4B-CB49-B206-CB9E5B1C1C7B}"/>
          </ac:spMkLst>
        </pc:spChg>
        <pc:spChg chg="add mod">
          <ac:chgData name="Bess Dunlevy" userId="dd4b9a8537dbe9d0" providerId="LiveId" clId="{28DFCD39-2CDE-40AD-86A8-D7C1A1B8CC7F}" dt="2024-05-29T11:03:00.674" v="22"/>
          <ac:spMkLst>
            <pc:docMk/>
            <pc:sldMk cId="2096331201" sldId="343"/>
            <ac:spMk id="998" creationId="{4531343A-ADEA-6543-AEC1-8E191FCFC4C6}"/>
          </ac:spMkLst>
        </pc:spChg>
        <pc:spChg chg="add mod">
          <ac:chgData name="Bess Dunlevy" userId="dd4b9a8537dbe9d0" providerId="LiveId" clId="{28DFCD39-2CDE-40AD-86A8-D7C1A1B8CC7F}" dt="2024-05-29T11:03:00.674" v="22"/>
          <ac:spMkLst>
            <pc:docMk/>
            <pc:sldMk cId="2096331201" sldId="343"/>
            <ac:spMk id="999" creationId="{8B59B446-489A-AE40-A657-368C7C69DAC1}"/>
          </ac:spMkLst>
        </pc:spChg>
        <pc:spChg chg="add mod">
          <ac:chgData name="Bess Dunlevy" userId="dd4b9a8537dbe9d0" providerId="LiveId" clId="{28DFCD39-2CDE-40AD-86A8-D7C1A1B8CC7F}" dt="2024-05-29T11:03:00.674" v="22"/>
          <ac:spMkLst>
            <pc:docMk/>
            <pc:sldMk cId="2096331201" sldId="343"/>
            <ac:spMk id="1000" creationId="{A3BD5DAB-3C0E-2D40-948F-97C94A9ADAA2}"/>
          </ac:spMkLst>
        </pc:spChg>
        <pc:spChg chg="add mod">
          <ac:chgData name="Bess Dunlevy" userId="dd4b9a8537dbe9d0" providerId="LiveId" clId="{28DFCD39-2CDE-40AD-86A8-D7C1A1B8CC7F}" dt="2024-05-29T11:03:00.674" v="22"/>
          <ac:spMkLst>
            <pc:docMk/>
            <pc:sldMk cId="2096331201" sldId="343"/>
            <ac:spMk id="1001" creationId="{D8AC3C03-B052-9A44-A556-D9371787D676}"/>
          </ac:spMkLst>
        </pc:spChg>
        <pc:spChg chg="add mod">
          <ac:chgData name="Bess Dunlevy" userId="dd4b9a8537dbe9d0" providerId="LiveId" clId="{28DFCD39-2CDE-40AD-86A8-D7C1A1B8CC7F}" dt="2024-05-29T11:03:00.674" v="22"/>
          <ac:spMkLst>
            <pc:docMk/>
            <pc:sldMk cId="2096331201" sldId="343"/>
            <ac:spMk id="1002" creationId="{60F699F3-9847-6948-A94D-3C678F938EEA}"/>
          </ac:spMkLst>
        </pc:spChg>
        <pc:spChg chg="add mod">
          <ac:chgData name="Bess Dunlevy" userId="dd4b9a8537dbe9d0" providerId="LiveId" clId="{28DFCD39-2CDE-40AD-86A8-D7C1A1B8CC7F}" dt="2024-05-29T11:03:00.674" v="22"/>
          <ac:spMkLst>
            <pc:docMk/>
            <pc:sldMk cId="2096331201" sldId="343"/>
            <ac:spMk id="1003" creationId="{AE14FFED-D6E8-394F-A71A-263E26D7FAA8}"/>
          </ac:spMkLst>
        </pc:spChg>
        <pc:spChg chg="add mod">
          <ac:chgData name="Bess Dunlevy" userId="dd4b9a8537dbe9d0" providerId="LiveId" clId="{28DFCD39-2CDE-40AD-86A8-D7C1A1B8CC7F}" dt="2024-05-29T11:03:00.674" v="22"/>
          <ac:spMkLst>
            <pc:docMk/>
            <pc:sldMk cId="2096331201" sldId="343"/>
            <ac:spMk id="1004" creationId="{5C20F60F-A8F9-9647-8A06-E829E2C2D740}"/>
          </ac:spMkLst>
        </pc:spChg>
        <pc:spChg chg="add mod">
          <ac:chgData name="Bess Dunlevy" userId="dd4b9a8537dbe9d0" providerId="LiveId" clId="{28DFCD39-2CDE-40AD-86A8-D7C1A1B8CC7F}" dt="2024-05-29T11:03:00.674" v="22"/>
          <ac:spMkLst>
            <pc:docMk/>
            <pc:sldMk cId="2096331201" sldId="343"/>
            <ac:spMk id="1005" creationId="{AB518437-F4DF-9D4A-849D-8493CF0D9960}"/>
          </ac:spMkLst>
        </pc:spChg>
        <pc:spChg chg="add mod">
          <ac:chgData name="Bess Dunlevy" userId="dd4b9a8537dbe9d0" providerId="LiveId" clId="{28DFCD39-2CDE-40AD-86A8-D7C1A1B8CC7F}" dt="2024-05-29T11:03:00.674" v="22"/>
          <ac:spMkLst>
            <pc:docMk/>
            <pc:sldMk cId="2096331201" sldId="343"/>
            <ac:spMk id="1006" creationId="{F2FB4340-18E1-9740-87DB-A68E2064BAF2}"/>
          </ac:spMkLst>
        </pc:spChg>
        <pc:spChg chg="add mod">
          <ac:chgData name="Bess Dunlevy" userId="dd4b9a8537dbe9d0" providerId="LiveId" clId="{28DFCD39-2CDE-40AD-86A8-D7C1A1B8CC7F}" dt="2024-05-29T11:03:00.674" v="22"/>
          <ac:spMkLst>
            <pc:docMk/>
            <pc:sldMk cId="2096331201" sldId="343"/>
            <ac:spMk id="1007" creationId="{320A3D89-3801-4749-89D6-2BF02B9F2693}"/>
          </ac:spMkLst>
        </pc:spChg>
        <pc:spChg chg="add mod">
          <ac:chgData name="Bess Dunlevy" userId="dd4b9a8537dbe9d0" providerId="LiveId" clId="{28DFCD39-2CDE-40AD-86A8-D7C1A1B8CC7F}" dt="2024-05-29T11:03:00.674" v="22"/>
          <ac:spMkLst>
            <pc:docMk/>
            <pc:sldMk cId="2096331201" sldId="343"/>
            <ac:spMk id="1008" creationId="{27527211-908F-B943-A0CA-CD3FA7100260}"/>
          </ac:spMkLst>
        </pc:spChg>
        <pc:spChg chg="add mod">
          <ac:chgData name="Bess Dunlevy" userId="dd4b9a8537dbe9d0" providerId="LiveId" clId="{28DFCD39-2CDE-40AD-86A8-D7C1A1B8CC7F}" dt="2024-05-29T11:03:00.674" v="22"/>
          <ac:spMkLst>
            <pc:docMk/>
            <pc:sldMk cId="2096331201" sldId="343"/>
            <ac:spMk id="1009" creationId="{8967E5D3-6BDF-2A4A-9BCD-68743B4E2F6C}"/>
          </ac:spMkLst>
        </pc:spChg>
        <pc:spChg chg="add mod">
          <ac:chgData name="Bess Dunlevy" userId="dd4b9a8537dbe9d0" providerId="LiveId" clId="{28DFCD39-2CDE-40AD-86A8-D7C1A1B8CC7F}" dt="2024-05-29T11:03:00.674" v="22"/>
          <ac:spMkLst>
            <pc:docMk/>
            <pc:sldMk cId="2096331201" sldId="343"/>
            <ac:spMk id="1010" creationId="{3E9E29B2-2DC1-D740-86FF-21E8745DF680}"/>
          </ac:spMkLst>
        </pc:spChg>
        <pc:spChg chg="add mod">
          <ac:chgData name="Bess Dunlevy" userId="dd4b9a8537dbe9d0" providerId="LiveId" clId="{28DFCD39-2CDE-40AD-86A8-D7C1A1B8CC7F}" dt="2024-05-29T11:03:00.674" v="22"/>
          <ac:spMkLst>
            <pc:docMk/>
            <pc:sldMk cId="2096331201" sldId="343"/>
            <ac:spMk id="1011" creationId="{64436836-AEBB-2748-BA44-3198CE802404}"/>
          </ac:spMkLst>
        </pc:spChg>
        <pc:spChg chg="add mod">
          <ac:chgData name="Bess Dunlevy" userId="dd4b9a8537dbe9d0" providerId="LiveId" clId="{28DFCD39-2CDE-40AD-86A8-D7C1A1B8CC7F}" dt="2024-05-29T11:03:00.674" v="22"/>
          <ac:spMkLst>
            <pc:docMk/>
            <pc:sldMk cId="2096331201" sldId="343"/>
            <ac:spMk id="1012" creationId="{D9A6A129-55B1-C543-8941-DAB3DD0EFCDC}"/>
          </ac:spMkLst>
        </pc:spChg>
        <pc:spChg chg="add mod">
          <ac:chgData name="Bess Dunlevy" userId="dd4b9a8537dbe9d0" providerId="LiveId" clId="{28DFCD39-2CDE-40AD-86A8-D7C1A1B8CC7F}" dt="2024-05-29T11:03:00.674" v="22"/>
          <ac:spMkLst>
            <pc:docMk/>
            <pc:sldMk cId="2096331201" sldId="343"/>
            <ac:spMk id="1013" creationId="{61DAE90D-57FA-3D4E-8819-4C5BEF2F87B4}"/>
          </ac:spMkLst>
        </pc:spChg>
        <pc:spChg chg="add mod">
          <ac:chgData name="Bess Dunlevy" userId="dd4b9a8537dbe9d0" providerId="LiveId" clId="{28DFCD39-2CDE-40AD-86A8-D7C1A1B8CC7F}" dt="2024-05-29T11:03:00.674" v="22"/>
          <ac:spMkLst>
            <pc:docMk/>
            <pc:sldMk cId="2096331201" sldId="343"/>
            <ac:spMk id="1014" creationId="{0B4F1C39-2360-FD44-8E4F-878C7EBC6686}"/>
          </ac:spMkLst>
        </pc:spChg>
        <pc:spChg chg="add mod">
          <ac:chgData name="Bess Dunlevy" userId="dd4b9a8537dbe9d0" providerId="LiveId" clId="{28DFCD39-2CDE-40AD-86A8-D7C1A1B8CC7F}" dt="2024-05-29T11:03:00.674" v="22"/>
          <ac:spMkLst>
            <pc:docMk/>
            <pc:sldMk cId="2096331201" sldId="343"/>
            <ac:spMk id="1015" creationId="{EE72AC31-4C39-6340-8181-45E98F148292}"/>
          </ac:spMkLst>
        </pc:spChg>
        <pc:spChg chg="add mod">
          <ac:chgData name="Bess Dunlevy" userId="dd4b9a8537dbe9d0" providerId="LiveId" clId="{28DFCD39-2CDE-40AD-86A8-D7C1A1B8CC7F}" dt="2024-05-29T11:03:00.674" v="22"/>
          <ac:spMkLst>
            <pc:docMk/>
            <pc:sldMk cId="2096331201" sldId="343"/>
            <ac:spMk id="1016" creationId="{C7011CDD-0676-654D-8B81-9E8DD5CE49C7}"/>
          </ac:spMkLst>
        </pc:spChg>
        <pc:spChg chg="add mod">
          <ac:chgData name="Bess Dunlevy" userId="dd4b9a8537dbe9d0" providerId="LiveId" clId="{28DFCD39-2CDE-40AD-86A8-D7C1A1B8CC7F}" dt="2024-05-29T11:03:00.674" v="22"/>
          <ac:spMkLst>
            <pc:docMk/>
            <pc:sldMk cId="2096331201" sldId="343"/>
            <ac:spMk id="1017" creationId="{766B6363-8842-F040-A77E-8ECDA0510AAE}"/>
          </ac:spMkLst>
        </pc:spChg>
        <pc:spChg chg="add mod">
          <ac:chgData name="Bess Dunlevy" userId="dd4b9a8537dbe9d0" providerId="LiveId" clId="{28DFCD39-2CDE-40AD-86A8-D7C1A1B8CC7F}" dt="2024-05-29T11:03:00.674" v="22"/>
          <ac:spMkLst>
            <pc:docMk/>
            <pc:sldMk cId="2096331201" sldId="343"/>
            <ac:spMk id="1018" creationId="{B5690457-35A8-9C41-B87F-DC005579F7AB}"/>
          </ac:spMkLst>
        </pc:spChg>
        <pc:spChg chg="add mod">
          <ac:chgData name="Bess Dunlevy" userId="dd4b9a8537dbe9d0" providerId="LiveId" clId="{28DFCD39-2CDE-40AD-86A8-D7C1A1B8CC7F}" dt="2024-05-29T11:03:00.674" v="22"/>
          <ac:spMkLst>
            <pc:docMk/>
            <pc:sldMk cId="2096331201" sldId="343"/>
            <ac:spMk id="1019" creationId="{CEF2CC9B-3587-B94B-8BD8-8685C6748FE2}"/>
          </ac:spMkLst>
        </pc:spChg>
        <pc:spChg chg="add mod">
          <ac:chgData name="Bess Dunlevy" userId="dd4b9a8537dbe9d0" providerId="LiveId" clId="{28DFCD39-2CDE-40AD-86A8-D7C1A1B8CC7F}" dt="2024-05-29T11:03:00.674" v="22"/>
          <ac:spMkLst>
            <pc:docMk/>
            <pc:sldMk cId="2096331201" sldId="343"/>
            <ac:spMk id="1020" creationId="{4087ADAC-9B77-734B-B863-3F5AF49D4A17}"/>
          </ac:spMkLst>
        </pc:spChg>
        <pc:spChg chg="add mod">
          <ac:chgData name="Bess Dunlevy" userId="dd4b9a8537dbe9d0" providerId="LiveId" clId="{28DFCD39-2CDE-40AD-86A8-D7C1A1B8CC7F}" dt="2024-05-29T11:03:00.674" v="22"/>
          <ac:spMkLst>
            <pc:docMk/>
            <pc:sldMk cId="2096331201" sldId="343"/>
            <ac:spMk id="1021" creationId="{2DB1CFFC-6EF1-2B4C-B90B-5EFF139B592D}"/>
          </ac:spMkLst>
        </pc:spChg>
        <pc:spChg chg="add mod">
          <ac:chgData name="Bess Dunlevy" userId="dd4b9a8537dbe9d0" providerId="LiveId" clId="{28DFCD39-2CDE-40AD-86A8-D7C1A1B8CC7F}" dt="2024-05-29T11:03:00.674" v="22"/>
          <ac:spMkLst>
            <pc:docMk/>
            <pc:sldMk cId="2096331201" sldId="343"/>
            <ac:spMk id="1022" creationId="{3C38539F-5BD5-D146-8597-32FA6CE80220}"/>
          </ac:spMkLst>
        </pc:spChg>
        <pc:spChg chg="add mod">
          <ac:chgData name="Bess Dunlevy" userId="dd4b9a8537dbe9d0" providerId="LiveId" clId="{28DFCD39-2CDE-40AD-86A8-D7C1A1B8CC7F}" dt="2024-05-29T11:03:00.674" v="22"/>
          <ac:spMkLst>
            <pc:docMk/>
            <pc:sldMk cId="2096331201" sldId="343"/>
            <ac:spMk id="1023" creationId="{B8F994AE-1CCA-FB47-8604-7F87BC0CDCC6}"/>
          </ac:spMkLst>
        </pc:spChg>
        <pc:spChg chg="add mod">
          <ac:chgData name="Bess Dunlevy" userId="dd4b9a8537dbe9d0" providerId="LiveId" clId="{28DFCD39-2CDE-40AD-86A8-D7C1A1B8CC7F}" dt="2024-05-29T11:03:00.674" v="22"/>
          <ac:spMkLst>
            <pc:docMk/>
            <pc:sldMk cId="2096331201" sldId="343"/>
            <ac:spMk id="1024" creationId="{1E53BB4A-4D0A-104E-8450-80C209262A9A}"/>
          </ac:spMkLst>
        </pc:spChg>
        <pc:spChg chg="add mod">
          <ac:chgData name="Bess Dunlevy" userId="dd4b9a8537dbe9d0" providerId="LiveId" clId="{28DFCD39-2CDE-40AD-86A8-D7C1A1B8CC7F}" dt="2024-05-29T11:03:00.674" v="22"/>
          <ac:spMkLst>
            <pc:docMk/>
            <pc:sldMk cId="2096331201" sldId="343"/>
            <ac:spMk id="1025" creationId="{7BB8FEAB-97D4-E944-AE95-2DF9B52CCB18}"/>
          </ac:spMkLst>
        </pc:spChg>
        <pc:spChg chg="add mod">
          <ac:chgData name="Bess Dunlevy" userId="dd4b9a8537dbe9d0" providerId="LiveId" clId="{28DFCD39-2CDE-40AD-86A8-D7C1A1B8CC7F}" dt="2024-05-29T11:03:00.674" v="22"/>
          <ac:spMkLst>
            <pc:docMk/>
            <pc:sldMk cId="2096331201" sldId="343"/>
            <ac:spMk id="1026" creationId="{137F42BE-9A34-574F-94E7-3D661DD5C2A2}"/>
          </ac:spMkLst>
        </pc:spChg>
        <pc:spChg chg="add mod">
          <ac:chgData name="Bess Dunlevy" userId="dd4b9a8537dbe9d0" providerId="LiveId" clId="{28DFCD39-2CDE-40AD-86A8-D7C1A1B8CC7F}" dt="2024-05-29T11:03:00.674" v="22"/>
          <ac:spMkLst>
            <pc:docMk/>
            <pc:sldMk cId="2096331201" sldId="343"/>
            <ac:spMk id="1027" creationId="{60C37633-914F-AC4E-AF74-434B45A8E011}"/>
          </ac:spMkLst>
        </pc:spChg>
        <pc:spChg chg="add mod">
          <ac:chgData name="Bess Dunlevy" userId="dd4b9a8537dbe9d0" providerId="LiveId" clId="{28DFCD39-2CDE-40AD-86A8-D7C1A1B8CC7F}" dt="2024-05-29T11:03:00.674" v="22"/>
          <ac:spMkLst>
            <pc:docMk/>
            <pc:sldMk cId="2096331201" sldId="343"/>
            <ac:spMk id="1028" creationId="{7B7073D6-2E24-AF4A-906D-176DA403E641}"/>
          </ac:spMkLst>
        </pc:spChg>
        <pc:spChg chg="add mod">
          <ac:chgData name="Bess Dunlevy" userId="dd4b9a8537dbe9d0" providerId="LiveId" clId="{28DFCD39-2CDE-40AD-86A8-D7C1A1B8CC7F}" dt="2024-05-29T11:03:00.674" v="22"/>
          <ac:spMkLst>
            <pc:docMk/>
            <pc:sldMk cId="2096331201" sldId="343"/>
            <ac:spMk id="1029" creationId="{4E56E190-6F2A-8544-9042-53A3DCD08BAD}"/>
          </ac:spMkLst>
        </pc:spChg>
        <pc:spChg chg="add mod">
          <ac:chgData name="Bess Dunlevy" userId="dd4b9a8537dbe9d0" providerId="LiveId" clId="{28DFCD39-2CDE-40AD-86A8-D7C1A1B8CC7F}" dt="2024-05-29T11:03:00.674" v="22"/>
          <ac:spMkLst>
            <pc:docMk/>
            <pc:sldMk cId="2096331201" sldId="343"/>
            <ac:spMk id="1030" creationId="{E0606385-E772-204E-A85C-48DAC7D4C31F}"/>
          </ac:spMkLst>
        </pc:spChg>
        <pc:spChg chg="add mod">
          <ac:chgData name="Bess Dunlevy" userId="dd4b9a8537dbe9d0" providerId="LiveId" clId="{28DFCD39-2CDE-40AD-86A8-D7C1A1B8CC7F}" dt="2024-05-29T11:03:00.674" v="22"/>
          <ac:spMkLst>
            <pc:docMk/>
            <pc:sldMk cId="2096331201" sldId="343"/>
            <ac:spMk id="1031" creationId="{5BAE0D3E-F034-7444-8BEB-C7CCEEBB016E}"/>
          </ac:spMkLst>
        </pc:spChg>
        <pc:spChg chg="add mod">
          <ac:chgData name="Bess Dunlevy" userId="dd4b9a8537dbe9d0" providerId="LiveId" clId="{28DFCD39-2CDE-40AD-86A8-D7C1A1B8CC7F}" dt="2024-05-29T11:03:00.674" v="22"/>
          <ac:spMkLst>
            <pc:docMk/>
            <pc:sldMk cId="2096331201" sldId="343"/>
            <ac:spMk id="1032" creationId="{D625C409-4A6D-3441-A5F9-1F5D7D550B91}"/>
          </ac:spMkLst>
        </pc:spChg>
        <pc:spChg chg="add mod">
          <ac:chgData name="Bess Dunlevy" userId="dd4b9a8537dbe9d0" providerId="LiveId" clId="{28DFCD39-2CDE-40AD-86A8-D7C1A1B8CC7F}" dt="2024-05-29T11:03:00.674" v="22"/>
          <ac:spMkLst>
            <pc:docMk/>
            <pc:sldMk cId="2096331201" sldId="343"/>
            <ac:spMk id="1033" creationId="{87F8B3A9-AAA9-4B48-8D1D-52B898FC949B}"/>
          </ac:spMkLst>
        </pc:spChg>
        <pc:spChg chg="add mod">
          <ac:chgData name="Bess Dunlevy" userId="dd4b9a8537dbe9d0" providerId="LiveId" clId="{28DFCD39-2CDE-40AD-86A8-D7C1A1B8CC7F}" dt="2024-05-29T11:03:00.674" v="22"/>
          <ac:spMkLst>
            <pc:docMk/>
            <pc:sldMk cId="2096331201" sldId="343"/>
            <ac:spMk id="1034" creationId="{F6D9D702-21C8-8F44-912E-DE437FBF3A16}"/>
          </ac:spMkLst>
        </pc:spChg>
        <pc:spChg chg="add mod">
          <ac:chgData name="Bess Dunlevy" userId="dd4b9a8537dbe9d0" providerId="LiveId" clId="{28DFCD39-2CDE-40AD-86A8-D7C1A1B8CC7F}" dt="2024-05-29T11:03:00.674" v="22"/>
          <ac:spMkLst>
            <pc:docMk/>
            <pc:sldMk cId="2096331201" sldId="343"/>
            <ac:spMk id="1035" creationId="{D736D78C-A946-9344-B026-9AC873B92D99}"/>
          </ac:spMkLst>
        </pc:spChg>
        <pc:spChg chg="add mod">
          <ac:chgData name="Bess Dunlevy" userId="dd4b9a8537dbe9d0" providerId="LiveId" clId="{28DFCD39-2CDE-40AD-86A8-D7C1A1B8CC7F}" dt="2024-05-29T11:03:00.674" v="22"/>
          <ac:spMkLst>
            <pc:docMk/>
            <pc:sldMk cId="2096331201" sldId="343"/>
            <ac:spMk id="1036" creationId="{4AE9CD0F-06D4-A946-8FB9-C16FEAC1CB9C}"/>
          </ac:spMkLst>
        </pc:spChg>
        <pc:spChg chg="add mod">
          <ac:chgData name="Bess Dunlevy" userId="dd4b9a8537dbe9d0" providerId="LiveId" clId="{28DFCD39-2CDE-40AD-86A8-D7C1A1B8CC7F}" dt="2024-05-29T11:03:00.674" v="22"/>
          <ac:spMkLst>
            <pc:docMk/>
            <pc:sldMk cId="2096331201" sldId="343"/>
            <ac:spMk id="1037" creationId="{D7F05E6B-7186-E640-A287-82BEE9BBB840}"/>
          </ac:spMkLst>
        </pc:spChg>
        <pc:spChg chg="add mod">
          <ac:chgData name="Bess Dunlevy" userId="dd4b9a8537dbe9d0" providerId="LiveId" clId="{28DFCD39-2CDE-40AD-86A8-D7C1A1B8CC7F}" dt="2024-05-29T11:03:00.674" v="22"/>
          <ac:spMkLst>
            <pc:docMk/>
            <pc:sldMk cId="2096331201" sldId="343"/>
            <ac:spMk id="1038" creationId="{6BEC221B-04BC-3544-93FB-69EC07789472}"/>
          </ac:spMkLst>
        </pc:spChg>
        <pc:spChg chg="add mod">
          <ac:chgData name="Bess Dunlevy" userId="dd4b9a8537dbe9d0" providerId="LiveId" clId="{28DFCD39-2CDE-40AD-86A8-D7C1A1B8CC7F}" dt="2024-05-29T11:03:00.674" v="22"/>
          <ac:spMkLst>
            <pc:docMk/>
            <pc:sldMk cId="2096331201" sldId="343"/>
            <ac:spMk id="1039" creationId="{B3A86D7A-CE36-0046-8EE6-A56DA0BDC390}"/>
          </ac:spMkLst>
        </pc:spChg>
        <pc:spChg chg="add mod">
          <ac:chgData name="Bess Dunlevy" userId="dd4b9a8537dbe9d0" providerId="LiveId" clId="{28DFCD39-2CDE-40AD-86A8-D7C1A1B8CC7F}" dt="2024-05-29T11:03:00.674" v="22"/>
          <ac:spMkLst>
            <pc:docMk/>
            <pc:sldMk cId="2096331201" sldId="343"/>
            <ac:spMk id="1040" creationId="{F664BCA5-B4BB-844A-89CE-A28058739ED5}"/>
          </ac:spMkLst>
        </pc:spChg>
        <pc:spChg chg="add mod">
          <ac:chgData name="Bess Dunlevy" userId="dd4b9a8537dbe9d0" providerId="LiveId" clId="{28DFCD39-2CDE-40AD-86A8-D7C1A1B8CC7F}" dt="2024-05-29T11:03:00.674" v="22"/>
          <ac:spMkLst>
            <pc:docMk/>
            <pc:sldMk cId="2096331201" sldId="343"/>
            <ac:spMk id="1041" creationId="{742E2EE3-0549-074F-8015-AB3B07E54A0B}"/>
          </ac:spMkLst>
        </pc:spChg>
        <pc:spChg chg="add mod">
          <ac:chgData name="Bess Dunlevy" userId="dd4b9a8537dbe9d0" providerId="LiveId" clId="{28DFCD39-2CDE-40AD-86A8-D7C1A1B8CC7F}" dt="2024-05-29T11:03:00.674" v="22"/>
          <ac:spMkLst>
            <pc:docMk/>
            <pc:sldMk cId="2096331201" sldId="343"/>
            <ac:spMk id="1042" creationId="{C2419722-F218-F74F-B005-4E93F3879549}"/>
          </ac:spMkLst>
        </pc:spChg>
        <pc:spChg chg="add mod">
          <ac:chgData name="Bess Dunlevy" userId="dd4b9a8537dbe9d0" providerId="LiveId" clId="{28DFCD39-2CDE-40AD-86A8-D7C1A1B8CC7F}" dt="2024-05-29T11:03:00.674" v="22"/>
          <ac:spMkLst>
            <pc:docMk/>
            <pc:sldMk cId="2096331201" sldId="343"/>
            <ac:spMk id="1043" creationId="{6C06109A-3F9F-B94C-AAD8-54961FF2C678}"/>
          </ac:spMkLst>
        </pc:spChg>
        <pc:spChg chg="add mod">
          <ac:chgData name="Bess Dunlevy" userId="dd4b9a8537dbe9d0" providerId="LiveId" clId="{28DFCD39-2CDE-40AD-86A8-D7C1A1B8CC7F}" dt="2024-05-29T11:03:00.674" v="22"/>
          <ac:spMkLst>
            <pc:docMk/>
            <pc:sldMk cId="2096331201" sldId="343"/>
            <ac:spMk id="1044" creationId="{E12FA0D0-DF4F-264B-9BFA-4139B927BDA3}"/>
          </ac:spMkLst>
        </pc:spChg>
        <pc:spChg chg="add mod">
          <ac:chgData name="Bess Dunlevy" userId="dd4b9a8537dbe9d0" providerId="LiveId" clId="{28DFCD39-2CDE-40AD-86A8-D7C1A1B8CC7F}" dt="2024-05-29T11:03:00.674" v="22"/>
          <ac:spMkLst>
            <pc:docMk/>
            <pc:sldMk cId="2096331201" sldId="343"/>
            <ac:spMk id="1045" creationId="{4EF23C9E-E901-464C-95E8-1F9D2BEF8F22}"/>
          </ac:spMkLst>
        </pc:spChg>
        <pc:spChg chg="add mod">
          <ac:chgData name="Bess Dunlevy" userId="dd4b9a8537dbe9d0" providerId="LiveId" clId="{28DFCD39-2CDE-40AD-86A8-D7C1A1B8CC7F}" dt="2024-05-29T11:03:00.674" v="22"/>
          <ac:spMkLst>
            <pc:docMk/>
            <pc:sldMk cId="2096331201" sldId="343"/>
            <ac:spMk id="1046" creationId="{7076CD7A-2856-1D41-80CB-593FFA8804A9}"/>
          </ac:spMkLst>
        </pc:spChg>
        <pc:spChg chg="add mod">
          <ac:chgData name="Bess Dunlevy" userId="dd4b9a8537dbe9d0" providerId="LiveId" clId="{28DFCD39-2CDE-40AD-86A8-D7C1A1B8CC7F}" dt="2024-05-29T11:03:00.674" v="22"/>
          <ac:spMkLst>
            <pc:docMk/>
            <pc:sldMk cId="2096331201" sldId="343"/>
            <ac:spMk id="1047" creationId="{273BBAFD-FA61-F845-8B28-367874355BC2}"/>
          </ac:spMkLst>
        </pc:spChg>
        <pc:spChg chg="add mod">
          <ac:chgData name="Bess Dunlevy" userId="dd4b9a8537dbe9d0" providerId="LiveId" clId="{28DFCD39-2CDE-40AD-86A8-D7C1A1B8CC7F}" dt="2024-05-29T11:03:00.674" v="22"/>
          <ac:spMkLst>
            <pc:docMk/>
            <pc:sldMk cId="2096331201" sldId="343"/>
            <ac:spMk id="1048" creationId="{58782384-BB90-314C-AE12-D5E9E70DA6E9}"/>
          </ac:spMkLst>
        </pc:spChg>
        <pc:spChg chg="add mod">
          <ac:chgData name="Bess Dunlevy" userId="dd4b9a8537dbe9d0" providerId="LiveId" clId="{28DFCD39-2CDE-40AD-86A8-D7C1A1B8CC7F}" dt="2024-05-29T11:03:00.674" v="22"/>
          <ac:spMkLst>
            <pc:docMk/>
            <pc:sldMk cId="2096331201" sldId="343"/>
            <ac:spMk id="1049" creationId="{C827637E-B2A3-2C4F-88B4-475402FE5A52}"/>
          </ac:spMkLst>
        </pc:spChg>
        <pc:spChg chg="add mod">
          <ac:chgData name="Bess Dunlevy" userId="dd4b9a8537dbe9d0" providerId="LiveId" clId="{28DFCD39-2CDE-40AD-86A8-D7C1A1B8CC7F}" dt="2024-05-29T11:03:00.674" v="22"/>
          <ac:spMkLst>
            <pc:docMk/>
            <pc:sldMk cId="2096331201" sldId="343"/>
            <ac:spMk id="1050" creationId="{E84F236F-639C-0D4A-92BC-49E7CE0E8B23}"/>
          </ac:spMkLst>
        </pc:spChg>
        <pc:spChg chg="add mod">
          <ac:chgData name="Bess Dunlevy" userId="dd4b9a8537dbe9d0" providerId="LiveId" clId="{28DFCD39-2CDE-40AD-86A8-D7C1A1B8CC7F}" dt="2024-05-29T11:03:00.674" v="22"/>
          <ac:spMkLst>
            <pc:docMk/>
            <pc:sldMk cId="2096331201" sldId="343"/>
            <ac:spMk id="1051" creationId="{FC66B2CE-2323-EF44-B52F-9DE4042E8525}"/>
          </ac:spMkLst>
        </pc:spChg>
        <pc:spChg chg="add mod">
          <ac:chgData name="Bess Dunlevy" userId="dd4b9a8537dbe9d0" providerId="LiveId" clId="{28DFCD39-2CDE-40AD-86A8-D7C1A1B8CC7F}" dt="2024-05-29T11:03:00.674" v="22"/>
          <ac:spMkLst>
            <pc:docMk/>
            <pc:sldMk cId="2096331201" sldId="343"/>
            <ac:spMk id="1052" creationId="{A92EBAAA-7FD4-B94C-830C-0A704436BB6F}"/>
          </ac:spMkLst>
        </pc:spChg>
        <pc:spChg chg="add mod">
          <ac:chgData name="Bess Dunlevy" userId="dd4b9a8537dbe9d0" providerId="LiveId" clId="{28DFCD39-2CDE-40AD-86A8-D7C1A1B8CC7F}" dt="2024-05-29T11:03:00.674" v="22"/>
          <ac:spMkLst>
            <pc:docMk/>
            <pc:sldMk cId="2096331201" sldId="343"/>
            <ac:spMk id="1053" creationId="{DB645CD9-4C6B-1045-AE83-B3A75F2085AD}"/>
          </ac:spMkLst>
        </pc:spChg>
        <pc:spChg chg="add mod">
          <ac:chgData name="Bess Dunlevy" userId="dd4b9a8537dbe9d0" providerId="LiveId" clId="{28DFCD39-2CDE-40AD-86A8-D7C1A1B8CC7F}" dt="2024-05-29T11:03:00.674" v="22"/>
          <ac:spMkLst>
            <pc:docMk/>
            <pc:sldMk cId="2096331201" sldId="343"/>
            <ac:spMk id="1054" creationId="{98100AD0-F243-124B-BA29-C382FD3C1235}"/>
          </ac:spMkLst>
        </pc:spChg>
        <pc:spChg chg="add mod">
          <ac:chgData name="Bess Dunlevy" userId="dd4b9a8537dbe9d0" providerId="LiveId" clId="{28DFCD39-2CDE-40AD-86A8-D7C1A1B8CC7F}" dt="2024-05-29T11:03:00.674" v="22"/>
          <ac:spMkLst>
            <pc:docMk/>
            <pc:sldMk cId="2096331201" sldId="343"/>
            <ac:spMk id="1055" creationId="{D83A384C-F266-8B41-B267-F4966615E6F6}"/>
          </ac:spMkLst>
        </pc:spChg>
        <pc:spChg chg="add mod">
          <ac:chgData name="Bess Dunlevy" userId="dd4b9a8537dbe9d0" providerId="LiveId" clId="{28DFCD39-2CDE-40AD-86A8-D7C1A1B8CC7F}" dt="2024-05-29T11:03:00.674" v="22"/>
          <ac:spMkLst>
            <pc:docMk/>
            <pc:sldMk cId="2096331201" sldId="343"/>
            <ac:spMk id="1056" creationId="{BB461236-0DCC-1A4E-B592-0BB5AB49B883}"/>
          </ac:spMkLst>
        </pc:spChg>
        <pc:spChg chg="add mod">
          <ac:chgData name="Bess Dunlevy" userId="dd4b9a8537dbe9d0" providerId="LiveId" clId="{28DFCD39-2CDE-40AD-86A8-D7C1A1B8CC7F}" dt="2024-05-29T11:03:00.674" v="22"/>
          <ac:spMkLst>
            <pc:docMk/>
            <pc:sldMk cId="2096331201" sldId="343"/>
            <ac:spMk id="1057" creationId="{E920C2DA-B022-FB48-9B6C-18A82E94853F}"/>
          </ac:spMkLst>
        </pc:spChg>
        <pc:spChg chg="add mod">
          <ac:chgData name="Bess Dunlevy" userId="dd4b9a8537dbe9d0" providerId="LiveId" clId="{28DFCD39-2CDE-40AD-86A8-D7C1A1B8CC7F}" dt="2024-05-29T11:03:00.674" v="22"/>
          <ac:spMkLst>
            <pc:docMk/>
            <pc:sldMk cId="2096331201" sldId="343"/>
            <ac:spMk id="1058" creationId="{F91D539D-B07F-7741-92F0-E0456889318F}"/>
          </ac:spMkLst>
        </pc:spChg>
        <pc:spChg chg="add mod">
          <ac:chgData name="Bess Dunlevy" userId="dd4b9a8537dbe9d0" providerId="LiveId" clId="{28DFCD39-2CDE-40AD-86A8-D7C1A1B8CC7F}" dt="2024-05-29T11:03:00.674" v="22"/>
          <ac:spMkLst>
            <pc:docMk/>
            <pc:sldMk cId="2096331201" sldId="343"/>
            <ac:spMk id="1059" creationId="{E85262E9-58FC-3545-A3E2-2230661335F6}"/>
          </ac:spMkLst>
        </pc:spChg>
        <pc:spChg chg="add mod">
          <ac:chgData name="Bess Dunlevy" userId="dd4b9a8537dbe9d0" providerId="LiveId" clId="{28DFCD39-2CDE-40AD-86A8-D7C1A1B8CC7F}" dt="2024-05-29T11:03:00.674" v="22"/>
          <ac:spMkLst>
            <pc:docMk/>
            <pc:sldMk cId="2096331201" sldId="343"/>
            <ac:spMk id="1060" creationId="{5F75A95D-726B-9541-966F-88E6F66FEBBA}"/>
          </ac:spMkLst>
        </pc:spChg>
        <pc:spChg chg="add mod">
          <ac:chgData name="Bess Dunlevy" userId="dd4b9a8537dbe9d0" providerId="LiveId" clId="{28DFCD39-2CDE-40AD-86A8-D7C1A1B8CC7F}" dt="2024-05-29T11:03:00.674" v="22"/>
          <ac:spMkLst>
            <pc:docMk/>
            <pc:sldMk cId="2096331201" sldId="343"/>
            <ac:spMk id="1061" creationId="{D9F316F9-9A2A-2C4B-9B9A-F519021F83D5}"/>
          </ac:spMkLst>
        </pc:spChg>
        <pc:spChg chg="add mod">
          <ac:chgData name="Bess Dunlevy" userId="dd4b9a8537dbe9d0" providerId="LiveId" clId="{28DFCD39-2CDE-40AD-86A8-D7C1A1B8CC7F}" dt="2024-05-29T11:03:00.674" v="22"/>
          <ac:spMkLst>
            <pc:docMk/>
            <pc:sldMk cId="2096331201" sldId="343"/>
            <ac:spMk id="1062" creationId="{FC7431D7-625C-2E4F-8914-FCE1C778A663}"/>
          </ac:spMkLst>
        </pc:spChg>
        <pc:spChg chg="add mod">
          <ac:chgData name="Bess Dunlevy" userId="dd4b9a8537dbe9d0" providerId="LiveId" clId="{28DFCD39-2CDE-40AD-86A8-D7C1A1B8CC7F}" dt="2024-05-29T11:03:00.674" v="22"/>
          <ac:spMkLst>
            <pc:docMk/>
            <pc:sldMk cId="2096331201" sldId="343"/>
            <ac:spMk id="1063" creationId="{F218B6F0-EF0F-6347-ADA5-2F08CFF1DDEF}"/>
          </ac:spMkLst>
        </pc:spChg>
        <pc:spChg chg="add mod">
          <ac:chgData name="Bess Dunlevy" userId="dd4b9a8537dbe9d0" providerId="LiveId" clId="{28DFCD39-2CDE-40AD-86A8-D7C1A1B8CC7F}" dt="2024-05-29T11:03:00.674" v="22"/>
          <ac:spMkLst>
            <pc:docMk/>
            <pc:sldMk cId="2096331201" sldId="343"/>
            <ac:spMk id="1064" creationId="{8CB00EDB-4FB8-1F4D-ADC1-7CB16023C6BF}"/>
          </ac:spMkLst>
        </pc:spChg>
        <pc:spChg chg="add mod">
          <ac:chgData name="Bess Dunlevy" userId="dd4b9a8537dbe9d0" providerId="LiveId" clId="{28DFCD39-2CDE-40AD-86A8-D7C1A1B8CC7F}" dt="2024-05-29T11:03:00.674" v="22"/>
          <ac:spMkLst>
            <pc:docMk/>
            <pc:sldMk cId="2096331201" sldId="343"/>
            <ac:spMk id="1065" creationId="{D7C854E7-F9FF-E34B-86FC-2AC5B7A51F12}"/>
          </ac:spMkLst>
        </pc:spChg>
        <pc:spChg chg="add mod">
          <ac:chgData name="Bess Dunlevy" userId="dd4b9a8537dbe9d0" providerId="LiveId" clId="{28DFCD39-2CDE-40AD-86A8-D7C1A1B8CC7F}" dt="2024-05-29T11:03:00.674" v="22"/>
          <ac:spMkLst>
            <pc:docMk/>
            <pc:sldMk cId="2096331201" sldId="343"/>
            <ac:spMk id="1066" creationId="{B2918147-B748-7244-8817-47A342FD64FB}"/>
          </ac:spMkLst>
        </pc:spChg>
        <pc:spChg chg="add mod">
          <ac:chgData name="Bess Dunlevy" userId="dd4b9a8537dbe9d0" providerId="LiveId" clId="{28DFCD39-2CDE-40AD-86A8-D7C1A1B8CC7F}" dt="2024-05-29T11:03:00.674" v="22"/>
          <ac:spMkLst>
            <pc:docMk/>
            <pc:sldMk cId="2096331201" sldId="343"/>
            <ac:spMk id="1067" creationId="{6ACF51CD-9B43-D248-92C8-D0CDCACC8837}"/>
          </ac:spMkLst>
        </pc:spChg>
        <pc:spChg chg="add mod">
          <ac:chgData name="Bess Dunlevy" userId="dd4b9a8537dbe9d0" providerId="LiveId" clId="{28DFCD39-2CDE-40AD-86A8-D7C1A1B8CC7F}" dt="2024-05-29T11:03:00.674" v="22"/>
          <ac:spMkLst>
            <pc:docMk/>
            <pc:sldMk cId="2096331201" sldId="343"/>
            <ac:spMk id="1068" creationId="{AA54D11A-B30F-184C-8304-B5518B5A7FB0}"/>
          </ac:spMkLst>
        </pc:spChg>
        <pc:spChg chg="add mod">
          <ac:chgData name="Bess Dunlevy" userId="dd4b9a8537dbe9d0" providerId="LiveId" clId="{28DFCD39-2CDE-40AD-86A8-D7C1A1B8CC7F}" dt="2024-05-29T11:03:00.674" v="22"/>
          <ac:spMkLst>
            <pc:docMk/>
            <pc:sldMk cId="2096331201" sldId="343"/>
            <ac:spMk id="1069" creationId="{F9BF3748-E2AE-9343-B8D6-5BFD4CD5C787}"/>
          </ac:spMkLst>
        </pc:spChg>
        <pc:spChg chg="add mod">
          <ac:chgData name="Bess Dunlevy" userId="dd4b9a8537dbe9d0" providerId="LiveId" clId="{28DFCD39-2CDE-40AD-86A8-D7C1A1B8CC7F}" dt="2024-05-29T11:03:00.674" v="22"/>
          <ac:spMkLst>
            <pc:docMk/>
            <pc:sldMk cId="2096331201" sldId="343"/>
            <ac:spMk id="1070" creationId="{80860E9E-D3CC-7644-ACBE-FB5A6B91A525}"/>
          </ac:spMkLst>
        </pc:spChg>
        <pc:spChg chg="add mod">
          <ac:chgData name="Bess Dunlevy" userId="dd4b9a8537dbe9d0" providerId="LiveId" clId="{28DFCD39-2CDE-40AD-86A8-D7C1A1B8CC7F}" dt="2024-05-29T11:03:00.674" v="22"/>
          <ac:spMkLst>
            <pc:docMk/>
            <pc:sldMk cId="2096331201" sldId="343"/>
            <ac:spMk id="1071" creationId="{AE56C5BF-03E4-1443-BFE4-09BC90D9AA9E}"/>
          </ac:spMkLst>
        </pc:spChg>
        <pc:spChg chg="add mod">
          <ac:chgData name="Bess Dunlevy" userId="dd4b9a8537dbe9d0" providerId="LiveId" clId="{28DFCD39-2CDE-40AD-86A8-D7C1A1B8CC7F}" dt="2024-05-29T11:03:00.674" v="22"/>
          <ac:spMkLst>
            <pc:docMk/>
            <pc:sldMk cId="2096331201" sldId="343"/>
            <ac:spMk id="1072" creationId="{86974708-1544-384D-947F-91B181E89BD1}"/>
          </ac:spMkLst>
        </pc:spChg>
        <pc:spChg chg="add mod">
          <ac:chgData name="Bess Dunlevy" userId="dd4b9a8537dbe9d0" providerId="LiveId" clId="{28DFCD39-2CDE-40AD-86A8-D7C1A1B8CC7F}" dt="2024-05-29T11:03:00.674" v="22"/>
          <ac:spMkLst>
            <pc:docMk/>
            <pc:sldMk cId="2096331201" sldId="343"/>
            <ac:spMk id="1073" creationId="{82C63CB8-2062-EF4E-9747-EF2FED511279}"/>
          </ac:spMkLst>
        </pc:spChg>
        <pc:spChg chg="add mod">
          <ac:chgData name="Bess Dunlevy" userId="dd4b9a8537dbe9d0" providerId="LiveId" clId="{28DFCD39-2CDE-40AD-86A8-D7C1A1B8CC7F}" dt="2024-05-29T11:03:00.674" v="22"/>
          <ac:spMkLst>
            <pc:docMk/>
            <pc:sldMk cId="2096331201" sldId="343"/>
            <ac:spMk id="1074" creationId="{153D94E5-EC82-904E-BF38-FAD64C1D9C7E}"/>
          </ac:spMkLst>
        </pc:spChg>
        <pc:spChg chg="add mod">
          <ac:chgData name="Bess Dunlevy" userId="dd4b9a8537dbe9d0" providerId="LiveId" clId="{28DFCD39-2CDE-40AD-86A8-D7C1A1B8CC7F}" dt="2024-05-29T11:03:00.674" v="22"/>
          <ac:spMkLst>
            <pc:docMk/>
            <pc:sldMk cId="2096331201" sldId="343"/>
            <ac:spMk id="1075" creationId="{485D6EE0-B970-5846-996D-1283171510B7}"/>
          </ac:spMkLst>
        </pc:spChg>
        <pc:spChg chg="add mod">
          <ac:chgData name="Bess Dunlevy" userId="dd4b9a8537dbe9d0" providerId="LiveId" clId="{28DFCD39-2CDE-40AD-86A8-D7C1A1B8CC7F}" dt="2024-05-29T11:03:00.674" v="22"/>
          <ac:spMkLst>
            <pc:docMk/>
            <pc:sldMk cId="2096331201" sldId="343"/>
            <ac:spMk id="1076" creationId="{CFF3EBAC-0E5D-9A41-B419-FF8F453DA10B}"/>
          </ac:spMkLst>
        </pc:spChg>
        <pc:spChg chg="add mod">
          <ac:chgData name="Bess Dunlevy" userId="dd4b9a8537dbe9d0" providerId="LiveId" clId="{28DFCD39-2CDE-40AD-86A8-D7C1A1B8CC7F}" dt="2024-05-29T11:03:00.674" v="22"/>
          <ac:spMkLst>
            <pc:docMk/>
            <pc:sldMk cId="2096331201" sldId="343"/>
            <ac:spMk id="1077" creationId="{E155B950-59C3-E944-BF3D-0BC75F8F7A91}"/>
          </ac:spMkLst>
        </pc:spChg>
        <pc:spChg chg="add mod">
          <ac:chgData name="Bess Dunlevy" userId="dd4b9a8537dbe9d0" providerId="LiveId" clId="{28DFCD39-2CDE-40AD-86A8-D7C1A1B8CC7F}" dt="2024-05-29T11:03:00.674" v="22"/>
          <ac:spMkLst>
            <pc:docMk/>
            <pc:sldMk cId="2096331201" sldId="343"/>
            <ac:spMk id="1078" creationId="{41B471EB-1405-B54A-A7E1-E0B090AC8318}"/>
          </ac:spMkLst>
        </pc:spChg>
        <pc:spChg chg="add mod">
          <ac:chgData name="Bess Dunlevy" userId="dd4b9a8537dbe9d0" providerId="LiveId" clId="{28DFCD39-2CDE-40AD-86A8-D7C1A1B8CC7F}" dt="2024-05-29T11:03:00.674" v="22"/>
          <ac:spMkLst>
            <pc:docMk/>
            <pc:sldMk cId="2096331201" sldId="343"/>
            <ac:spMk id="1079" creationId="{7F63018D-2D9C-1B44-B419-5EC7D2E7D0E9}"/>
          </ac:spMkLst>
        </pc:spChg>
        <pc:spChg chg="add mod">
          <ac:chgData name="Bess Dunlevy" userId="dd4b9a8537dbe9d0" providerId="LiveId" clId="{28DFCD39-2CDE-40AD-86A8-D7C1A1B8CC7F}" dt="2024-05-29T11:03:00.674" v="22"/>
          <ac:spMkLst>
            <pc:docMk/>
            <pc:sldMk cId="2096331201" sldId="343"/>
            <ac:spMk id="1080" creationId="{3407646E-A809-DA4B-A3BF-3CACD7F5508A}"/>
          </ac:spMkLst>
        </pc:spChg>
        <pc:spChg chg="add mod">
          <ac:chgData name="Bess Dunlevy" userId="dd4b9a8537dbe9d0" providerId="LiveId" clId="{28DFCD39-2CDE-40AD-86A8-D7C1A1B8CC7F}" dt="2024-05-29T11:03:00.674" v="22"/>
          <ac:spMkLst>
            <pc:docMk/>
            <pc:sldMk cId="2096331201" sldId="343"/>
            <ac:spMk id="1081" creationId="{3688D17E-3BC9-384A-BAA0-FD314410813A}"/>
          </ac:spMkLst>
        </pc:spChg>
        <pc:spChg chg="add mod">
          <ac:chgData name="Bess Dunlevy" userId="dd4b9a8537dbe9d0" providerId="LiveId" clId="{28DFCD39-2CDE-40AD-86A8-D7C1A1B8CC7F}" dt="2024-05-29T11:03:00.674" v="22"/>
          <ac:spMkLst>
            <pc:docMk/>
            <pc:sldMk cId="2096331201" sldId="343"/>
            <ac:spMk id="1082" creationId="{F993D51F-F537-6344-BE7F-86122A450AA5}"/>
          </ac:spMkLst>
        </pc:spChg>
        <pc:spChg chg="add mod">
          <ac:chgData name="Bess Dunlevy" userId="dd4b9a8537dbe9d0" providerId="LiveId" clId="{28DFCD39-2CDE-40AD-86A8-D7C1A1B8CC7F}" dt="2024-05-29T11:03:00.674" v="22"/>
          <ac:spMkLst>
            <pc:docMk/>
            <pc:sldMk cId="2096331201" sldId="343"/>
            <ac:spMk id="1083" creationId="{D76E988A-3691-CD4E-A285-A6883065128D}"/>
          </ac:spMkLst>
        </pc:spChg>
        <pc:spChg chg="add mod">
          <ac:chgData name="Bess Dunlevy" userId="dd4b9a8537dbe9d0" providerId="LiveId" clId="{28DFCD39-2CDE-40AD-86A8-D7C1A1B8CC7F}" dt="2024-05-29T11:03:00.674" v="22"/>
          <ac:spMkLst>
            <pc:docMk/>
            <pc:sldMk cId="2096331201" sldId="343"/>
            <ac:spMk id="1084" creationId="{3AF948AF-0A0E-C44E-9A70-7727D46B44A7}"/>
          </ac:spMkLst>
        </pc:spChg>
        <pc:spChg chg="add mod">
          <ac:chgData name="Bess Dunlevy" userId="dd4b9a8537dbe9d0" providerId="LiveId" clId="{28DFCD39-2CDE-40AD-86A8-D7C1A1B8CC7F}" dt="2024-05-29T11:03:00.674" v="22"/>
          <ac:spMkLst>
            <pc:docMk/>
            <pc:sldMk cId="2096331201" sldId="343"/>
            <ac:spMk id="1085" creationId="{3134E2FC-285B-9D4F-B4B2-348FE02235D3}"/>
          </ac:spMkLst>
        </pc:spChg>
        <pc:spChg chg="add mod">
          <ac:chgData name="Bess Dunlevy" userId="dd4b9a8537dbe9d0" providerId="LiveId" clId="{28DFCD39-2CDE-40AD-86A8-D7C1A1B8CC7F}" dt="2024-05-29T11:03:00.674" v="22"/>
          <ac:spMkLst>
            <pc:docMk/>
            <pc:sldMk cId="2096331201" sldId="343"/>
            <ac:spMk id="1086" creationId="{A7A5EB19-B457-A84A-9028-5C13BEAF5A4E}"/>
          </ac:spMkLst>
        </pc:spChg>
        <pc:spChg chg="add mod">
          <ac:chgData name="Bess Dunlevy" userId="dd4b9a8537dbe9d0" providerId="LiveId" clId="{28DFCD39-2CDE-40AD-86A8-D7C1A1B8CC7F}" dt="2024-05-29T11:03:00.674" v="22"/>
          <ac:spMkLst>
            <pc:docMk/>
            <pc:sldMk cId="2096331201" sldId="343"/>
            <ac:spMk id="1087" creationId="{E4F08413-5C4B-5B49-91B9-9B2ECFF7ECF2}"/>
          </ac:spMkLst>
        </pc:spChg>
        <pc:spChg chg="add mod">
          <ac:chgData name="Bess Dunlevy" userId="dd4b9a8537dbe9d0" providerId="LiveId" clId="{28DFCD39-2CDE-40AD-86A8-D7C1A1B8CC7F}" dt="2024-05-29T11:03:00.674" v="22"/>
          <ac:spMkLst>
            <pc:docMk/>
            <pc:sldMk cId="2096331201" sldId="343"/>
            <ac:spMk id="1088" creationId="{B99A0626-DED0-1545-BF3A-D5439DADEC16}"/>
          </ac:spMkLst>
        </pc:spChg>
        <pc:spChg chg="add mod">
          <ac:chgData name="Bess Dunlevy" userId="dd4b9a8537dbe9d0" providerId="LiveId" clId="{28DFCD39-2CDE-40AD-86A8-D7C1A1B8CC7F}" dt="2024-05-29T11:03:00.674" v="22"/>
          <ac:spMkLst>
            <pc:docMk/>
            <pc:sldMk cId="2096331201" sldId="343"/>
            <ac:spMk id="1089" creationId="{E4AE7761-649C-9348-8F28-248981C1D0F2}"/>
          </ac:spMkLst>
        </pc:spChg>
        <pc:spChg chg="add mod">
          <ac:chgData name="Bess Dunlevy" userId="dd4b9a8537dbe9d0" providerId="LiveId" clId="{28DFCD39-2CDE-40AD-86A8-D7C1A1B8CC7F}" dt="2024-05-29T11:03:00.674" v="22"/>
          <ac:spMkLst>
            <pc:docMk/>
            <pc:sldMk cId="2096331201" sldId="343"/>
            <ac:spMk id="1090" creationId="{2E380189-F6AE-814A-8E5B-78E84823C3D7}"/>
          </ac:spMkLst>
        </pc:spChg>
        <pc:spChg chg="add mod">
          <ac:chgData name="Bess Dunlevy" userId="dd4b9a8537dbe9d0" providerId="LiveId" clId="{28DFCD39-2CDE-40AD-86A8-D7C1A1B8CC7F}" dt="2024-05-29T11:03:00.674" v="22"/>
          <ac:spMkLst>
            <pc:docMk/>
            <pc:sldMk cId="2096331201" sldId="343"/>
            <ac:spMk id="1091" creationId="{82759F3F-B5F7-3A43-A744-EA2D81A05686}"/>
          </ac:spMkLst>
        </pc:spChg>
        <pc:spChg chg="add mod">
          <ac:chgData name="Bess Dunlevy" userId="dd4b9a8537dbe9d0" providerId="LiveId" clId="{28DFCD39-2CDE-40AD-86A8-D7C1A1B8CC7F}" dt="2024-05-29T11:03:00.674" v="22"/>
          <ac:spMkLst>
            <pc:docMk/>
            <pc:sldMk cId="2096331201" sldId="343"/>
            <ac:spMk id="1092" creationId="{E04F4679-0F61-F745-A4F8-501EB02BF0A2}"/>
          </ac:spMkLst>
        </pc:spChg>
        <pc:spChg chg="add mod">
          <ac:chgData name="Bess Dunlevy" userId="dd4b9a8537dbe9d0" providerId="LiveId" clId="{28DFCD39-2CDE-40AD-86A8-D7C1A1B8CC7F}" dt="2024-05-29T11:03:00.674" v="22"/>
          <ac:spMkLst>
            <pc:docMk/>
            <pc:sldMk cId="2096331201" sldId="343"/>
            <ac:spMk id="1093" creationId="{612E4F9C-D757-B14A-A62E-781FF6CC3F02}"/>
          </ac:spMkLst>
        </pc:spChg>
        <pc:spChg chg="add mod">
          <ac:chgData name="Bess Dunlevy" userId="dd4b9a8537dbe9d0" providerId="LiveId" clId="{28DFCD39-2CDE-40AD-86A8-D7C1A1B8CC7F}" dt="2024-05-29T11:03:00.674" v="22"/>
          <ac:spMkLst>
            <pc:docMk/>
            <pc:sldMk cId="2096331201" sldId="343"/>
            <ac:spMk id="1094" creationId="{96F19FAA-3D9E-9045-8CE1-5776797A2C22}"/>
          </ac:spMkLst>
        </pc:spChg>
        <pc:spChg chg="add mod">
          <ac:chgData name="Bess Dunlevy" userId="dd4b9a8537dbe9d0" providerId="LiveId" clId="{28DFCD39-2CDE-40AD-86A8-D7C1A1B8CC7F}" dt="2024-05-29T11:03:00.674" v="22"/>
          <ac:spMkLst>
            <pc:docMk/>
            <pc:sldMk cId="2096331201" sldId="343"/>
            <ac:spMk id="1095" creationId="{BE8909DD-0208-D040-843E-811C3C8BFA3D}"/>
          </ac:spMkLst>
        </pc:spChg>
        <pc:spChg chg="add mod">
          <ac:chgData name="Bess Dunlevy" userId="dd4b9a8537dbe9d0" providerId="LiveId" clId="{28DFCD39-2CDE-40AD-86A8-D7C1A1B8CC7F}" dt="2024-05-29T11:03:00.674" v="22"/>
          <ac:spMkLst>
            <pc:docMk/>
            <pc:sldMk cId="2096331201" sldId="343"/>
            <ac:spMk id="1096" creationId="{753D27F0-565D-F844-94B7-CB771689C912}"/>
          </ac:spMkLst>
        </pc:spChg>
        <pc:spChg chg="add mod">
          <ac:chgData name="Bess Dunlevy" userId="dd4b9a8537dbe9d0" providerId="LiveId" clId="{28DFCD39-2CDE-40AD-86A8-D7C1A1B8CC7F}" dt="2024-05-29T11:03:00.674" v="22"/>
          <ac:spMkLst>
            <pc:docMk/>
            <pc:sldMk cId="2096331201" sldId="343"/>
            <ac:spMk id="1097" creationId="{469930C1-B99F-BF46-A856-2AA30FA92BB9}"/>
          </ac:spMkLst>
        </pc:spChg>
        <pc:spChg chg="add mod">
          <ac:chgData name="Bess Dunlevy" userId="dd4b9a8537dbe9d0" providerId="LiveId" clId="{28DFCD39-2CDE-40AD-86A8-D7C1A1B8CC7F}" dt="2024-05-29T11:03:00.674" v="22"/>
          <ac:spMkLst>
            <pc:docMk/>
            <pc:sldMk cId="2096331201" sldId="343"/>
            <ac:spMk id="1098" creationId="{6391E75B-D200-3843-853E-349747DAE17A}"/>
          </ac:spMkLst>
        </pc:spChg>
        <pc:spChg chg="add mod">
          <ac:chgData name="Bess Dunlevy" userId="dd4b9a8537dbe9d0" providerId="LiveId" clId="{28DFCD39-2CDE-40AD-86A8-D7C1A1B8CC7F}" dt="2024-05-29T11:03:00.674" v="22"/>
          <ac:spMkLst>
            <pc:docMk/>
            <pc:sldMk cId="2096331201" sldId="343"/>
            <ac:spMk id="1099" creationId="{072FEEE7-8A02-C742-9797-BE87AF335D93}"/>
          </ac:spMkLst>
        </pc:spChg>
        <pc:spChg chg="add mod">
          <ac:chgData name="Bess Dunlevy" userId="dd4b9a8537dbe9d0" providerId="LiveId" clId="{28DFCD39-2CDE-40AD-86A8-D7C1A1B8CC7F}" dt="2024-05-29T11:03:00.674" v="22"/>
          <ac:spMkLst>
            <pc:docMk/>
            <pc:sldMk cId="2096331201" sldId="343"/>
            <ac:spMk id="1100" creationId="{A8314243-C6B1-CF4E-986E-0E5CC8EA2DE2}"/>
          </ac:spMkLst>
        </pc:spChg>
        <pc:spChg chg="add mod">
          <ac:chgData name="Bess Dunlevy" userId="dd4b9a8537dbe9d0" providerId="LiveId" clId="{28DFCD39-2CDE-40AD-86A8-D7C1A1B8CC7F}" dt="2024-05-29T11:03:00.674" v="22"/>
          <ac:spMkLst>
            <pc:docMk/>
            <pc:sldMk cId="2096331201" sldId="343"/>
            <ac:spMk id="1101" creationId="{92874564-993E-A646-8FE4-4442C75E875F}"/>
          </ac:spMkLst>
        </pc:spChg>
        <pc:spChg chg="add mod">
          <ac:chgData name="Bess Dunlevy" userId="dd4b9a8537dbe9d0" providerId="LiveId" clId="{28DFCD39-2CDE-40AD-86A8-D7C1A1B8CC7F}" dt="2024-05-29T11:03:00.674" v="22"/>
          <ac:spMkLst>
            <pc:docMk/>
            <pc:sldMk cId="2096331201" sldId="343"/>
            <ac:spMk id="1102" creationId="{B4772840-4850-634C-8616-063CB3199EC8}"/>
          </ac:spMkLst>
        </pc:spChg>
        <pc:spChg chg="add mod">
          <ac:chgData name="Bess Dunlevy" userId="dd4b9a8537dbe9d0" providerId="LiveId" clId="{28DFCD39-2CDE-40AD-86A8-D7C1A1B8CC7F}" dt="2024-05-29T11:03:00.674" v="22"/>
          <ac:spMkLst>
            <pc:docMk/>
            <pc:sldMk cId="2096331201" sldId="343"/>
            <ac:spMk id="1103" creationId="{6272AB33-F723-E043-93DC-B9234F9FC1A3}"/>
          </ac:spMkLst>
        </pc:spChg>
        <pc:spChg chg="add mod">
          <ac:chgData name="Bess Dunlevy" userId="dd4b9a8537dbe9d0" providerId="LiveId" clId="{28DFCD39-2CDE-40AD-86A8-D7C1A1B8CC7F}" dt="2024-05-29T11:03:00.674" v="22"/>
          <ac:spMkLst>
            <pc:docMk/>
            <pc:sldMk cId="2096331201" sldId="343"/>
            <ac:spMk id="1104" creationId="{3C967131-AD08-3643-8A6D-D8E313CFD7F8}"/>
          </ac:spMkLst>
        </pc:spChg>
        <pc:spChg chg="add mod">
          <ac:chgData name="Bess Dunlevy" userId="dd4b9a8537dbe9d0" providerId="LiveId" clId="{28DFCD39-2CDE-40AD-86A8-D7C1A1B8CC7F}" dt="2024-05-29T11:03:00.674" v="22"/>
          <ac:spMkLst>
            <pc:docMk/>
            <pc:sldMk cId="2096331201" sldId="343"/>
            <ac:spMk id="1105" creationId="{30ECB801-B09B-1441-ABB4-3C1E182B32AD}"/>
          </ac:spMkLst>
        </pc:spChg>
        <pc:spChg chg="add mod">
          <ac:chgData name="Bess Dunlevy" userId="dd4b9a8537dbe9d0" providerId="LiveId" clId="{28DFCD39-2CDE-40AD-86A8-D7C1A1B8CC7F}" dt="2024-05-29T11:03:00.674" v="22"/>
          <ac:spMkLst>
            <pc:docMk/>
            <pc:sldMk cId="2096331201" sldId="343"/>
            <ac:spMk id="1106" creationId="{E583217B-4771-3347-B3AD-73742DB7992B}"/>
          </ac:spMkLst>
        </pc:spChg>
        <pc:spChg chg="add mod">
          <ac:chgData name="Bess Dunlevy" userId="dd4b9a8537dbe9d0" providerId="LiveId" clId="{28DFCD39-2CDE-40AD-86A8-D7C1A1B8CC7F}" dt="2024-05-29T11:03:00.674" v="22"/>
          <ac:spMkLst>
            <pc:docMk/>
            <pc:sldMk cId="2096331201" sldId="343"/>
            <ac:spMk id="1107" creationId="{A7067DF3-7D75-914C-B6CA-CA034324F972}"/>
          </ac:spMkLst>
        </pc:spChg>
        <pc:spChg chg="add mod">
          <ac:chgData name="Bess Dunlevy" userId="dd4b9a8537dbe9d0" providerId="LiveId" clId="{28DFCD39-2CDE-40AD-86A8-D7C1A1B8CC7F}" dt="2024-05-29T11:03:00.674" v="22"/>
          <ac:spMkLst>
            <pc:docMk/>
            <pc:sldMk cId="2096331201" sldId="343"/>
            <ac:spMk id="1108" creationId="{7FAB7501-9A99-3147-B3C7-5E8CD52B91DC}"/>
          </ac:spMkLst>
        </pc:spChg>
        <pc:spChg chg="add mod">
          <ac:chgData name="Bess Dunlevy" userId="dd4b9a8537dbe9d0" providerId="LiveId" clId="{28DFCD39-2CDE-40AD-86A8-D7C1A1B8CC7F}" dt="2024-05-29T11:03:00.674" v="22"/>
          <ac:spMkLst>
            <pc:docMk/>
            <pc:sldMk cId="2096331201" sldId="343"/>
            <ac:spMk id="1109" creationId="{9ABC451A-350F-DA40-846C-684501121B0E}"/>
          </ac:spMkLst>
        </pc:spChg>
        <pc:spChg chg="add mod">
          <ac:chgData name="Bess Dunlevy" userId="dd4b9a8537dbe9d0" providerId="LiveId" clId="{28DFCD39-2CDE-40AD-86A8-D7C1A1B8CC7F}" dt="2024-05-29T11:03:00.674" v="22"/>
          <ac:spMkLst>
            <pc:docMk/>
            <pc:sldMk cId="2096331201" sldId="343"/>
            <ac:spMk id="1110" creationId="{507E0CAC-7894-B541-A7FE-A0AE17425054}"/>
          </ac:spMkLst>
        </pc:spChg>
        <pc:spChg chg="add mod">
          <ac:chgData name="Bess Dunlevy" userId="dd4b9a8537dbe9d0" providerId="LiveId" clId="{28DFCD39-2CDE-40AD-86A8-D7C1A1B8CC7F}" dt="2024-05-29T11:03:00.674" v="22"/>
          <ac:spMkLst>
            <pc:docMk/>
            <pc:sldMk cId="2096331201" sldId="343"/>
            <ac:spMk id="1111" creationId="{44477BB6-77AC-3D48-BFC8-19997E8A1AC7}"/>
          </ac:spMkLst>
        </pc:spChg>
        <pc:spChg chg="add mod">
          <ac:chgData name="Bess Dunlevy" userId="dd4b9a8537dbe9d0" providerId="LiveId" clId="{28DFCD39-2CDE-40AD-86A8-D7C1A1B8CC7F}" dt="2024-05-29T11:03:00.674" v="22"/>
          <ac:spMkLst>
            <pc:docMk/>
            <pc:sldMk cId="2096331201" sldId="343"/>
            <ac:spMk id="1112" creationId="{A43B7D51-C19E-EC40-9106-52A73D3996EE}"/>
          </ac:spMkLst>
        </pc:spChg>
        <pc:spChg chg="add mod">
          <ac:chgData name="Bess Dunlevy" userId="dd4b9a8537dbe9d0" providerId="LiveId" clId="{28DFCD39-2CDE-40AD-86A8-D7C1A1B8CC7F}" dt="2024-05-29T11:03:00.674" v="22"/>
          <ac:spMkLst>
            <pc:docMk/>
            <pc:sldMk cId="2096331201" sldId="343"/>
            <ac:spMk id="1113" creationId="{28AE18B5-E2FE-3845-85AC-DA2D2684D7D6}"/>
          </ac:spMkLst>
        </pc:spChg>
        <pc:spChg chg="add mod">
          <ac:chgData name="Bess Dunlevy" userId="dd4b9a8537dbe9d0" providerId="LiveId" clId="{28DFCD39-2CDE-40AD-86A8-D7C1A1B8CC7F}" dt="2024-05-29T11:03:00.674" v="22"/>
          <ac:spMkLst>
            <pc:docMk/>
            <pc:sldMk cId="2096331201" sldId="343"/>
            <ac:spMk id="1114" creationId="{EB094B89-7A05-1B48-AE00-72BD42AE69FD}"/>
          </ac:spMkLst>
        </pc:spChg>
        <pc:spChg chg="add mod">
          <ac:chgData name="Bess Dunlevy" userId="dd4b9a8537dbe9d0" providerId="LiveId" clId="{28DFCD39-2CDE-40AD-86A8-D7C1A1B8CC7F}" dt="2024-05-29T11:03:00.674" v="22"/>
          <ac:spMkLst>
            <pc:docMk/>
            <pc:sldMk cId="2096331201" sldId="343"/>
            <ac:spMk id="1115" creationId="{F62F2ECD-43A5-AB46-B75E-324AAA72A96A}"/>
          </ac:spMkLst>
        </pc:spChg>
        <pc:spChg chg="add mod">
          <ac:chgData name="Bess Dunlevy" userId="dd4b9a8537dbe9d0" providerId="LiveId" clId="{28DFCD39-2CDE-40AD-86A8-D7C1A1B8CC7F}" dt="2024-05-29T11:03:00.674" v="22"/>
          <ac:spMkLst>
            <pc:docMk/>
            <pc:sldMk cId="2096331201" sldId="343"/>
            <ac:spMk id="1116" creationId="{91F4FB19-E7D8-844C-8220-EF83A05B0BCC}"/>
          </ac:spMkLst>
        </pc:spChg>
        <pc:spChg chg="add mod">
          <ac:chgData name="Bess Dunlevy" userId="dd4b9a8537dbe9d0" providerId="LiveId" clId="{28DFCD39-2CDE-40AD-86A8-D7C1A1B8CC7F}" dt="2024-05-29T11:03:00.674" v="22"/>
          <ac:spMkLst>
            <pc:docMk/>
            <pc:sldMk cId="2096331201" sldId="343"/>
            <ac:spMk id="1117" creationId="{ACBF403B-7732-E844-A4F6-CC81CAA705A6}"/>
          </ac:spMkLst>
        </pc:spChg>
        <pc:spChg chg="add mod">
          <ac:chgData name="Bess Dunlevy" userId="dd4b9a8537dbe9d0" providerId="LiveId" clId="{28DFCD39-2CDE-40AD-86A8-D7C1A1B8CC7F}" dt="2024-05-29T11:03:00.674" v="22"/>
          <ac:spMkLst>
            <pc:docMk/>
            <pc:sldMk cId="2096331201" sldId="343"/>
            <ac:spMk id="1118" creationId="{E0C3A4B9-D30B-DD45-A4C1-601BA6EF6D86}"/>
          </ac:spMkLst>
        </pc:spChg>
        <pc:spChg chg="add mod">
          <ac:chgData name="Bess Dunlevy" userId="dd4b9a8537dbe9d0" providerId="LiveId" clId="{28DFCD39-2CDE-40AD-86A8-D7C1A1B8CC7F}" dt="2024-05-29T11:03:00.674" v="22"/>
          <ac:spMkLst>
            <pc:docMk/>
            <pc:sldMk cId="2096331201" sldId="343"/>
            <ac:spMk id="1119" creationId="{CD18FB98-17AF-A541-B780-EFEC873303B1}"/>
          </ac:spMkLst>
        </pc:spChg>
        <pc:spChg chg="add mod">
          <ac:chgData name="Bess Dunlevy" userId="dd4b9a8537dbe9d0" providerId="LiveId" clId="{28DFCD39-2CDE-40AD-86A8-D7C1A1B8CC7F}" dt="2024-05-29T11:03:00.674" v="22"/>
          <ac:spMkLst>
            <pc:docMk/>
            <pc:sldMk cId="2096331201" sldId="343"/>
            <ac:spMk id="1120" creationId="{7A9654AA-C1DC-FB4F-B3EA-187DF45BBC37}"/>
          </ac:spMkLst>
        </pc:spChg>
        <pc:spChg chg="add mod">
          <ac:chgData name="Bess Dunlevy" userId="dd4b9a8537dbe9d0" providerId="LiveId" clId="{28DFCD39-2CDE-40AD-86A8-D7C1A1B8CC7F}" dt="2024-05-29T11:03:00.674" v="22"/>
          <ac:spMkLst>
            <pc:docMk/>
            <pc:sldMk cId="2096331201" sldId="343"/>
            <ac:spMk id="1121" creationId="{3134715C-183F-D04E-B7BC-001F8852CF3C}"/>
          </ac:spMkLst>
        </pc:spChg>
        <pc:spChg chg="add mod">
          <ac:chgData name="Bess Dunlevy" userId="dd4b9a8537dbe9d0" providerId="LiveId" clId="{28DFCD39-2CDE-40AD-86A8-D7C1A1B8CC7F}" dt="2024-05-29T11:03:00.674" v="22"/>
          <ac:spMkLst>
            <pc:docMk/>
            <pc:sldMk cId="2096331201" sldId="343"/>
            <ac:spMk id="1122" creationId="{26A4FA42-8DD1-B640-A578-5F2ED7774AAF}"/>
          </ac:spMkLst>
        </pc:spChg>
        <pc:spChg chg="add mod">
          <ac:chgData name="Bess Dunlevy" userId="dd4b9a8537dbe9d0" providerId="LiveId" clId="{28DFCD39-2CDE-40AD-86A8-D7C1A1B8CC7F}" dt="2024-05-29T11:03:00.674" v="22"/>
          <ac:spMkLst>
            <pc:docMk/>
            <pc:sldMk cId="2096331201" sldId="343"/>
            <ac:spMk id="1123" creationId="{99E4EB48-4E07-3747-9C0A-EB5AF0C42699}"/>
          </ac:spMkLst>
        </pc:spChg>
        <pc:spChg chg="add mod">
          <ac:chgData name="Bess Dunlevy" userId="dd4b9a8537dbe9d0" providerId="LiveId" clId="{28DFCD39-2CDE-40AD-86A8-D7C1A1B8CC7F}" dt="2024-05-29T11:03:00.674" v="22"/>
          <ac:spMkLst>
            <pc:docMk/>
            <pc:sldMk cId="2096331201" sldId="343"/>
            <ac:spMk id="1124" creationId="{BABD4691-CBBE-5A4B-A5C6-5F9A2EA35C48}"/>
          </ac:spMkLst>
        </pc:spChg>
        <pc:spChg chg="add mod">
          <ac:chgData name="Bess Dunlevy" userId="dd4b9a8537dbe9d0" providerId="LiveId" clId="{28DFCD39-2CDE-40AD-86A8-D7C1A1B8CC7F}" dt="2024-05-29T11:03:00.674" v="22"/>
          <ac:spMkLst>
            <pc:docMk/>
            <pc:sldMk cId="2096331201" sldId="343"/>
            <ac:spMk id="1125" creationId="{D702B86B-26CF-D748-8CC4-EE8061EB7F59}"/>
          </ac:spMkLst>
        </pc:spChg>
        <pc:spChg chg="add mod">
          <ac:chgData name="Bess Dunlevy" userId="dd4b9a8537dbe9d0" providerId="LiveId" clId="{28DFCD39-2CDE-40AD-86A8-D7C1A1B8CC7F}" dt="2024-05-29T11:03:00.674" v="22"/>
          <ac:spMkLst>
            <pc:docMk/>
            <pc:sldMk cId="2096331201" sldId="343"/>
            <ac:spMk id="1126" creationId="{BF479B69-6DFD-DC4A-913F-B4A1BF23BF47}"/>
          </ac:spMkLst>
        </pc:spChg>
        <pc:spChg chg="add mod">
          <ac:chgData name="Bess Dunlevy" userId="dd4b9a8537dbe9d0" providerId="LiveId" clId="{28DFCD39-2CDE-40AD-86A8-D7C1A1B8CC7F}" dt="2024-05-29T11:03:00.674" v="22"/>
          <ac:spMkLst>
            <pc:docMk/>
            <pc:sldMk cId="2096331201" sldId="343"/>
            <ac:spMk id="1127" creationId="{0C597901-D257-A54E-936F-C12E1E49262D}"/>
          </ac:spMkLst>
        </pc:spChg>
        <pc:spChg chg="add mod">
          <ac:chgData name="Bess Dunlevy" userId="dd4b9a8537dbe9d0" providerId="LiveId" clId="{28DFCD39-2CDE-40AD-86A8-D7C1A1B8CC7F}" dt="2024-05-29T11:03:00.674" v="22"/>
          <ac:spMkLst>
            <pc:docMk/>
            <pc:sldMk cId="2096331201" sldId="343"/>
            <ac:spMk id="1128" creationId="{B194C014-2DB3-614B-A926-0F0F64D44196}"/>
          </ac:spMkLst>
        </pc:spChg>
        <pc:spChg chg="add mod">
          <ac:chgData name="Bess Dunlevy" userId="dd4b9a8537dbe9d0" providerId="LiveId" clId="{28DFCD39-2CDE-40AD-86A8-D7C1A1B8CC7F}" dt="2024-05-29T11:03:00.674" v="22"/>
          <ac:spMkLst>
            <pc:docMk/>
            <pc:sldMk cId="2096331201" sldId="343"/>
            <ac:spMk id="1129" creationId="{344DBAF9-0D20-3743-95A4-41FB618F3418}"/>
          </ac:spMkLst>
        </pc:spChg>
        <pc:spChg chg="add mod">
          <ac:chgData name="Bess Dunlevy" userId="dd4b9a8537dbe9d0" providerId="LiveId" clId="{28DFCD39-2CDE-40AD-86A8-D7C1A1B8CC7F}" dt="2024-05-29T11:03:00.674" v="22"/>
          <ac:spMkLst>
            <pc:docMk/>
            <pc:sldMk cId="2096331201" sldId="343"/>
            <ac:spMk id="1130" creationId="{E1342E68-1C91-4342-9B79-4F8E0A3ED1F2}"/>
          </ac:spMkLst>
        </pc:spChg>
        <pc:spChg chg="add mod">
          <ac:chgData name="Bess Dunlevy" userId="dd4b9a8537dbe9d0" providerId="LiveId" clId="{28DFCD39-2CDE-40AD-86A8-D7C1A1B8CC7F}" dt="2024-05-29T11:03:00.674" v="22"/>
          <ac:spMkLst>
            <pc:docMk/>
            <pc:sldMk cId="2096331201" sldId="343"/>
            <ac:spMk id="1131" creationId="{867059DC-A998-8049-9FE0-3D575F5BEAC5}"/>
          </ac:spMkLst>
        </pc:spChg>
        <pc:spChg chg="add mod">
          <ac:chgData name="Bess Dunlevy" userId="dd4b9a8537dbe9d0" providerId="LiveId" clId="{28DFCD39-2CDE-40AD-86A8-D7C1A1B8CC7F}" dt="2024-05-29T11:03:00.674" v="22"/>
          <ac:spMkLst>
            <pc:docMk/>
            <pc:sldMk cId="2096331201" sldId="343"/>
            <ac:spMk id="1132" creationId="{42C4B2E4-8E25-F949-AA22-26AD38F4B948}"/>
          </ac:spMkLst>
        </pc:spChg>
        <pc:spChg chg="add mod">
          <ac:chgData name="Bess Dunlevy" userId="dd4b9a8537dbe9d0" providerId="LiveId" clId="{28DFCD39-2CDE-40AD-86A8-D7C1A1B8CC7F}" dt="2024-05-29T11:03:00.674" v="22"/>
          <ac:spMkLst>
            <pc:docMk/>
            <pc:sldMk cId="2096331201" sldId="343"/>
            <ac:spMk id="1133" creationId="{E24B56D4-7195-1842-919F-D2F434C93215}"/>
          </ac:spMkLst>
        </pc:spChg>
        <pc:spChg chg="add mod">
          <ac:chgData name="Bess Dunlevy" userId="dd4b9a8537dbe9d0" providerId="LiveId" clId="{28DFCD39-2CDE-40AD-86A8-D7C1A1B8CC7F}" dt="2024-05-29T11:03:00.674" v="22"/>
          <ac:spMkLst>
            <pc:docMk/>
            <pc:sldMk cId="2096331201" sldId="343"/>
            <ac:spMk id="1134" creationId="{A6E38AFA-C1F7-9045-910F-6A31C1F778C1}"/>
          </ac:spMkLst>
        </pc:spChg>
        <pc:spChg chg="add mod">
          <ac:chgData name="Bess Dunlevy" userId="dd4b9a8537dbe9d0" providerId="LiveId" clId="{28DFCD39-2CDE-40AD-86A8-D7C1A1B8CC7F}" dt="2024-05-29T11:03:00.674" v="22"/>
          <ac:spMkLst>
            <pc:docMk/>
            <pc:sldMk cId="2096331201" sldId="343"/>
            <ac:spMk id="1135" creationId="{417F17C6-5789-444F-879A-BE5FAFB5174F}"/>
          </ac:spMkLst>
        </pc:spChg>
        <pc:spChg chg="add mod">
          <ac:chgData name="Bess Dunlevy" userId="dd4b9a8537dbe9d0" providerId="LiveId" clId="{28DFCD39-2CDE-40AD-86A8-D7C1A1B8CC7F}" dt="2024-05-29T11:03:00.674" v="22"/>
          <ac:spMkLst>
            <pc:docMk/>
            <pc:sldMk cId="2096331201" sldId="343"/>
            <ac:spMk id="1136" creationId="{D00F1B04-7B20-FC40-9F66-320777CAC357}"/>
          </ac:spMkLst>
        </pc:spChg>
        <pc:spChg chg="add mod">
          <ac:chgData name="Bess Dunlevy" userId="dd4b9a8537dbe9d0" providerId="LiveId" clId="{28DFCD39-2CDE-40AD-86A8-D7C1A1B8CC7F}" dt="2024-05-29T11:03:00.674" v="22"/>
          <ac:spMkLst>
            <pc:docMk/>
            <pc:sldMk cId="2096331201" sldId="343"/>
            <ac:spMk id="1137" creationId="{B3DA96F9-68B1-0E4A-AFC1-A657AD45E9B5}"/>
          </ac:spMkLst>
        </pc:spChg>
        <pc:spChg chg="add mod">
          <ac:chgData name="Bess Dunlevy" userId="dd4b9a8537dbe9d0" providerId="LiveId" clId="{28DFCD39-2CDE-40AD-86A8-D7C1A1B8CC7F}" dt="2024-05-29T11:03:00.674" v="22"/>
          <ac:spMkLst>
            <pc:docMk/>
            <pc:sldMk cId="2096331201" sldId="343"/>
            <ac:spMk id="1138" creationId="{B538780F-25E4-8047-BAD6-C8F004BBC666}"/>
          </ac:spMkLst>
        </pc:spChg>
        <pc:spChg chg="add mod">
          <ac:chgData name="Bess Dunlevy" userId="dd4b9a8537dbe9d0" providerId="LiveId" clId="{28DFCD39-2CDE-40AD-86A8-D7C1A1B8CC7F}" dt="2024-05-29T11:03:00.674" v="22"/>
          <ac:spMkLst>
            <pc:docMk/>
            <pc:sldMk cId="2096331201" sldId="343"/>
            <ac:spMk id="1139" creationId="{C81C9712-0647-0B41-A0E0-0B63D124C614}"/>
          </ac:spMkLst>
        </pc:spChg>
        <pc:spChg chg="add mod">
          <ac:chgData name="Bess Dunlevy" userId="dd4b9a8537dbe9d0" providerId="LiveId" clId="{28DFCD39-2CDE-40AD-86A8-D7C1A1B8CC7F}" dt="2024-05-29T11:03:00.674" v="22"/>
          <ac:spMkLst>
            <pc:docMk/>
            <pc:sldMk cId="2096331201" sldId="343"/>
            <ac:spMk id="1140" creationId="{FBBA3014-D86D-934E-A951-1EAEAEFF1828}"/>
          </ac:spMkLst>
        </pc:spChg>
        <pc:spChg chg="add mod">
          <ac:chgData name="Bess Dunlevy" userId="dd4b9a8537dbe9d0" providerId="LiveId" clId="{28DFCD39-2CDE-40AD-86A8-D7C1A1B8CC7F}" dt="2024-05-29T11:03:00.674" v="22"/>
          <ac:spMkLst>
            <pc:docMk/>
            <pc:sldMk cId="2096331201" sldId="343"/>
            <ac:spMk id="1141" creationId="{309C15EE-3A9A-1648-87FA-DAB733AA40C5}"/>
          </ac:spMkLst>
        </pc:spChg>
        <pc:spChg chg="add mod">
          <ac:chgData name="Bess Dunlevy" userId="dd4b9a8537dbe9d0" providerId="LiveId" clId="{28DFCD39-2CDE-40AD-86A8-D7C1A1B8CC7F}" dt="2024-05-29T11:03:00.674" v="22"/>
          <ac:spMkLst>
            <pc:docMk/>
            <pc:sldMk cId="2096331201" sldId="343"/>
            <ac:spMk id="1142" creationId="{4F46389C-2B4D-EB47-9A02-CA4F119FDEDF}"/>
          </ac:spMkLst>
        </pc:spChg>
        <pc:spChg chg="add mod">
          <ac:chgData name="Bess Dunlevy" userId="dd4b9a8537dbe9d0" providerId="LiveId" clId="{28DFCD39-2CDE-40AD-86A8-D7C1A1B8CC7F}" dt="2024-05-29T11:03:00.674" v="22"/>
          <ac:spMkLst>
            <pc:docMk/>
            <pc:sldMk cId="2096331201" sldId="343"/>
            <ac:spMk id="1143" creationId="{9AB49AC5-F82A-A840-B478-890258B08D52}"/>
          </ac:spMkLst>
        </pc:spChg>
        <pc:spChg chg="add mod">
          <ac:chgData name="Bess Dunlevy" userId="dd4b9a8537dbe9d0" providerId="LiveId" clId="{28DFCD39-2CDE-40AD-86A8-D7C1A1B8CC7F}" dt="2024-05-29T11:03:00.674" v="22"/>
          <ac:spMkLst>
            <pc:docMk/>
            <pc:sldMk cId="2096331201" sldId="343"/>
            <ac:spMk id="1144" creationId="{86689186-C2D0-FD48-95E7-1C6F1119D56B}"/>
          </ac:spMkLst>
        </pc:spChg>
        <pc:spChg chg="add mod">
          <ac:chgData name="Bess Dunlevy" userId="dd4b9a8537dbe9d0" providerId="LiveId" clId="{28DFCD39-2CDE-40AD-86A8-D7C1A1B8CC7F}" dt="2024-05-29T11:03:00.674" v="22"/>
          <ac:spMkLst>
            <pc:docMk/>
            <pc:sldMk cId="2096331201" sldId="343"/>
            <ac:spMk id="1145" creationId="{E507B362-D0FF-B044-BD96-182BE0AADBE1}"/>
          </ac:spMkLst>
        </pc:spChg>
        <pc:spChg chg="add mod">
          <ac:chgData name="Bess Dunlevy" userId="dd4b9a8537dbe9d0" providerId="LiveId" clId="{28DFCD39-2CDE-40AD-86A8-D7C1A1B8CC7F}" dt="2024-05-29T11:03:00.674" v="22"/>
          <ac:spMkLst>
            <pc:docMk/>
            <pc:sldMk cId="2096331201" sldId="343"/>
            <ac:spMk id="1146" creationId="{B7364C07-0867-094A-A672-CFE37C625F18}"/>
          </ac:spMkLst>
        </pc:spChg>
        <pc:spChg chg="add mod">
          <ac:chgData name="Bess Dunlevy" userId="dd4b9a8537dbe9d0" providerId="LiveId" clId="{28DFCD39-2CDE-40AD-86A8-D7C1A1B8CC7F}" dt="2024-05-29T11:03:00.674" v="22"/>
          <ac:spMkLst>
            <pc:docMk/>
            <pc:sldMk cId="2096331201" sldId="343"/>
            <ac:spMk id="1147" creationId="{2ECD6277-8652-FE44-91D8-4F39C2342E3E}"/>
          </ac:spMkLst>
        </pc:spChg>
        <pc:spChg chg="add mod">
          <ac:chgData name="Bess Dunlevy" userId="dd4b9a8537dbe9d0" providerId="LiveId" clId="{28DFCD39-2CDE-40AD-86A8-D7C1A1B8CC7F}" dt="2024-05-29T11:03:00.674" v="22"/>
          <ac:spMkLst>
            <pc:docMk/>
            <pc:sldMk cId="2096331201" sldId="343"/>
            <ac:spMk id="1148" creationId="{8E30A7D1-43B6-FE4F-BA37-470BF0912D74}"/>
          </ac:spMkLst>
        </pc:spChg>
        <pc:spChg chg="add mod">
          <ac:chgData name="Bess Dunlevy" userId="dd4b9a8537dbe9d0" providerId="LiveId" clId="{28DFCD39-2CDE-40AD-86A8-D7C1A1B8CC7F}" dt="2024-05-29T11:03:00.674" v="22"/>
          <ac:spMkLst>
            <pc:docMk/>
            <pc:sldMk cId="2096331201" sldId="343"/>
            <ac:spMk id="1149" creationId="{B07F5C5D-F540-664A-8F18-E9F223ABF295}"/>
          </ac:spMkLst>
        </pc:spChg>
        <pc:spChg chg="add mod">
          <ac:chgData name="Bess Dunlevy" userId="dd4b9a8537dbe9d0" providerId="LiveId" clId="{28DFCD39-2CDE-40AD-86A8-D7C1A1B8CC7F}" dt="2024-05-29T11:03:00.674" v="22"/>
          <ac:spMkLst>
            <pc:docMk/>
            <pc:sldMk cId="2096331201" sldId="343"/>
            <ac:spMk id="1150" creationId="{E525E6C3-9897-F44F-AB7B-1F0F4073727A}"/>
          </ac:spMkLst>
        </pc:spChg>
        <pc:spChg chg="add mod">
          <ac:chgData name="Bess Dunlevy" userId="dd4b9a8537dbe9d0" providerId="LiveId" clId="{28DFCD39-2CDE-40AD-86A8-D7C1A1B8CC7F}" dt="2024-05-29T11:03:00.674" v="22"/>
          <ac:spMkLst>
            <pc:docMk/>
            <pc:sldMk cId="2096331201" sldId="343"/>
            <ac:spMk id="1151" creationId="{3536171F-711A-1C41-9BF5-F924CFB39D4D}"/>
          </ac:spMkLst>
        </pc:spChg>
        <pc:spChg chg="add mod">
          <ac:chgData name="Bess Dunlevy" userId="dd4b9a8537dbe9d0" providerId="LiveId" clId="{28DFCD39-2CDE-40AD-86A8-D7C1A1B8CC7F}" dt="2024-05-29T11:03:00.674" v="22"/>
          <ac:spMkLst>
            <pc:docMk/>
            <pc:sldMk cId="2096331201" sldId="343"/>
            <ac:spMk id="1152" creationId="{4FF0DE13-3F90-F441-ABEE-8543D4964B7E}"/>
          </ac:spMkLst>
        </pc:spChg>
        <pc:spChg chg="add mod">
          <ac:chgData name="Bess Dunlevy" userId="dd4b9a8537dbe9d0" providerId="LiveId" clId="{28DFCD39-2CDE-40AD-86A8-D7C1A1B8CC7F}" dt="2024-05-29T11:03:00.674" v="22"/>
          <ac:spMkLst>
            <pc:docMk/>
            <pc:sldMk cId="2096331201" sldId="343"/>
            <ac:spMk id="1153" creationId="{3D283938-9B2F-BA4B-BE5B-9D97F3F7EE6D}"/>
          </ac:spMkLst>
        </pc:spChg>
        <pc:spChg chg="add mod">
          <ac:chgData name="Bess Dunlevy" userId="dd4b9a8537dbe9d0" providerId="LiveId" clId="{28DFCD39-2CDE-40AD-86A8-D7C1A1B8CC7F}" dt="2024-05-29T11:03:00.674" v="22"/>
          <ac:spMkLst>
            <pc:docMk/>
            <pc:sldMk cId="2096331201" sldId="343"/>
            <ac:spMk id="1154" creationId="{679922CF-876E-A54B-B469-8E459F37EA64}"/>
          </ac:spMkLst>
        </pc:spChg>
        <pc:spChg chg="add mod">
          <ac:chgData name="Bess Dunlevy" userId="dd4b9a8537dbe9d0" providerId="LiveId" clId="{28DFCD39-2CDE-40AD-86A8-D7C1A1B8CC7F}" dt="2024-05-29T11:03:00.674" v="22"/>
          <ac:spMkLst>
            <pc:docMk/>
            <pc:sldMk cId="2096331201" sldId="343"/>
            <ac:spMk id="1155" creationId="{27CA92D6-AF1E-7544-B859-FCA06CD84325}"/>
          </ac:spMkLst>
        </pc:spChg>
        <pc:spChg chg="add mod">
          <ac:chgData name="Bess Dunlevy" userId="dd4b9a8537dbe9d0" providerId="LiveId" clId="{28DFCD39-2CDE-40AD-86A8-D7C1A1B8CC7F}" dt="2024-05-29T11:03:00.674" v="22"/>
          <ac:spMkLst>
            <pc:docMk/>
            <pc:sldMk cId="2096331201" sldId="343"/>
            <ac:spMk id="1156" creationId="{CCD7640B-63A6-9B43-82E7-19E29609301F}"/>
          </ac:spMkLst>
        </pc:spChg>
        <pc:spChg chg="add mod">
          <ac:chgData name="Bess Dunlevy" userId="dd4b9a8537dbe9d0" providerId="LiveId" clId="{28DFCD39-2CDE-40AD-86A8-D7C1A1B8CC7F}" dt="2024-05-29T11:03:00.674" v="22"/>
          <ac:spMkLst>
            <pc:docMk/>
            <pc:sldMk cId="2096331201" sldId="343"/>
            <ac:spMk id="1157" creationId="{36DFA6FB-FBD9-F34D-98BE-7129EFD05325}"/>
          </ac:spMkLst>
        </pc:spChg>
        <pc:spChg chg="add mod">
          <ac:chgData name="Bess Dunlevy" userId="dd4b9a8537dbe9d0" providerId="LiveId" clId="{28DFCD39-2CDE-40AD-86A8-D7C1A1B8CC7F}" dt="2024-05-29T11:03:00.674" v="22"/>
          <ac:spMkLst>
            <pc:docMk/>
            <pc:sldMk cId="2096331201" sldId="343"/>
            <ac:spMk id="1158" creationId="{FCC1572B-13CF-5D49-A03D-F6DC042CA3F2}"/>
          </ac:spMkLst>
        </pc:spChg>
        <pc:spChg chg="add mod">
          <ac:chgData name="Bess Dunlevy" userId="dd4b9a8537dbe9d0" providerId="LiveId" clId="{28DFCD39-2CDE-40AD-86A8-D7C1A1B8CC7F}" dt="2024-05-29T11:03:00.674" v="22"/>
          <ac:spMkLst>
            <pc:docMk/>
            <pc:sldMk cId="2096331201" sldId="343"/>
            <ac:spMk id="1159" creationId="{A25910F7-8887-9947-84E8-FAC4F7EB37E3}"/>
          </ac:spMkLst>
        </pc:spChg>
        <pc:spChg chg="add mod">
          <ac:chgData name="Bess Dunlevy" userId="dd4b9a8537dbe9d0" providerId="LiveId" clId="{28DFCD39-2CDE-40AD-86A8-D7C1A1B8CC7F}" dt="2024-05-29T11:03:00.674" v="22"/>
          <ac:spMkLst>
            <pc:docMk/>
            <pc:sldMk cId="2096331201" sldId="343"/>
            <ac:spMk id="1160" creationId="{0A58E437-0B44-9B45-8707-F6B00403C3BE}"/>
          </ac:spMkLst>
        </pc:spChg>
        <pc:spChg chg="add mod">
          <ac:chgData name="Bess Dunlevy" userId="dd4b9a8537dbe9d0" providerId="LiveId" clId="{28DFCD39-2CDE-40AD-86A8-D7C1A1B8CC7F}" dt="2024-05-29T11:03:00.674" v="22"/>
          <ac:spMkLst>
            <pc:docMk/>
            <pc:sldMk cId="2096331201" sldId="343"/>
            <ac:spMk id="1161" creationId="{73D19600-D839-B04D-9C55-0B7BEEFAC7BD}"/>
          </ac:spMkLst>
        </pc:spChg>
        <pc:spChg chg="add mod">
          <ac:chgData name="Bess Dunlevy" userId="dd4b9a8537dbe9d0" providerId="LiveId" clId="{28DFCD39-2CDE-40AD-86A8-D7C1A1B8CC7F}" dt="2024-05-29T11:03:00.674" v="22"/>
          <ac:spMkLst>
            <pc:docMk/>
            <pc:sldMk cId="2096331201" sldId="343"/>
            <ac:spMk id="1162" creationId="{6D3D48C3-2AB3-2A4A-B0F6-11F2FAABABA5}"/>
          </ac:spMkLst>
        </pc:spChg>
        <pc:spChg chg="add mod">
          <ac:chgData name="Bess Dunlevy" userId="dd4b9a8537dbe9d0" providerId="LiveId" clId="{28DFCD39-2CDE-40AD-86A8-D7C1A1B8CC7F}" dt="2024-05-29T11:03:00.674" v="22"/>
          <ac:spMkLst>
            <pc:docMk/>
            <pc:sldMk cId="2096331201" sldId="343"/>
            <ac:spMk id="1163" creationId="{89C94152-4F2F-AE42-9F7B-01D2B95BDFB6}"/>
          </ac:spMkLst>
        </pc:spChg>
        <pc:spChg chg="add mod">
          <ac:chgData name="Bess Dunlevy" userId="dd4b9a8537dbe9d0" providerId="LiveId" clId="{28DFCD39-2CDE-40AD-86A8-D7C1A1B8CC7F}" dt="2024-05-29T11:03:00.674" v="22"/>
          <ac:spMkLst>
            <pc:docMk/>
            <pc:sldMk cId="2096331201" sldId="343"/>
            <ac:spMk id="1164" creationId="{D853B180-CFB1-DF4B-AFBC-2CFFE3E59E26}"/>
          </ac:spMkLst>
        </pc:spChg>
        <pc:spChg chg="add mod">
          <ac:chgData name="Bess Dunlevy" userId="dd4b9a8537dbe9d0" providerId="LiveId" clId="{28DFCD39-2CDE-40AD-86A8-D7C1A1B8CC7F}" dt="2024-05-29T11:03:00.674" v="22"/>
          <ac:spMkLst>
            <pc:docMk/>
            <pc:sldMk cId="2096331201" sldId="343"/>
            <ac:spMk id="1165" creationId="{B4C81EC2-14A5-3A49-A1F1-E37E11F360BD}"/>
          </ac:spMkLst>
        </pc:spChg>
        <pc:spChg chg="add mod">
          <ac:chgData name="Bess Dunlevy" userId="dd4b9a8537dbe9d0" providerId="LiveId" clId="{28DFCD39-2CDE-40AD-86A8-D7C1A1B8CC7F}" dt="2024-05-29T11:03:00.674" v="22"/>
          <ac:spMkLst>
            <pc:docMk/>
            <pc:sldMk cId="2096331201" sldId="343"/>
            <ac:spMk id="1166" creationId="{3F105932-EC04-024D-A83D-7E0C1B53FFC4}"/>
          </ac:spMkLst>
        </pc:spChg>
        <pc:spChg chg="add mod">
          <ac:chgData name="Bess Dunlevy" userId="dd4b9a8537dbe9d0" providerId="LiveId" clId="{28DFCD39-2CDE-40AD-86A8-D7C1A1B8CC7F}" dt="2024-05-29T11:03:00.674" v="22"/>
          <ac:spMkLst>
            <pc:docMk/>
            <pc:sldMk cId="2096331201" sldId="343"/>
            <ac:spMk id="1167" creationId="{97691D87-E4D8-DD4C-8CC7-9E56C09C1A8D}"/>
          </ac:spMkLst>
        </pc:spChg>
        <pc:spChg chg="add mod">
          <ac:chgData name="Bess Dunlevy" userId="dd4b9a8537dbe9d0" providerId="LiveId" clId="{28DFCD39-2CDE-40AD-86A8-D7C1A1B8CC7F}" dt="2024-05-29T11:03:00.674" v="22"/>
          <ac:spMkLst>
            <pc:docMk/>
            <pc:sldMk cId="2096331201" sldId="343"/>
            <ac:spMk id="1168" creationId="{579C2C76-2CE0-3240-B6C9-D01DFDBD9971}"/>
          </ac:spMkLst>
        </pc:spChg>
        <pc:spChg chg="add mod">
          <ac:chgData name="Bess Dunlevy" userId="dd4b9a8537dbe9d0" providerId="LiveId" clId="{28DFCD39-2CDE-40AD-86A8-D7C1A1B8CC7F}" dt="2024-05-29T11:03:00.674" v="22"/>
          <ac:spMkLst>
            <pc:docMk/>
            <pc:sldMk cId="2096331201" sldId="343"/>
            <ac:spMk id="1169" creationId="{6236DD6B-79B9-0B4D-8346-05FC0573117B}"/>
          </ac:spMkLst>
        </pc:spChg>
        <pc:spChg chg="add mod">
          <ac:chgData name="Bess Dunlevy" userId="dd4b9a8537dbe9d0" providerId="LiveId" clId="{28DFCD39-2CDE-40AD-86A8-D7C1A1B8CC7F}" dt="2024-05-29T11:03:00.674" v="22"/>
          <ac:spMkLst>
            <pc:docMk/>
            <pc:sldMk cId="2096331201" sldId="343"/>
            <ac:spMk id="1170" creationId="{AD1A5648-FF4E-A84D-A651-CE36A9569B2C}"/>
          </ac:spMkLst>
        </pc:spChg>
        <pc:spChg chg="add mod">
          <ac:chgData name="Bess Dunlevy" userId="dd4b9a8537dbe9d0" providerId="LiveId" clId="{28DFCD39-2CDE-40AD-86A8-D7C1A1B8CC7F}" dt="2024-05-29T11:03:00.674" v="22"/>
          <ac:spMkLst>
            <pc:docMk/>
            <pc:sldMk cId="2096331201" sldId="343"/>
            <ac:spMk id="1171" creationId="{475991EA-6F25-3E45-9D88-C84912B840CF}"/>
          </ac:spMkLst>
        </pc:spChg>
        <pc:spChg chg="add mod">
          <ac:chgData name="Bess Dunlevy" userId="dd4b9a8537dbe9d0" providerId="LiveId" clId="{28DFCD39-2CDE-40AD-86A8-D7C1A1B8CC7F}" dt="2024-05-29T11:03:00.674" v="22"/>
          <ac:spMkLst>
            <pc:docMk/>
            <pc:sldMk cId="2096331201" sldId="343"/>
            <ac:spMk id="1172" creationId="{B2A8937C-14BF-3741-8718-BCE0F0DE875C}"/>
          </ac:spMkLst>
        </pc:spChg>
        <pc:spChg chg="add mod">
          <ac:chgData name="Bess Dunlevy" userId="dd4b9a8537dbe9d0" providerId="LiveId" clId="{28DFCD39-2CDE-40AD-86A8-D7C1A1B8CC7F}" dt="2024-05-29T11:03:00.674" v="22"/>
          <ac:spMkLst>
            <pc:docMk/>
            <pc:sldMk cId="2096331201" sldId="343"/>
            <ac:spMk id="1173" creationId="{AE09C53C-5E08-3F45-805E-25D1E3C4C483}"/>
          </ac:spMkLst>
        </pc:spChg>
        <pc:spChg chg="add mod">
          <ac:chgData name="Bess Dunlevy" userId="dd4b9a8537dbe9d0" providerId="LiveId" clId="{28DFCD39-2CDE-40AD-86A8-D7C1A1B8CC7F}" dt="2024-05-29T11:03:00.674" v="22"/>
          <ac:spMkLst>
            <pc:docMk/>
            <pc:sldMk cId="2096331201" sldId="343"/>
            <ac:spMk id="1174" creationId="{0247E8E0-DCAA-4849-8C37-FA0C3C16253C}"/>
          </ac:spMkLst>
        </pc:spChg>
        <pc:spChg chg="add mod">
          <ac:chgData name="Bess Dunlevy" userId="dd4b9a8537dbe9d0" providerId="LiveId" clId="{28DFCD39-2CDE-40AD-86A8-D7C1A1B8CC7F}" dt="2024-05-29T11:03:00.674" v="22"/>
          <ac:spMkLst>
            <pc:docMk/>
            <pc:sldMk cId="2096331201" sldId="343"/>
            <ac:spMk id="1175" creationId="{112BAF56-EDDF-0541-86B5-0496767492E9}"/>
          </ac:spMkLst>
        </pc:spChg>
        <pc:spChg chg="add mod">
          <ac:chgData name="Bess Dunlevy" userId="dd4b9a8537dbe9d0" providerId="LiveId" clId="{28DFCD39-2CDE-40AD-86A8-D7C1A1B8CC7F}" dt="2024-05-29T11:03:00.674" v="22"/>
          <ac:spMkLst>
            <pc:docMk/>
            <pc:sldMk cId="2096331201" sldId="343"/>
            <ac:spMk id="1176" creationId="{99A7594F-19E2-6440-A7A4-4C2E8B0E9142}"/>
          </ac:spMkLst>
        </pc:spChg>
        <pc:spChg chg="add mod">
          <ac:chgData name="Bess Dunlevy" userId="dd4b9a8537dbe9d0" providerId="LiveId" clId="{28DFCD39-2CDE-40AD-86A8-D7C1A1B8CC7F}" dt="2024-05-29T11:03:00.674" v="22"/>
          <ac:spMkLst>
            <pc:docMk/>
            <pc:sldMk cId="2096331201" sldId="343"/>
            <ac:spMk id="1177" creationId="{EE72DEFA-DCF0-9D4B-8514-D3A64A55BE63}"/>
          </ac:spMkLst>
        </pc:spChg>
        <pc:spChg chg="add mod">
          <ac:chgData name="Bess Dunlevy" userId="dd4b9a8537dbe9d0" providerId="LiveId" clId="{28DFCD39-2CDE-40AD-86A8-D7C1A1B8CC7F}" dt="2024-05-29T11:03:00.674" v="22"/>
          <ac:spMkLst>
            <pc:docMk/>
            <pc:sldMk cId="2096331201" sldId="343"/>
            <ac:spMk id="1178" creationId="{07A8CC5E-9F37-174D-A019-793F8D4DD120}"/>
          </ac:spMkLst>
        </pc:spChg>
        <pc:spChg chg="add mod">
          <ac:chgData name="Bess Dunlevy" userId="dd4b9a8537dbe9d0" providerId="LiveId" clId="{28DFCD39-2CDE-40AD-86A8-D7C1A1B8CC7F}" dt="2024-05-29T11:03:00.674" v="22"/>
          <ac:spMkLst>
            <pc:docMk/>
            <pc:sldMk cId="2096331201" sldId="343"/>
            <ac:spMk id="1179" creationId="{68B51266-9997-DA49-922E-C17CA7BDA984}"/>
          </ac:spMkLst>
        </pc:spChg>
        <pc:spChg chg="add mod">
          <ac:chgData name="Bess Dunlevy" userId="dd4b9a8537dbe9d0" providerId="LiveId" clId="{28DFCD39-2CDE-40AD-86A8-D7C1A1B8CC7F}" dt="2024-05-29T11:03:00.674" v="22"/>
          <ac:spMkLst>
            <pc:docMk/>
            <pc:sldMk cId="2096331201" sldId="343"/>
            <ac:spMk id="1180" creationId="{985A9363-5952-5244-8A90-9AA3E3B1A7DA}"/>
          </ac:spMkLst>
        </pc:spChg>
        <pc:spChg chg="add mod">
          <ac:chgData name="Bess Dunlevy" userId="dd4b9a8537dbe9d0" providerId="LiveId" clId="{28DFCD39-2CDE-40AD-86A8-D7C1A1B8CC7F}" dt="2024-05-29T11:03:00.674" v="22"/>
          <ac:spMkLst>
            <pc:docMk/>
            <pc:sldMk cId="2096331201" sldId="343"/>
            <ac:spMk id="1181" creationId="{A8DF6E17-8A34-3D4C-9A0B-A67870E52436}"/>
          </ac:spMkLst>
        </pc:spChg>
        <pc:spChg chg="add mod">
          <ac:chgData name="Bess Dunlevy" userId="dd4b9a8537dbe9d0" providerId="LiveId" clId="{28DFCD39-2CDE-40AD-86A8-D7C1A1B8CC7F}" dt="2024-05-29T11:03:00.674" v="22"/>
          <ac:spMkLst>
            <pc:docMk/>
            <pc:sldMk cId="2096331201" sldId="343"/>
            <ac:spMk id="1182" creationId="{DF721875-8C4A-2049-8F2E-E8FC49FEED11}"/>
          </ac:spMkLst>
        </pc:spChg>
        <pc:spChg chg="add mod">
          <ac:chgData name="Bess Dunlevy" userId="dd4b9a8537dbe9d0" providerId="LiveId" clId="{28DFCD39-2CDE-40AD-86A8-D7C1A1B8CC7F}" dt="2024-05-29T11:03:00.674" v="22"/>
          <ac:spMkLst>
            <pc:docMk/>
            <pc:sldMk cId="2096331201" sldId="343"/>
            <ac:spMk id="1183" creationId="{9BBF815A-8C4F-8746-ABAF-F50ABF514B5C}"/>
          </ac:spMkLst>
        </pc:spChg>
        <pc:spChg chg="add mod">
          <ac:chgData name="Bess Dunlevy" userId="dd4b9a8537dbe9d0" providerId="LiveId" clId="{28DFCD39-2CDE-40AD-86A8-D7C1A1B8CC7F}" dt="2024-05-29T11:03:00.674" v="22"/>
          <ac:spMkLst>
            <pc:docMk/>
            <pc:sldMk cId="2096331201" sldId="343"/>
            <ac:spMk id="1184" creationId="{FE4B6137-8590-1D42-914F-8763322742B0}"/>
          </ac:spMkLst>
        </pc:spChg>
        <pc:spChg chg="add mod">
          <ac:chgData name="Bess Dunlevy" userId="dd4b9a8537dbe9d0" providerId="LiveId" clId="{28DFCD39-2CDE-40AD-86A8-D7C1A1B8CC7F}" dt="2024-05-29T11:03:00.674" v="22"/>
          <ac:spMkLst>
            <pc:docMk/>
            <pc:sldMk cId="2096331201" sldId="343"/>
            <ac:spMk id="1185" creationId="{732FE870-22EF-944A-A9E1-74F92019C3F0}"/>
          </ac:spMkLst>
        </pc:spChg>
        <pc:spChg chg="add mod">
          <ac:chgData name="Bess Dunlevy" userId="dd4b9a8537dbe9d0" providerId="LiveId" clId="{28DFCD39-2CDE-40AD-86A8-D7C1A1B8CC7F}" dt="2024-05-29T11:03:00.674" v="22"/>
          <ac:spMkLst>
            <pc:docMk/>
            <pc:sldMk cId="2096331201" sldId="343"/>
            <ac:spMk id="1186" creationId="{E8647CA9-1DC7-4D45-A02C-E0942DD9C937}"/>
          </ac:spMkLst>
        </pc:spChg>
        <pc:spChg chg="add mod">
          <ac:chgData name="Bess Dunlevy" userId="dd4b9a8537dbe9d0" providerId="LiveId" clId="{28DFCD39-2CDE-40AD-86A8-D7C1A1B8CC7F}" dt="2024-05-29T11:03:00.674" v="22"/>
          <ac:spMkLst>
            <pc:docMk/>
            <pc:sldMk cId="2096331201" sldId="343"/>
            <ac:spMk id="1187" creationId="{06E8DA39-BEEB-D247-9AEF-2BADB7E7547B}"/>
          </ac:spMkLst>
        </pc:spChg>
        <pc:spChg chg="add mod">
          <ac:chgData name="Bess Dunlevy" userId="dd4b9a8537dbe9d0" providerId="LiveId" clId="{28DFCD39-2CDE-40AD-86A8-D7C1A1B8CC7F}" dt="2024-05-29T11:03:00.674" v="22"/>
          <ac:spMkLst>
            <pc:docMk/>
            <pc:sldMk cId="2096331201" sldId="343"/>
            <ac:spMk id="1188" creationId="{B5CCEE3A-BFE1-054E-ABAF-8B5E6C697FE2}"/>
          </ac:spMkLst>
        </pc:spChg>
        <pc:spChg chg="add mod">
          <ac:chgData name="Bess Dunlevy" userId="dd4b9a8537dbe9d0" providerId="LiveId" clId="{28DFCD39-2CDE-40AD-86A8-D7C1A1B8CC7F}" dt="2024-05-29T11:03:00.674" v="22"/>
          <ac:spMkLst>
            <pc:docMk/>
            <pc:sldMk cId="2096331201" sldId="343"/>
            <ac:spMk id="1189" creationId="{971C80E3-B9E0-7C4A-B71E-145D6A7FA1B2}"/>
          </ac:spMkLst>
        </pc:spChg>
        <pc:spChg chg="add mod">
          <ac:chgData name="Bess Dunlevy" userId="dd4b9a8537dbe9d0" providerId="LiveId" clId="{28DFCD39-2CDE-40AD-86A8-D7C1A1B8CC7F}" dt="2024-05-29T11:03:00.674" v="22"/>
          <ac:spMkLst>
            <pc:docMk/>
            <pc:sldMk cId="2096331201" sldId="343"/>
            <ac:spMk id="1190" creationId="{958B2E2D-3551-E84A-AC60-4DC217FD7729}"/>
          </ac:spMkLst>
        </pc:spChg>
        <pc:spChg chg="add mod">
          <ac:chgData name="Bess Dunlevy" userId="dd4b9a8537dbe9d0" providerId="LiveId" clId="{28DFCD39-2CDE-40AD-86A8-D7C1A1B8CC7F}" dt="2024-05-29T11:03:00.674" v="22"/>
          <ac:spMkLst>
            <pc:docMk/>
            <pc:sldMk cId="2096331201" sldId="343"/>
            <ac:spMk id="1191" creationId="{97A61CE3-B788-D249-A6E4-EFCAAA1C9B9E}"/>
          </ac:spMkLst>
        </pc:spChg>
        <pc:spChg chg="add mod">
          <ac:chgData name="Bess Dunlevy" userId="dd4b9a8537dbe9d0" providerId="LiveId" clId="{28DFCD39-2CDE-40AD-86A8-D7C1A1B8CC7F}" dt="2024-05-29T11:03:00.674" v="22"/>
          <ac:spMkLst>
            <pc:docMk/>
            <pc:sldMk cId="2096331201" sldId="343"/>
            <ac:spMk id="1192" creationId="{86472538-0C57-B240-B8C5-B43EE2990464}"/>
          </ac:spMkLst>
        </pc:spChg>
        <pc:spChg chg="add mod">
          <ac:chgData name="Bess Dunlevy" userId="dd4b9a8537dbe9d0" providerId="LiveId" clId="{28DFCD39-2CDE-40AD-86A8-D7C1A1B8CC7F}" dt="2024-05-29T11:03:00.674" v="22"/>
          <ac:spMkLst>
            <pc:docMk/>
            <pc:sldMk cId="2096331201" sldId="343"/>
            <ac:spMk id="1193" creationId="{E9ED7F75-B968-5E49-88A0-56B82B339B86}"/>
          </ac:spMkLst>
        </pc:spChg>
        <pc:spChg chg="add mod">
          <ac:chgData name="Bess Dunlevy" userId="dd4b9a8537dbe9d0" providerId="LiveId" clId="{28DFCD39-2CDE-40AD-86A8-D7C1A1B8CC7F}" dt="2024-05-29T11:03:00.674" v="22"/>
          <ac:spMkLst>
            <pc:docMk/>
            <pc:sldMk cId="2096331201" sldId="343"/>
            <ac:spMk id="1194" creationId="{685CFFEA-92F8-5E48-90E4-5BA3DCD02AB6}"/>
          </ac:spMkLst>
        </pc:spChg>
        <pc:spChg chg="add mod">
          <ac:chgData name="Bess Dunlevy" userId="dd4b9a8537dbe9d0" providerId="LiveId" clId="{28DFCD39-2CDE-40AD-86A8-D7C1A1B8CC7F}" dt="2024-05-29T11:03:00.674" v="22"/>
          <ac:spMkLst>
            <pc:docMk/>
            <pc:sldMk cId="2096331201" sldId="343"/>
            <ac:spMk id="1195" creationId="{51034DF8-7BC6-9F43-999A-08E1A5B337F0}"/>
          </ac:spMkLst>
        </pc:spChg>
        <pc:spChg chg="add mod">
          <ac:chgData name="Bess Dunlevy" userId="dd4b9a8537dbe9d0" providerId="LiveId" clId="{28DFCD39-2CDE-40AD-86A8-D7C1A1B8CC7F}" dt="2024-05-29T11:03:00.674" v="22"/>
          <ac:spMkLst>
            <pc:docMk/>
            <pc:sldMk cId="2096331201" sldId="343"/>
            <ac:spMk id="1196" creationId="{21D13781-DFD6-BC4B-89FE-6E40ECBD41C2}"/>
          </ac:spMkLst>
        </pc:spChg>
        <pc:spChg chg="add mod">
          <ac:chgData name="Bess Dunlevy" userId="dd4b9a8537dbe9d0" providerId="LiveId" clId="{28DFCD39-2CDE-40AD-86A8-D7C1A1B8CC7F}" dt="2024-05-29T11:03:00.674" v="22"/>
          <ac:spMkLst>
            <pc:docMk/>
            <pc:sldMk cId="2096331201" sldId="343"/>
            <ac:spMk id="1197" creationId="{FE1A1B45-31AC-094C-9E5B-43DBF47ECC40}"/>
          </ac:spMkLst>
        </pc:spChg>
        <pc:spChg chg="add mod">
          <ac:chgData name="Bess Dunlevy" userId="dd4b9a8537dbe9d0" providerId="LiveId" clId="{28DFCD39-2CDE-40AD-86A8-D7C1A1B8CC7F}" dt="2024-05-29T11:03:00.674" v="22"/>
          <ac:spMkLst>
            <pc:docMk/>
            <pc:sldMk cId="2096331201" sldId="343"/>
            <ac:spMk id="1198" creationId="{97B90F20-7326-C349-A308-8E853E6046B3}"/>
          </ac:spMkLst>
        </pc:spChg>
        <pc:spChg chg="add mod">
          <ac:chgData name="Bess Dunlevy" userId="dd4b9a8537dbe9d0" providerId="LiveId" clId="{28DFCD39-2CDE-40AD-86A8-D7C1A1B8CC7F}" dt="2024-05-29T11:03:00.674" v="22"/>
          <ac:spMkLst>
            <pc:docMk/>
            <pc:sldMk cId="2096331201" sldId="343"/>
            <ac:spMk id="1199" creationId="{933C4BC9-45B3-3642-9BBB-22D21D006A11}"/>
          </ac:spMkLst>
        </pc:spChg>
        <pc:spChg chg="add mod">
          <ac:chgData name="Bess Dunlevy" userId="dd4b9a8537dbe9d0" providerId="LiveId" clId="{28DFCD39-2CDE-40AD-86A8-D7C1A1B8CC7F}" dt="2024-05-29T11:03:00.674" v="22"/>
          <ac:spMkLst>
            <pc:docMk/>
            <pc:sldMk cId="2096331201" sldId="343"/>
            <ac:spMk id="1200" creationId="{07666A38-CDE8-C84B-ABB6-3E6A7DEA62B7}"/>
          </ac:spMkLst>
        </pc:spChg>
        <pc:spChg chg="add mod">
          <ac:chgData name="Bess Dunlevy" userId="dd4b9a8537dbe9d0" providerId="LiveId" clId="{28DFCD39-2CDE-40AD-86A8-D7C1A1B8CC7F}" dt="2024-05-29T11:03:00.674" v="22"/>
          <ac:spMkLst>
            <pc:docMk/>
            <pc:sldMk cId="2096331201" sldId="343"/>
            <ac:spMk id="1201" creationId="{96C7A508-82E2-4442-B31D-9F4BA51ABD2C}"/>
          </ac:spMkLst>
        </pc:spChg>
        <pc:spChg chg="add mod">
          <ac:chgData name="Bess Dunlevy" userId="dd4b9a8537dbe9d0" providerId="LiveId" clId="{28DFCD39-2CDE-40AD-86A8-D7C1A1B8CC7F}" dt="2024-05-29T11:03:00.674" v="22"/>
          <ac:spMkLst>
            <pc:docMk/>
            <pc:sldMk cId="2096331201" sldId="343"/>
            <ac:spMk id="1202" creationId="{DD7DED96-E99C-5448-A294-6537AADEF8F7}"/>
          </ac:spMkLst>
        </pc:spChg>
        <pc:spChg chg="add mod">
          <ac:chgData name="Bess Dunlevy" userId="dd4b9a8537dbe9d0" providerId="LiveId" clId="{28DFCD39-2CDE-40AD-86A8-D7C1A1B8CC7F}" dt="2024-05-29T11:03:00.674" v="22"/>
          <ac:spMkLst>
            <pc:docMk/>
            <pc:sldMk cId="2096331201" sldId="343"/>
            <ac:spMk id="1203" creationId="{B0C9AB5A-7556-BB4E-8FAD-AC5281202B2A}"/>
          </ac:spMkLst>
        </pc:spChg>
        <pc:spChg chg="add mod">
          <ac:chgData name="Bess Dunlevy" userId="dd4b9a8537dbe9d0" providerId="LiveId" clId="{28DFCD39-2CDE-40AD-86A8-D7C1A1B8CC7F}" dt="2024-05-29T11:03:00.674" v="22"/>
          <ac:spMkLst>
            <pc:docMk/>
            <pc:sldMk cId="2096331201" sldId="343"/>
            <ac:spMk id="1204" creationId="{B8DCE02E-6451-B44C-A723-6846274B0782}"/>
          </ac:spMkLst>
        </pc:spChg>
        <pc:spChg chg="add mod">
          <ac:chgData name="Bess Dunlevy" userId="dd4b9a8537dbe9d0" providerId="LiveId" clId="{28DFCD39-2CDE-40AD-86A8-D7C1A1B8CC7F}" dt="2024-05-29T11:03:00.674" v="22"/>
          <ac:spMkLst>
            <pc:docMk/>
            <pc:sldMk cId="2096331201" sldId="343"/>
            <ac:spMk id="1205" creationId="{FC53A5AC-F124-8141-A5CE-4EE884D772E7}"/>
          </ac:spMkLst>
        </pc:spChg>
        <pc:spChg chg="add mod">
          <ac:chgData name="Bess Dunlevy" userId="dd4b9a8537dbe9d0" providerId="LiveId" clId="{28DFCD39-2CDE-40AD-86A8-D7C1A1B8CC7F}" dt="2024-05-29T11:03:00.674" v="22"/>
          <ac:spMkLst>
            <pc:docMk/>
            <pc:sldMk cId="2096331201" sldId="343"/>
            <ac:spMk id="1206" creationId="{DDAA4097-224A-6240-B84B-0CFB1B759849}"/>
          </ac:spMkLst>
        </pc:spChg>
        <pc:spChg chg="add mod">
          <ac:chgData name="Bess Dunlevy" userId="dd4b9a8537dbe9d0" providerId="LiveId" clId="{28DFCD39-2CDE-40AD-86A8-D7C1A1B8CC7F}" dt="2024-05-29T11:03:00.674" v="22"/>
          <ac:spMkLst>
            <pc:docMk/>
            <pc:sldMk cId="2096331201" sldId="343"/>
            <ac:spMk id="1207" creationId="{881527F6-82DB-C643-95CE-5FFF5DE6713B}"/>
          </ac:spMkLst>
        </pc:spChg>
        <pc:spChg chg="add mod">
          <ac:chgData name="Bess Dunlevy" userId="dd4b9a8537dbe9d0" providerId="LiveId" clId="{28DFCD39-2CDE-40AD-86A8-D7C1A1B8CC7F}" dt="2024-05-29T11:03:00.674" v="22"/>
          <ac:spMkLst>
            <pc:docMk/>
            <pc:sldMk cId="2096331201" sldId="343"/>
            <ac:spMk id="1208" creationId="{0A68D4A2-571A-9148-9328-E670EA592A7D}"/>
          </ac:spMkLst>
        </pc:spChg>
        <pc:spChg chg="add mod">
          <ac:chgData name="Bess Dunlevy" userId="dd4b9a8537dbe9d0" providerId="LiveId" clId="{28DFCD39-2CDE-40AD-86A8-D7C1A1B8CC7F}" dt="2024-05-29T11:03:00.674" v="22"/>
          <ac:spMkLst>
            <pc:docMk/>
            <pc:sldMk cId="2096331201" sldId="343"/>
            <ac:spMk id="1209" creationId="{C31051FE-18DA-1C44-A6E1-5561368D73AB}"/>
          </ac:spMkLst>
        </pc:spChg>
        <pc:spChg chg="add mod">
          <ac:chgData name="Bess Dunlevy" userId="dd4b9a8537dbe9d0" providerId="LiveId" clId="{28DFCD39-2CDE-40AD-86A8-D7C1A1B8CC7F}" dt="2024-05-29T11:03:00.674" v="22"/>
          <ac:spMkLst>
            <pc:docMk/>
            <pc:sldMk cId="2096331201" sldId="343"/>
            <ac:spMk id="1210" creationId="{2548038C-AD93-084B-879F-AA49960CA5FF}"/>
          </ac:spMkLst>
        </pc:spChg>
        <pc:spChg chg="add mod">
          <ac:chgData name="Bess Dunlevy" userId="dd4b9a8537dbe9d0" providerId="LiveId" clId="{28DFCD39-2CDE-40AD-86A8-D7C1A1B8CC7F}" dt="2024-05-29T11:03:00.674" v="22"/>
          <ac:spMkLst>
            <pc:docMk/>
            <pc:sldMk cId="2096331201" sldId="343"/>
            <ac:spMk id="1211" creationId="{ACBC54D2-0D2B-8244-AB31-D111279E5CF4}"/>
          </ac:spMkLst>
        </pc:spChg>
        <pc:spChg chg="add mod">
          <ac:chgData name="Bess Dunlevy" userId="dd4b9a8537dbe9d0" providerId="LiveId" clId="{28DFCD39-2CDE-40AD-86A8-D7C1A1B8CC7F}" dt="2024-05-29T11:03:00.674" v="22"/>
          <ac:spMkLst>
            <pc:docMk/>
            <pc:sldMk cId="2096331201" sldId="343"/>
            <ac:spMk id="1212" creationId="{6C381BE9-4051-8043-9DC2-C2CDC7A9C65D}"/>
          </ac:spMkLst>
        </pc:spChg>
        <pc:spChg chg="add mod">
          <ac:chgData name="Bess Dunlevy" userId="dd4b9a8537dbe9d0" providerId="LiveId" clId="{28DFCD39-2CDE-40AD-86A8-D7C1A1B8CC7F}" dt="2024-05-29T11:03:00.674" v="22"/>
          <ac:spMkLst>
            <pc:docMk/>
            <pc:sldMk cId="2096331201" sldId="343"/>
            <ac:spMk id="1213" creationId="{8F286939-992B-4443-BCC8-D7B0C3D48BCF}"/>
          </ac:spMkLst>
        </pc:spChg>
        <pc:spChg chg="add mod">
          <ac:chgData name="Bess Dunlevy" userId="dd4b9a8537dbe9d0" providerId="LiveId" clId="{28DFCD39-2CDE-40AD-86A8-D7C1A1B8CC7F}" dt="2024-05-29T11:03:00.674" v="22"/>
          <ac:spMkLst>
            <pc:docMk/>
            <pc:sldMk cId="2096331201" sldId="343"/>
            <ac:spMk id="1214" creationId="{2B92FCA8-FE35-5847-915A-01651664868D}"/>
          </ac:spMkLst>
        </pc:spChg>
        <pc:spChg chg="add mod">
          <ac:chgData name="Bess Dunlevy" userId="dd4b9a8537dbe9d0" providerId="LiveId" clId="{28DFCD39-2CDE-40AD-86A8-D7C1A1B8CC7F}" dt="2024-05-29T11:03:00.674" v="22"/>
          <ac:spMkLst>
            <pc:docMk/>
            <pc:sldMk cId="2096331201" sldId="343"/>
            <ac:spMk id="1215" creationId="{51745984-1222-9343-8E9A-B556F6024850}"/>
          </ac:spMkLst>
        </pc:spChg>
        <pc:spChg chg="add mod">
          <ac:chgData name="Bess Dunlevy" userId="dd4b9a8537dbe9d0" providerId="LiveId" clId="{28DFCD39-2CDE-40AD-86A8-D7C1A1B8CC7F}" dt="2024-05-29T11:03:00.674" v="22"/>
          <ac:spMkLst>
            <pc:docMk/>
            <pc:sldMk cId="2096331201" sldId="343"/>
            <ac:spMk id="1216" creationId="{FBAA6493-BB5C-2547-93FF-B9B283BA14F5}"/>
          </ac:spMkLst>
        </pc:spChg>
        <pc:spChg chg="add mod">
          <ac:chgData name="Bess Dunlevy" userId="dd4b9a8537dbe9d0" providerId="LiveId" clId="{28DFCD39-2CDE-40AD-86A8-D7C1A1B8CC7F}" dt="2024-05-29T11:03:00.674" v="22"/>
          <ac:spMkLst>
            <pc:docMk/>
            <pc:sldMk cId="2096331201" sldId="343"/>
            <ac:spMk id="1217" creationId="{BFC0CC1F-AEA9-EC48-B259-B64842C757EC}"/>
          </ac:spMkLst>
        </pc:spChg>
        <pc:spChg chg="add mod">
          <ac:chgData name="Bess Dunlevy" userId="dd4b9a8537dbe9d0" providerId="LiveId" clId="{28DFCD39-2CDE-40AD-86A8-D7C1A1B8CC7F}" dt="2024-05-29T11:03:00.674" v="22"/>
          <ac:spMkLst>
            <pc:docMk/>
            <pc:sldMk cId="2096331201" sldId="343"/>
            <ac:spMk id="1218" creationId="{AE335577-1F4E-8B44-83CD-C1FDF7527820}"/>
          </ac:spMkLst>
        </pc:spChg>
        <pc:spChg chg="add mod">
          <ac:chgData name="Bess Dunlevy" userId="dd4b9a8537dbe9d0" providerId="LiveId" clId="{28DFCD39-2CDE-40AD-86A8-D7C1A1B8CC7F}" dt="2024-05-29T11:03:00.674" v="22"/>
          <ac:spMkLst>
            <pc:docMk/>
            <pc:sldMk cId="2096331201" sldId="343"/>
            <ac:spMk id="1219" creationId="{D8FC08D4-FE5A-A540-903B-6C3CC61E2E9F}"/>
          </ac:spMkLst>
        </pc:spChg>
        <pc:spChg chg="add mod">
          <ac:chgData name="Bess Dunlevy" userId="dd4b9a8537dbe9d0" providerId="LiveId" clId="{28DFCD39-2CDE-40AD-86A8-D7C1A1B8CC7F}" dt="2024-05-29T11:03:00.674" v="22"/>
          <ac:spMkLst>
            <pc:docMk/>
            <pc:sldMk cId="2096331201" sldId="343"/>
            <ac:spMk id="1220" creationId="{0123A57B-1F2E-4A4E-9C29-EDBB258357B5}"/>
          </ac:spMkLst>
        </pc:spChg>
        <pc:spChg chg="add mod">
          <ac:chgData name="Bess Dunlevy" userId="dd4b9a8537dbe9d0" providerId="LiveId" clId="{28DFCD39-2CDE-40AD-86A8-D7C1A1B8CC7F}" dt="2024-05-29T11:03:00.674" v="22"/>
          <ac:spMkLst>
            <pc:docMk/>
            <pc:sldMk cId="2096331201" sldId="343"/>
            <ac:spMk id="1221" creationId="{CF58BCE1-8543-F045-9F09-D590049E0908}"/>
          </ac:spMkLst>
        </pc:spChg>
        <pc:spChg chg="add mod">
          <ac:chgData name="Bess Dunlevy" userId="dd4b9a8537dbe9d0" providerId="LiveId" clId="{28DFCD39-2CDE-40AD-86A8-D7C1A1B8CC7F}" dt="2024-05-29T11:03:00.674" v="22"/>
          <ac:spMkLst>
            <pc:docMk/>
            <pc:sldMk cId="2096331201" sldId="343"/>
            <ac:spMk id="1222" creationId="{55FB28C8-56AC-0A45-B319-04D9D83B7B32}"/>
          </ac:spMkLst>
        </pc:spChg>
        <pc:spChg chg="add mod">
          <ac:chgData name="Bess Dunlevy" userId="dd4b9a8537dbe9d0" providerId="LiveId" clId="{28DFCD39-2CDE-40AD-86A8-D7C1A1B8CC7F}" dt="2024-05-29T11:03:00.674" v="22"/>
          <ac:spMkLst>
            <pc:docMk/>
            <pc:sldMk cId="2096331201" sldId="343"/>
            <ac:spMk id="1223" creationId="{383A8011-EC24-F04F-8279-946B45CB30C6}"/>
          </ac:spMkLst>
        </pc:spChg>
        <pc:spChg chg="add mod">
          <ac:chgData name="Bess Dunlevy" userId="dd4b9a8537dbe9d0" providerId="LiveId" clId="{28DFCD39-2CDE-40AD-86A8-D7C1A1B8CC7F}" dt="2024-05-29T11:03:00.674" v="22"/>
          <ac:spMkLst>
            <pc:docMk/>
            <pc:sldMk cId="2096331201" sldId="343"/>
            <ac:spMk id="1224" creationId="{CB8AA860-ADF8-0A42-84ED-8BA7007E9827}"/>
          </ac:spMkLst>
        </pc:spChg>
        <pc:spChg chg="add mod">
          <ac:chgData name="Bess Dunlevy" userId="dd4b9a8537dbe9d0" providerId="LiveId" clId="{28DFCD39-2CDE-40AD-86A8-D7C1A1B8CC7F}" dt="2024-05-29T11:03:00.674" v="22"/>
          <ac:spMkLst>
            <pc:docMk/>
            <pc:sldMk cId="2096331201" sldId="343"/>
            <ac:spMk id="1225" creationId="{E0FD24A4-7BD5-9847-AE2C-AB0F4EC18671}"/>
          </ac:spMkLst>
        </pc:spChg>
        <pc:spChg chg="add mod">
          <ac:chgData name="Bess Dunlevy" userId="dd4b9a8537dbe9d0" providerId="LiveId" clId="{28DFCD39-2CDE-40AD-86A8-D7C1A1B8CC7F}" dt="2024-05-29T11:03:00.674" v="22"/>
          <ac:spMkLst>
            <pc:docMk/>
            <pc:sldMk cId="2096331201" sldId="343"/>
            <ac:spMk id="1226" creationId="{71607AD0-892C-D04F-A534-6B6CF607CF5D}"/>
          </ac:spMkLst>
        </pc:spChg>
        <pc:spChg chg="add mod">
          <ac:chgData name="Bess Dunlevy" userId="dd4b9a8537dbe9d0" providerId="LiveId" clId="{28DFCD39-2CDE-40AD-86A8-D7C1A1B8CC7F}" dt="2024-05-29T11:03:00.674" v="22"/>
          <ac:spMkLst>
            <pc:docMk/>
            <pc:sldMk cId="2096331201" sldId="343"/>
            <ac:spMk id="1227" creationId="{132CC64D-9C73-0940-8267-C4CEEEDF3570}"/>
          </ac:spMkLst>
        </pc:spChg>
        <pc:spChg chg="add mod">
          <ac:chgData name="Bess Dunlevy" userId="dd4b9a8537dbe9d0" providerId="LiveId" clId="{28DFCD39-2CDE-40AD-86A8-D7C1A1B8CC7F}" dt="2024-05-29T11:03:00.674" v="22"/>
          <ac:spMkLst>
            <pc:docMk/>
            <pc:sldMk cId="2096331201" sldId="343"/>
            <ac:spMk id="1228" creationId="{86D98A2A-1589-9A47-B49E-CC760FBC8088}"/>
          </ac:spMkLst>
        </pc:spChg>
        <pc:spChg chg="add mod">
          <ac:chgData name="Bess Dunlevy" userId="dd4b9a8537dbe9d0" providerId="LiveId" clId="{28DFCD39-2CDE-40AD-86A8-D7C1A1B8CC7F}" dt="2024-05-29T11:03:00.674" v="22"/>
          <ac:spMkLst>
            <pc:docMk/>
            <pc:sldMk cId="2096331201" sldId="343"/>
            <ac:spMk id="1229" creationId="{FD1C5BE7-034D-CD45-B464-8E4BD8D015B2}"/>
          </ac:spMkLst>
        </pc:spChg>
        <pc:spChg chg="add mod">
          <ac:chgData name="Bess Dunlevy" userId="dd4b9a8537dbe9d0" providerId="LiveId" clId="{28DFCD39-2CDE-40AD-86A8-D7C1A1B8CC7F}" dt="2024-05-29T11:03:00.674" v="22"/>
          <ac:spMkLst>
            <pc:docMk/>
            <pc:sldMk cId="2096331201" sldId="343"/>
            <ac:spMk id="1230" creationId="{995486E7-0C75-0C4D-9EE8-5425D0BC04D3}"/>
          </ac:spMkLst>
        </pc:spChg>
        <pc:spChg chg="add mod">
          <ac:chgData name="Bess Dunlevy" userId="dd4b9a8537dbe9d0" providerId="LiveId" clId="{28DFCD39-2CDE-40AD-86A8-D7C1A1B8CC7F}" dt="2024-05-29T11:03:00.674" v="22"/>
          <ac:spMkLst>
            <pc:docMk/>
            <pc:sldMk cId="2096331201" sldId="343"/>
            <ac:spMk id="1231" creationId="{95F65869-FEAD-2347-81AF-5AD339E642BB}"/>
          </ac:spMkLst>
        </pc:spChg>
        <pc:spChg chg="add mod">
          <ac:chgData name="Bess Dunlevy" userId="dd4b9a8537dbe9d0" providerId="LiveId" clId="{28DFCD39-2CDE-40AD-86A8-D7C1A1B8CC7F}" dt="2024-05-29T11:03:00.674" v="22"/>
          <ac:spMkLst>
            <pc:docMk/>
            <pc:sldMk cId="2096331201" sldId="343"/>
            <ac:spMk id="1232" creationId="{855ECAF6-2060-E146-A65D-783935623AB1}"/>
          </ac:spMkLst>
        </pc:spChg>
        <pc:spChg chg="add mod">
          <ac:chgData name="Bess Dunlevy" userId="dd4b9a8537dbe9d0" providerId="LiveId" clId="{28DFCD39-2CDE-40AD-86A8-D7C1A1B8CC7F}" dt="2024-05-29T11:03:00.674" v="22"/>
          <ac:spMkLst>
            <pc:docMk/>
            <pc:sldMk cId="2096331201" sldId="343"/>
            <ac:spMk id="1233" creationId="{02693741-0B9F-4142-A7EF-1B00E3657012}"/>
          </ac:spMkLst>
        </pc:spChg>
        <pc:spChg chg="add mod">
          <ac:chgData name="Bess Dunlevy" userId="dd4b9a8537dbe9d0" providerId="LiveId" clId="{28DFCD39-2CDE-40AD-86A8-D7C1A1B8CC7F}" dt="2024-05-29T11:03:00.674" v="22"/>
          <ac:spMkLst>
            <pc:docMk/>
            <pc:sldMk cId="2096331201" sldId="343"/>
            <ac:spMk id="1234" creationId="{75E9BF80-38B1-E243-87B1-8C420844DF08}"/>
          </ac:spMkLst>
        </pc:spChg>
        <pc:spChg chg="add mod">
          <ac:chgData name="Bess Dunlevy" userId="dd4b9a8537dbe9d0" providerId="LiveId" clId="{28DFCD39-2CDE-40AD-86A8-D7C1A1B8CC7F}" dt="2024-05-29T11:03:00.674" v="22"/>
          <ac:spMkLst>
            <pc:docMk/>
            <pc:sldMk cId="2096331201" sldId="343"/>
            <ac:spMk id="1235" creationId="{F28870B2-3159-3A46-B636-D299BAB2F391}"/>
          </ac:spMkLst>
        </pc:spChg>
        <pc:spChg chg="add mod">
          <ac:chgData name="Bess Dunlevy" userId="dd4b9a8537dbe9d0" providerId="LiveId" clId="{28DFCD39-2CDE-40AD-86A8-D7C1A1B8CC7F}" dt="2024-05-29T11:03:00.674" v="22"/>
          <ac:spMkLst>
            <pc:docMk/>
            <pc:sldMk cId="2096331201" sldId="343"/>
            <ac:spMk id="1236" creationId="{94384B38-940D-364D-8115-E18F86DB534F}"/>
          </ac:spMkLst>
        </pc:spChg>
        <pc:spChg chg="add mod">
          <ac:chgData name="Bess Dunlevy" userId="dd4b9a8537dbe9d0" providerId="LiveId" clId="{28DFCD39-2CDE-40AD-86A8-D7C1A1B8CC7F}" dt="2024-05-29T11:03:00.674" v="22"/>
          <ac:spMkLst>
            <pc:docMk/>
            <pc:sldMk cId="2096331201" sldId="343"/>
            <ac:spMk id="1237" creationId="{38096C79-2BF2-3942-AB8C-73F870EB425E}"/>
          </ac:spMkLst>
        </pc:spChg>
        <pc:spChg chg="add mod">
          <ac:chgData name="Bess Dunlevy" userId="dd4b9a8537dbe9d0" providerId="LiveId" clId="{28DFCD39-2CDE-40AD-86A8-D7C1A1B8CC7F}" dt="2024-05-29T11:03:00.674" v="22"/>
          <ac:spMkLst>
            <pc:docMk/>
            <pc:sldMk cId="2096331201" sldId="343"/>
            <ac:spMk id="1238" creationId="{C9343D16-7C0F-8548-9D27-FB52B6B67C74}"/>
          </ac:spMkLst>
        </pc:spChg>
        <pc:spChg chg="add mod">
          <ac:chgData name="Bess Dunlevy" userId="dd4b9a8537dbe9d0" providerId="LiveId" clId="{28DFCD39-2CDE-40AD-86A8-D7C1A1B8CC7F}" dt="2024-05-29T11:03:00.674" v="22"/>
          <ac:spMkLst>
            <pc:docMk/>
            <pc:sldMk cId="2096331201" sldId="343"/>
            <ac:spMk id="1239" creationId="{A7DCA665-41CF-534C-8E33-9CC1638DB277}"/>
          </ac:spMkLst>
        </pc:spChg>
        <pc:spChg chg="add mod">
          <ac:chgData name="Bess Dunlevy" userId="dd4b9a8537dbe9d0" providerId="LiveId" clId="{28DFCD39-2CDE-40AD-86A8-D7C1A1B8CC7F}" dt="2024-05-29T11:03:00.674" v="22"/>
          <ac:spMkLst>
            <pc:docMk/>
            <pc:sldMk cId="2096331201" sldId="343"/>
            <ac:spMk id="1240" creationId="{CFBAC8D6-A93E-F046-B08E-7ADFC8EC8F94}"/>
          </ac:spMkLst>
        </pc:spChg>
        <pc:spChg chg="add mod">
          <ac:chgData name="Bess Dunlevy" userId="dd4b9a8537dbe9d0" providerId="LiveId" clId="{28DFCD39-2CDE-40AD-86A8-D7C1A1B8CC7F}" dt="2024-05-29T11:03:00.674" v="22"/>
          <ac:spMkLst>
            <pc:docMk/>
            <pc:sldMk cId="2096331201" sldId="343"/>
            <ac:spMk id="1241" creationId="{BFD36A9A-4081-2348-BF3F-F62294B70022}"/>
          </ac:spMkLst>
        </pc:spChg>
        <pc:spChg chg="add mod">
          <ac:chgData name="Bess Dunlevy" userId="dd4b9a8537dbe9d0" providerId="LiveId" clId="{28DFCD39-2CDE-40AD-86A8-D7C1A1B8CC7F}" dt="2024-05-29T11:03:00.674" v="22"/>
          <ac:spMkLst>
            <pc:docMk/>
            <pc:sldMk cId="2096331201" sldId="343"/>
            <ac:spMk id="1242" creationId="{28803EBB-5F63-5A4E-968C-2A4D4223D1B8}"/>
          </ac:spMkLst>
        </pc:spChg>
        <pc:spChg chg="add mod">
          <ac:chgData name="Bess Dunlevy" userId="dd4b9a8537dbe9d0" providerId="LiveId" clId="{28DFCD39-2CDE-40AD-86A8-D7C1A1B8CC7F}" dt="2024-05-29T11:03:00.674" v="22"/>
          <ac:spMkLst>
            <pc:docMk/>
            <pc:sldMk cId="2096331201" sldId="343"/>
            <ac:spMk id="1243" creationId="{C9DABC23-BB7D-434B-9342-D5303DD49A30}"/>
          </ac:spMkLst>
        </pc:spChg>
        <pc:spChg chg="add mod">
          <ac:chgData name="Bess Dunlevy" userId="dd4b9a8537dbe9d0" providerId="LiveId" clId="{28DFCD39-2CDE-40AD-86A8-D7C1A1B8CC7F}" dt="2024-05-29T11:03:00.674" v="22"/>
          <ac:spMkLst>
            <pc:docMk/>
            <pc:sldMk cId="2096331201" sldId="343"/>
            <ac:spMk id="1244" creationId="{5856EEC9-FC94-5F40-A6CE-D3E9AE90C7FD}"/>
          </ac:spMkLst>
        </pc:spChg>
        <pc:spChg chg="add mod">
          <ac:chgData name="Bess Dunlevy" userId="dd4b9a8537dbe9d0" providerId="LiveId" clId="{28DFCD39-2CDE-40AD-86A8-D7C1A1B8CC7F}" dt="2024-05-29T11:03:00.674" v="22"/>
          <ac:spMkLst>
            <pc:docMk/>
            <pc:sldMk cId="2096331201" sldId="343"/>
            <ac:spMk id="1245" creationId="{E134700B-E156-E04E-B330-4B18B933DA6F}"/>
          </ac:spMkLst>
        </pc:spChg>
        <pc:spChg chg="add mod">
          <ac:chgData name="Bess Dunlevy" userId="dd4b9a8537dbe9d0" providerId="LiveId" clId="{28DFCD39-2CDE-40AD-86A8-D7C1A1B8CC7F}" dt="2024-05-29T11:03:00.674" v="22"/>
          <ac:spMkLst>
            <pc:docMk/>
            <pc:sldMk cId="2096331201" sldId="343"/>
            <ac:spMk id="1246" creationId="{339581D9-7B9C-574E-B60F-DA18AF39D400}"/>
          </ac:spMkLst>
        </pc:spChg>
        <pc:spChg chg="add mod">
          <ac:chgData name="Bess Dunlevy" userId="dd4b9a8537dbe9d0" providerId="LiveId" clId="{28DFCD39-2CDE-40AD-86A8-D7C1A1B8CC7F}" dt="2024-05-29T11:03:00.674" v="22"/>
          <ac:spMkLst>
            <pc:docMk/>
            <pc:sldMk cId="2096331201" sldId="343"/>
            <ac:spMk id="1247" creationId="{FF7A6EA5-B671-8A44-85D6-46D5B9A06F3C}"/>
          </ac:spMkLst>
        </pc:spChg>
        <pc:spChg chg="add mod">
          <ac:chgData name="Bess Dunlevy" userId="dd4b9a8537dbe9d0" providerId="LiveId" clId="{28DFCD39-2CDE-40AD-86A8-D7C1A1B8CC7F}" dt="2024-05-29T11:03:00.674" v="22"/>
          <ac:spMkLst>
            <pc:docMk/>
            <pc:sldMk cId="2096331201" sldId="343"/>
            <ac:spMk id="1248" creationId="{FED2A538-8535-4C4D-BFFF-5FA019D4199E}"/>
          </ac:spMkLst>
        </pc:spChg>
        <pc:spChg chg="add mod">
          <ac:chgData name="Bess Dunlevy" userId="dd4b9a8537dbe9d0" providerId="LiveId" clId="{28DFCD39-2CDE-40AD-86A8-D7C1A1B8CC7F}" dt="2024-05-29T11:03:00.674" v="22"/>
          <ac:spMkLst>
            <pc:docMk/>
            <pc:sldMk cId="2096331201" sldId="343"/>
            <ac:spMk id="1249" creationId="{FB514822-BF1D-4F4A-9332-CAB7ABE5B389}"/>
          </ac:spMkLst>
        </pc:spChg>
        <pc:spChg chg="add mod">
          <ac:chgData name="Bess Dunlevy" userId="dd4b9a8537dbe9d0" providerId="LiveId" clId="{28DFCD39-2CDE-40AD-86A8-D7C1A1B8CC7F}" dt="2024-05-29T11:03:00.674" v="22"/>
          <ac:spMkLst>
            <pc:docMk/>
            <pc:sldMk cId="2096331201" sldId="343"/>
            <ac:spMk id="1250" creationId="{DDCF85F0-FCEA-AC45-AF2C-851766A42E7A}"/>
          </ac:spMkLst>
        </pc:spChg>
        <pc:spChg chg="add mod">
          <ac:chgData name="Bess Dunlevy" userId="dd4b9a8537dbe9d0" providerId="LiveId" clId="{28DFCD39-2CDE-40AD-86A8-D7C1A1B8CC7F}" dt="2024-05-29T11:03:00.674" v="22"/>
          <ac:spMkLst>
            <pc:docMk/>
            <pc:sldMk cId="2096331201" sldId="343"/>
            <ac:spMk id="1251" creationId="{76592805-AA14-2146-86DD-10195BABE7BB}"/>
          </ac:spMkLst>
        </pc:spChg>
        <pc:spChg chg="add mod">
          <ac:chgData name="Bess Dunlevy" userId="dd4b9a8537dbe9d0" providerId="LiveId" clId="{28DFCD39-2CDE-40AD-86A8-D7C1A1B8CC7F}" dt="2024-05-29T11:03:00.674" v="22"/>
          <ac:spMkLst>
            <pc:docMk/>
            <pc:sldMk cId="2096331201" sldId="343"/>
            <ac:spMk id="1252" creationId="{B5D7A80F-7F63-BA45-ACCE-9577651D9B66}"/>
          </ac:spMkLst>
        </pc:spChg>
        <pc:spChg chg="add mod">
          <ac:chgData name="Bess Dunlevy" userId="dd4b9a8537dbe9d0" providerId="LiveId" clId="{28DFCD39-2CDE-40AD-86A8-D7C1A1B8CC7F}" dt="2024-05-29T11:03:00.674" v="22"/>
          <ac:spMkLst>
            <pc:docMk/>
            <pc:sldMk cId="2096331201" sldId="343"/>
            <ac:spMk id="1253" creationId="{676AEFE0-0F4C-9B4B-99D8-71CC90947247}"/>
          </ac:spMkLst>
        </pc:spChg>
        <pc:spChg chg="add mod">
          <ac:chgData name="Bess Dunlevy" userId="dd4b9a8537dbe9d0" providerId="LiveId" clId="{28DFCD39-2CDE-40AD-86A8-D7C1A1B8CC7F}" dt="2024-05-29T11:03:00.674" v="22"/>
          <ac:spMkLst>
            <pc:docMk/>
            <pc:sldMk cId="2096331201" sldId="343"/>
            <ac:spMk id="1254" creationId="{55C9CA90-82C0-E946-A440-31EBF11181DD}"/>
          </ac:spMkLst>
        </pc:spChg>
        <pc:spChg chg="add mod">
          <ac:chgData name="Bess Dunlevy" userId="dd4b9a8537dbe9d0" providerId="LiveId" clId="{28DFCD39-2CDE-40AD-86A8-D7C1A1B8CC7F}" dt="2024-05-29T11:03:00.674" v="22"/>
          <ac:spMkLst>
            <pc:docMk/>
            <pc:sldMk cId="2096331201" sldId="343"/>
            <ac:spMk id="1255" creationId="{3C6E2CE0-54BC-DD40-BAC9-1BB0587EBE77}"/>
          </ac:spMkLst>
        </pc:spChg>
        <pc:spChg chg="add mod">
          <ac:chgData name="Bess Dunlevy" userId="dd4b9a8537dbe9d0" providerId="LiveId" clId="{28DFCD39-2CDE-40AD-86A8-D7C1A1B8CC7F}" dt="2024-05-29T11:03:00.674" v="22"/>
          <ac:spMkLst>
            <pc:docMk/>
            <pc:sldMk cId="2096331201" sldId="343"/>
            <ac:spMk id="1256" creationId="{C27DC34E-3B0B-A746-B30B-5CA414A29EE7}"/>
          </ac:spMkLst>
        </pc:spChg>
        <pc:spChg chg="add mod">
          <ac:chgData name="Bess Dunlevy" userId="dd4b9a8537dbe9d0" providerId="LiveId" clId="{28DFCD39-2CDE-40AD-86A8-D7C1A1B8CC7F}" dt="2024-05-29T11:03:00.674" v="22"/>
          <ac:spMkLst>
            <pc:docMk/>
            <pc:sldMk cId="2096331201" sldId="343"/>
            <ac:spMk id="1257" creationId="{81938D77-5EE2-174E-A932-C4910B427F40}"/>
          </ac:spMkLst>
        </pc:spChg>
        <pc:spChg chg="add mod">
          <ac:chgData name="Bess Dunlevy" userId="dd4b9a8537dbe9d0" providerId="LiveId" clId="{28DFCD39-2CDE-40AD-86A8-D7C1A1B8CC7F}" dt="2024-05-29T11:03:00.674" v="22"/>
          <ac:spMkLst>
            <pc:docMk/>
            <pc:sldMk cId="2096331201" sldId="343"/>
            <ac:spMk id="1258" creationId="{FC480EC9-CB9D-A145-AFAD-190097E39135}"/>
          </ac:spMkLst>
        </pc:spChg>
        <pc:spChg chg="add mod">
          <ac:chgData name="Bess Dunlevy" userId="dd4b9a8537dbe9d0" providerId="LiveId" clId="{28DFCD39-2CDE-40AD-86A8-D7C1A1B8CC7F}" dt="2024-05-29T11:03:00.674" v="22"/>
          <ac:spMkLst>
            <pc:docMk/>
            <pc:sldMk cId="2096331201" sldId="343"/>
            <ac:spMk id="1259" creationId="{A0EE821C-FAE8-1848-A8DA-B762370602CC}"/>
          </ac:spMkLst>
        </pc:spChg>
        <pc:spChg chg="add mod">
          <ac:chgData name="Bess Dunlevy" userId="dd4b9a8537dbe9d0" providerId="LiveId" clId="{28DFCD39-2CDE-40AD-86A8-D7C1A1B8CC7F}" dt="2024-05-29T11:03:00.674" v="22"/>
          <ac:spMkLst>
            <pc:docMk/>
            <pc:sldMk cId="2096331201" sldId="343"/>
            <ac:spMk id="1260" creationId="{74772007-5B0B-4A49-AC9D-99E7E9DC10B9}"/>
          </ac:spMkLst>
        </pc:spChg>
        <pc:spChg chg="add mod">
          <ac:chgData name="Bess Dunlevy" userId="dd4b9a8537dbe9d0" providerId="LiveId" clId="{28DFCD39-2CDE-40AD-86A8-D7C1A1B8CC7F}" dt="2024-05-29T11:03:00.674" v="22"/>
          <ac:spMkLst>
            <pc:docMk/>
            <pc:sldMk cId="2096331201" sldId="343"/>
            <ac:spMk id="1261" creationId="{0C75323E-09C6-C943-B73D-7D1E13A9FB97}"/>
          </ac:spMkLst>
        </pc:spChg>
        <pc:spChg chg="add mod">
          <ac:chgData name="Bess Dunlevy" userId="dd4b9a8537dbe9d0" providerId="LiveId" clId="{28DFCD39-2CDE-40AD-86A8-D7C1A1B8CC7F}" dt="2024-05-29T11:03:00.674" v="22"/>
          <ac:spMkLst>
            <pc:docMk/>
            <pc:sldMk cId="2096331201" sldId="343"/>
            <ac:spMk id="1262" creationId="{B1DA452A-0028-2D46-B2C6-E041967EB753}"/>
          </ac:spMkLst>
        </pc:spChg>
        <pc:spChg chg="add mod">
          <ac:chgData name="Bess Dunlevy" userId="dd4b9a8537dbe9d0" providerId="LiveId" clId="{28DFCD39-2CDE-40AD-86A8-D7C1A1B8CC7F}" dt="2024-05-29T11:03:00.674" v="22"/>
          <ac:spMkLst>
            <pc:docMk/>
            <pc:sldMk cId="2096331201" sldId="343"/>
            <ac:spMk id="1263" creationId="{1A71706A-9438-1F4F-8A79-C52B595EDC44}"/>
          </ac:spMkLst>
        </pc:spChg>
        <pc:spChg chg="add mod">
          <ac:chgData name="Bess Dunlevy" userId="dd4b9a8537dbe9d0" providerId="LiveId" clId="{28DFCD39-2CDE-40AD-86A8-D7C1A1B8CC7F}" dt="2024-05-29T11:03:00.674" v="22"/>
          <ac:spMkLst>
            <pc:docMk/>
            <pc:sldMk cId="2096331201" sldId="343"/>
            <ac:spMk id="1264" creationId="{D28ECF06-5872-8245-9BC6-A1DD583C31EA}"/>
          </ac:spMkLst>
        </pc:spChg>
        <pc:spChg chg="add mod">
          <ac:chgData name="Bess Dunlevy" userId="dd4b9a8537dbe9d0" providerId="LiveId" clId="{28DFCD39-2CDE-40AD-86A8-D7C1A1B8CC7F}" dt="2024-05-29T11:03:00.674" v="22"/>
          <ac:spMkLst>
            <pc:docMk/>
            <pc:sldMk cId="2096331201" sldId="343"/>
            <ac:spMk id="1265" creationId="{313956D6-F9DF-D44B-BA19-FE006A49BDC3}"/>
          </ac:spMkLst>
        </pc:spChg>
        <pc:spChg chg="add mod">
          <ac:chgData name="Bess Dunlevy" userId="dd4b9a8537dbe9d0" providerId="LiveId" clId="{28DFCD39-2CDE-40AD-86A8-D7C1A1B8CC7F}" dt="2024-05-29T11:03:00.674" v="22"/>
          <ac:spMkLst>
            <pc:docMk/>
            <pc:sldMk cId="2096331201" sldId="343"/>
            <ac:spMk id="1266" creationId="{836FEB89-C101-F148-897E-36144B96D06C}"/>
          </ac:spMkLst>
        </pc:spChg>
        <pc:spChg chg="add mod">
          <ac:chgData name="Bess Dunlevy" userId="dd4b9a8537dbe9d0" providerId="LiveId" clId="{28DFCD39-2CDE-40AD-86A8-D7C1A1B8CC7F}" dt="2024-05-29T11:03:00.674" v="22"/>
          <ac:spMkLst>
            <pc:docMk/>
            <pc:sldMk cId="2096331201" sldId="343"/>
            <ac:spMk id="1267" creationId="{118F5487-35AB-7C4F-88F8-9B056F296FE6}"/>
          </ac:spMkLst>
        </pc:spChg>
        <pc:spChg chg="add mod">
          <ac:chgData name="Bess Dunlevy" userId="dd4b9a8537dbe9d0" providerId="LiveId" clId="{28DFCD39-2CDE-40AD-86A8-D7C1A1B8CC7F}" dt="2024-05-29T11:03:00.674" v="22"/>
          <ac:spMkLst>
            <pc:docMk/>
            <pc:sldMk cId="2096331201" sldId="343"/>
            <ac:spMk id="1268" creationId="{C63369E4-5F1E-8E4B-8A72-D82D2B6265BC}"/>
          </ac:spMkLst>
        </pc:spChg>
        <pc:spChg chg="add mod">
          <ac:chgData name="Bess Dunlevy" userId="dd4b9a8537dbe9d0" providerId="LiveId" clId="{28DFCD39-2CDE-40AD-86A8-D7C1A1B8CC7F}" dt="2024-05-29T11:03:00.674" v="22"/>
          <ac:spMkLst>
            <pc:docMk/>
            <pc:sldMk cId="2096331201" sldId="343"/>
            <ac:spMk id="1269" creationId="{E9E1F44D-3704-1049-A068-F0A95FE1A358}"/>
          </ac:spMkLst>
        </pc:spChg>
        <pc:spChg chg="add mod">
          <ac:chgData name="Bess Dunlevy" userId="dd4b9a8537dbe9d0" providerId="LiveId" clId="{28DFCD39-2CDE-40AD-86A8-D7C1A1B8CC7F}" dt="2024-05-29T11:03:00.674" v="22"/>
          <ac:spMkLst>
            <pc:docMk/>
            <pc:sldMk cId="2096331201" sldId="343"/>
            <ac:spMk id="1270" creationId="{EE432D3A-7985-4E46-9862-BF13FE05FA78}"/>
          </ac:spMkLst>
        </pc:spChg>
        <pc:spChg chg="add mod">
          <ac:chgData name="Bess Dunlevy" userId="dd4b9a8537dbe9d0" providerId="LiveId" clId="{28DFCD39-2CDE-40AD-86A8-D7C1A1B8CC7F}" dt="2024-05-29T11:03:00.674" v="22"/>
          <ac:spMkLst>
            <pc:docMk/>
            <pc:sldMk cId="2096331201" sldId="343"/>
            <ac:spMk id="1271" creationId="{6395F227-B600-6E4F-88D6-09D1AB2B2986}"/>
          </ac:spMkLst>
        </pc:spChg>
        <pc:spChg chg="add mod">
          <ac:chgData name="Bess Dunlevy" userId="dd4b9a8537dbe9d0" providerId="LiveId" clId="{28DFCD39-2CDE-40AD-86A8-D7C1A1B8CC7F}" dt="2024-05-29T11:03:00.674" v="22"/>
          <ac:spMkLst>
            <pc:docMk/>
            <pc:sldMk cId="2096331201" sldId="343"/>
            <ac:spMk id="1272" creationId="{27415951-1F64-1246-8FB3-CA89D3140796}"/>
          </ac:spMkLst>
        </pc:spChg>
        <pc:spChg chg="add mod">
          <ac:chgData name="Bess Dunlevy" userId="dd4b9a8537dbe9d0" providerId="LiveId" clId="{28DFCD39-2CDE-40AD-86A8-D7C1A1B8CC7F}" dt="2024-05-29T11:03:00.674" v="22"/>
          <ac:spMkLst>
            <pc:docMk/>
            <pc:sldMk cId="2096331201" sldId="343"/>
            <ac:spMk id="1273" creationId="{D6C34D86-C701-B14F-9CB5-9602B44758D3}"/>
          </ac:spMkLst>
        </pc:spChg>
        <pc:spChg chg="add mod">
          <ac:chgData name="Bess Dunlevy" userId="dd4b9a8537dbe9d0" providerId="LiveId" clId="{28DFCD39-2CDE-40AD-86A8-D7C1A1B8CC7F}" dt="2024-05-29T11:03:00.674" v="22"/>
          <ac:spMkLst>
            <pc:docMk/>
            <pc:sldMk cId="2096331201" sldId="343"/>
            <ac:spMk id="1274" creationId="{8067FCFE-60F7-9041-8EED-DFEEC9046F5F}"/>
          </ac:spMkLst>
        </pc:spChg>
        <pc:spChg chg="add mod">
          <ac:chgData name="Bess Dunlevy" userId="dd4b9a8537dbe9d0" providerId="LiveId" clId="{28DFCD39-2CDE-40AD-86A8-D7C1A1B8CC7F}" dt="2024-05-29T11:03:00.674" v="22"/>
          <ac:spMkLst>
            <pc:docMk/>
            <pc:sldMk cId="2096331201" sldId="343"/>
            <ac:spMk id="1275" creationId="{B71330E5-08B0-1B48-9A75-CB146FE182D6}"/>
          </ac:spMkLst>
        </pc:spChg>
        <pc:spChg chg="add mod">
          <ac:chgData name="Bess Dunlevy" userId="dd4b9a8537dbe9d0" providerId="LiveId" clId="{28DFCD39-2CDE-40AD-86A8-D7C1A1B8CC7F}" dt="2024-05-29T11:03:00.674" v="22"/>
          <ac:spMkLst>
            <pc:docMk/>
            <pc:sldMk cId="2096331201" sldId="343"/>
            <ac:spMk id="1276" creationId="{975B3808-8E41-CD49-A24A-9A6BA93AB79E}"/>
          </ac:spMkLst>
        </pc:spChg>
        <pc:spChg chg="add mod">
          <ac:chgData name="Bess Dunlevy" userId="dd4b9a8537dbe9d0" providerId="LiveId" clId="{28DFCD39-2CDE-40AD-86A8-D7C1A1B8CC7F}" dt="2024-05-29T11:03:00.674" v="22"/>
          <ac:spMkLst>
            <pc:docMk/>
            <pc:sldMk cId="2096331201" sldId="343"/>
            <ac:spMk id="1277" creationId="{6AF31327-1A21-664A-B620-E32055BAE949}"/>
          </ac:spMkLst>
        </pc:spChg>
        <pc:spChg chg="add mod">
          <ac:chgData name="Bess Dunlevy" userId="dd4b9a8537dbe9d0" providerId="LiveId" clId="{28DFCD39-2CDE-40AD-86A8-D7C1A1B8CC7F}" dt="2024-05-29T11:03:00.674" v="22"/>
          <ac:spMkLst>
            <pc:docMk/>
            <pc:sldMk cId="2096331201" sldId="343"/>
            <ac:spMk id="1278" creationId="{FDB76391-8197-654B-A55F-3056D20B2F2F}"/>
          </ac:spMkLst>
        </pc:spChg>
        <pc:spChg chg="add mod">
          <ac:chgData name="Bess Dunlevy" userId="dd4b9a8537dbe9d0" providerId="LiveId" clId="{28DFCD39-2CDE-40AD-86A8-D7C1A1B8CC7F}" dt="2024-05-29T11:03:00.674" v="22"/>
          <ac:spMkLst>
            <pc:docMk/>
            <pc:sldMk cId="2096331201" sldId="343"/>
            <ac:spMk id="1279" creationId="{715D5F5F-15B9-9F46-BBB7-F4912492BB26}"/>
          </ac:spMkLst>
        </pc:spChg>
        <pc:spChg chg="add mod">
          <ac:chgData name="Bess Dunlevy" userId="dd4b9a8537dbe9d0" providerId="LiveId" clId="{28DFCD39-2CDE-40AD-86A8-D7C1A1B8CC7F}" dt="2024-05-29T11:03:00.674" v="22"/>
          <ac:spMkLst>
            <pc:docMk/>
            <pc:sldMk cId="2096331201" sldId="343"/>
            <ac:spMk id="1280" creationId="{D6684304-440E-8C4B-8E48-976F777E3A40}"/>
          </ac:spMkLst>
        </pc:spChg>
        <pc:spChg chg="add mod">
          <ac:chgData name="Bess Dunlevy" userId="dd4b9a8537dbe9d0" providerId="LiveId" clId="{28DFCD39-2CDE-40AD-86A8-D7C1A1B8CC7F}" dt="2024-05-29T11:03:00.674" v="22"/>
          <ac:spMkLst>
            <pc:docMk/>
            <pc:sldMk cId="2096331201" sldId="343"/>
            <ac:spMk id="1281" creationId="{359F8628-6CEB-904F-8B8A-87796A3FB82E}"/>
          </ac:spMkLst>
        </pc:spChg>
        <pc:spChg chg="add mod">
          <ac:chgData name="Bess Dunlevy" userId="dd4b9a8537dbe9d0" providerId="LiveId" clId="{28DFCD39-2CDE-40AD-86A8-D7C1A1B8CC7F}" dt="2024-05-29T11:03:00.674" v="22"/>
          <ac:spMkLst>
            <pc:docMk/>
            <pc:sldMk cId="2096331201" sldId="343"/>
            <ac:spMk id="1282" creationId="{E170E213-A222-E946-B290-B71110B81801}"/>
          </ac:spMkLst>
        </pc:spChg>
        <pc:spChg chg="add mod">
          <ac:chgData name="Bess Dunlevy" userId="dd4b9a8537dbe9d0" providerId="LiveId" clId="{28DFCD39-2CDE-40AD-86A8-D7C1A1B8CC7F}" dt="2024-05-29T11:03:00.674" v="22"/>
          <ac:spMkLst>
            <pc:docMk/>
            <pc:sldMk cId="2096331201" sldId="343"/>
            <ac:spMk id="1283" creationId="{04D133E6-BC07-F741-A729-CBFC804E43A9}"/>
          </ac:spMkLst>
        </pc:spChg>
        <pc:spChg chg="add mod">
          <ac:chgData name="Bess Dunlevy" userId="dd4b9a8537dbe9d0" providerId="LiveId" clId="{28DFCD39-2CDE-40AD-86A8-D7C1A1B8CC7F}" dt="2024-05-29T11:03:00.674" v="22"/>
          <ac:spMkLst>
            <pc:docMk/>
            <pc:sldMk cId="2096331201" sldId="343"/>
            <ac:spMk id="1284" creationId="{8179B57E-DAB2-E44A-AB29-49AE9AC78A2E}"/>
          </ac:spMkLst>
        </pc:spChg>
        <pc:spChg chg="add mod">
          <ac:chgData name="Bess Dunlevy" userId="dd4b9a8537dbe9d0" providerId="LiveId" clId="{28DFCD39-2CDE-40AD-86A8-D7C1A1B8CC7F}" dt="2024-05-29T11:03:00.674" v="22"/>
          <ac:spMkLst>
            <pc:docMk/>
            <pc:sldMk cId="2096331201" sldId="343"/>
            <ac:spMk id="1285" creationId="{77699395-2B34-6D4F-B536-EF919A2097A8}"/>
          </ac:spMkLst>
        </pc:spChg>
        <pc:spChg chg="add mod">
          <ac:chgData name="Bess Dunlevy" userId="dd4b9a8537dbe9d0" providerId="LiveId" clId="{28DFCD39-2CDE-40AD-86A8-D7C1A1B8CC7F}" dt="2024-05-29T11:03:00.674" v="22"/>
          <ac:spMkLst>
            <pc:docMk/>
            <pc:sldMk cId="2096331201" sldId="343"/>
            <ac:spMk id="1286" creationId="{3AC12D5C-2274-3449-B90C-5A1C328ECF4F}"/>
          </ac:spMkLst>
        </pc:spChg>
        <pc:spChg chg="add mod">
          <ac:chgData name="Bess Dunlevy" userId="dd4b9a8537dbe9d0" providerId="LiveId" clId="{28DFCD39-2CDE-40AD-86A8-D7C1A1B8CC7F}" dt="2024-05-29T11:03:00.674" v="22"/>
          <ac:spMkLst>
            <pc:docMk/>
            <pc:sldMk cId="2096331201" sldId="343"/>
            <ac:spMk id="1287" creationId="{90ED34DA-90E5-7849-ADB4-A1E22260EB17}"/>
          </ac:spMkLst>
        </pc:spChg>
        <pc:spChg chg="add mod">
          <ac:chgData name="Bess Dunlevy" userId="dd4b9a8537dbe9d0" providerId="LiveId" clId="{28DFCD39-2CDE-40AD-86A8-D7C1A1B8CC7F}" dt="2024-05-29T11:03:00.674" v="22"/>
          <ac:spMkLst>
            <pc:docMk/>
            <pc:sldMk cId="2096331201" sldId="343"/>
            <ac:spMk id="1288" creationId="{91251A6A-FEC5-7C43-8ACD-6AD5EB727491}"/>
          </ac:spMkLst>
        </pc:spChg>
        <pc:spChg chg="add mod">
          <ac:chgData name="Bess Dunlevy" userId="dd4b9a8537dbe9d0" providerId="LiveId" clId="{28DFCD39-2CDE-40AD-86A8-D7C1A1B8CC7F}" dt="2024-05-29T11:03:00.674" v="22"/>
          <ac:spMkLst>
            <pc:docMk/>
            <pc:sldMk cId="2096331201" sldId="343"/>
            <ac:spMk id="1289" creationId="{706216AA-8578-894C-B9C5-A6871A0CAEC3}"/>
          </ac:spMkLst>
        </pc:spChg>
        <pc:spChg chg="add mod">
          <ac:chgData name="Bess Dunlevy" userId="dd4b9a8537dbe9d0" providerId="LiveId" clId="{28DFCD39-2CDE-40AD-86A8-D7C1A1B8CC7F}" dt="2024-05-29T11:03:00.674" v="22"/>
          <ac:spMkLst>
            <pc:docMk/>
            <pc:sldMk cId="2096331201" sldId="343"/>
            <ac:spMk id="1290" creationId="{B8FF6FCB-D26B-8342-AB29-2881F5CAF7D1}"/>
          </ac:spMkLst>
        </pc:spChg>
        <pc:spChg chg="add mod">
          <ac:chgData name="Bess Dunlevy" userId="dd4b9a8537dbe9d0" providerId="LiveId" clId="{28DFCD39-2CDE-40AD-86A8-D7C1A1B8CC7F}" dt="2024-05-29T11:03:00.674" v="22"/>
          <ac:spMkLst>
            <pc:docMk/>
            <pc:sldMk cId="2096331201" sldId="343"/>
            <ac:spMk id="1291" creationId="{C8A823AD-8B1A-624F-A8A0-BECA9081B575}"/>
          </ac:spMkLst>
        </pc:spChg>
        <pc:spChg chg="add mod">
          <ac:chgData name="Bess Dunlevy" userId="dd4b9a8537dbe9d0" providerId="LiveId" clId="{28DFCD39-2CDE-40AD-86A8-D7C1A1B8CC7F}" dt="2024-05-29T11:03:00.674" v="22"/>
          <ac:spMkLst>
            <pc:docMk/>
            <pc:sldMk cId="2096331201" sldId="343"/>
            <ac:spMk id="1292" creationId="{8D186144-1E54-0840-8216-70924F6D7BEA}"/>
          </ac:spMkLst>
        </pc:spChg>
        <pc:spChg chg="add mod">
          <ac:chgData name="Bess Dunlevy" userId="dd4b9a8537dbe9d0" providerId="LiveId" clId="{28DFCD39-2CDE-40AD-86A8-D7C1A1B8CC7F}" dt="2024-05-29T11:03:00.674" v="22"/>
          <ac:spMkLst>
            <pc:docMk/>
            <pc:sldMk cId="2096331201" sldId="343"/>
            <ac:spMk id="1293" creationId="{1382B34B-82CA-624A-905E-308CBA6688BE}"/>
          </ac:spMkLst>
        </pc:spChg>
        <pc:spChg chg="add mod">
          <ac:chgData name="Bess Dunlevy" userId="dd4b9a8537dbe9d0" providerId="LiveId" clId="{28DFCD39-2CDE-40AD-86A8-D7C1A1B8CC7F}" dt="2024-05-29T11:03:00.674" v="22"/>
          <ac:spMkLst>
            <pc:docMk/>
            <pc:sldMk cId="2096331201" sldId="343"/>
            <ac:spMk id="1294" creationId="{4766F5BA-7BE8-8944-B42F-46B81A8465C0}"/>
          </ac:spMkLst>
        </pc:spChg>
        <pc:spChg chg="add mod">
          <ac:chgData name="Bess Dunlevy" userId="dd4b9a8537dbe9d0" providerId="LiveId" clId="{28DFCD39-2CDE-40AD-86A8-D7C1A1B8CC7F}" dt="2024-05-29T11:03:00.674" v="22"/>
          <ac:spMkLst>
            <pc:docMk/>
            <pc:sldMk cId="2096331201" sldId="343"/>
            <ac:spMk id="1295" creationId="{3FEFE577-570D-CB48-B409-7263E56BA1CF}"/>
          </ac:spMkLst>
        </pc:spChg>
        <pc:spChg chg="add mod">
          <ac:chgData name="Bess Dunlevy" userId="dd4b9a8537dbe9d0" providerId="LiveId" clId="{28DFCD39-2CDE-40AD-86A8-D7C1A1B8CC7F}" dt="2024-05-29T11:03:00.674" v="22"/>
          <ac:spMkLst>
            <pc:docMk/>
            <pc:sldMk cId="2096331201" sldId="343"/>
            <ac:spMk id="1296" creationId="{9B549666-8494-1543-BB75-B1E33008F833}"/>
          </ac:spMkLst>
        </pc:spChg>
        <pc:spChg chg="add mod">
          <ac:chgData name="Bess Dunlevy" userId="dd4b9a8537dbe9d0" providerId="LiveId" clId="{28DFCD39-2CDE-40AD-86A8-D7C1A1B8CC7F}" dt="2024-05-29T11:03:00.674" v="22"/>
          <ac:spMkLst>
            <pc:docMk/>
            <pc:sldMk cId="2096331201" sldId="343"/>
            <ac:spMk id="1297" creationId="{D2639A82-006F-3F40-9ACC-341BB414D7DC}"/>
          </ac:spMkLst>
        </pc:spChg>
        <pc:spChg chg="add mod">
          <ac:chgData name="Bess Dunlevy" userId="dd4b9a8537dbe9d0" providerId="LiveId" clId="{28DFCD39-2CDE-40AD-86A8-D7C1A1B8CC7F}" dt="2024-05-29T11:03:00.674" v="22"/>
          <ac:spMkLst>
            <pc:docMk/>
            <pc:sldMk cId="2096331201" sldId="343"/>
            <ac:spMk id="1298" creationId="{906FE5F4-C731-7348-839C-7239B2B88F1E}"/>
          </ac:spMkLst>
        </pc:spChg>
        <pc:spChg chg="add mod">
          <ac:chgData name="Bess Dunlevy" userId="dd4b9a8537dbe9d0" providerId="LiveId" clId="{28DFCD39-2CDE-40AD-86A8-D7C1A1B8CC7F}" dt="2024-05-29T11:03:00.674" v="22"/>
          <ac:spMkLst>
            <pc:docMk/>
            <pc:sldMk cId="2096331201" sldId="343"/>
            <ac:spMk id="1299" creationId="{4B293130-9E1F-3146-A53E-28FA1F0581CD}"/>
          </ac:spMkLst>
        </pc:spChg>
        <pc:spChg chg="add mod">
          <ac:chgData name="Bess Dunlevy" userId="dd4b9a8537dbe9d0" providerId="LiveId" clId="{28DFCD39-2CDE-40AD-86A8-D7C1A1B8CC7F}" dt="2024-05-29T11:03:00.674" v="22"/>
          <ac:spMkLst>
            <pc:docMk/>
            <pc:sldMk cId="2096331201" sldId="343"/>
            <ac:spMk id="1300" creationId="{2D4B7C2C-7116-B54E-8A97-F2FAE2F6AF09}"/>
          </ac:spMkLst>
        </pc:spChg>
        <pc:spChg chg="add mod">
          <ac:chgData name="Bess Dunlevy" userId="dd4b9a8537dbe9d0" providerId="LiveId" clId="{28DFCD39-2CDE-40AD-86A8-D7C1A1B8CC7F}" dt="2024-05-29T11:03:00.674" v="22"/>
          <ac:spMkLst>
            <pc:docMk/>
            <pc:sldMk cId="2096331201" sldId="343"/>
            <ac:spMk id="1301" creationId="{82F5C7E3-876B-B448-8134-FBF27F41999B}"/>
          </ac:spMkLst>
        </pc:spChg>
        <pc:spChg chg="add mod">
          <ac:chgData name="Bess Dunlevy" userId="dd4b9a8537dbe9d0" providerId="LiveId" clId="{28DFCD39-2CDE-40AD-86A8-D7C1A1B8CC7F}" dt="2024-05-29T11:03:00.674" v="22"/>
          <ac:spMkLst>
            <pc:docMk/>
            <pc:sldMk cId="2096331201" sldId="343"/>
            <ac:spMk id="1302" creationId="{13E7A14C-0C85-224E-AAF6-AB065B3D0D2F}"/>
          </ac:spMkLst>
        </pc:spChg>
        <pc:spChg chg="add mod">
          <ac:chgData name="Bess Dunlevy" userId="dd4b9a8537dbe9d0" providerId="LiveId" clId="{28DFCD39-2CDE-40AD-86A8-D7C1A1B8CC7F}" dt="2024-05-29T11:03:00.674" v="22"/>
          <ac:spMkLst>
            <pc:docMk/>
            <pc:sldMk cId="2096331201" sldId="343"/>
            <ac:spMk id="1303" creationId="{AF5181BA-FA77-B04F-8414-4FD3B53B6370}"/>
          </ac:spMkLst>
        </pc:spChg>
        <pc:spChg chg="add mod">
          <ac:chgData name="Bess Dunlevy" userId="dd4b9a8537dbe9d0" providerId="LiveId" clId="{28DFCD39-2CDE-40AD-86A8-D7C1A1B8CC7F}" dt="2024-05-29T11:03:00.674" v="22"/>
          <ac:spMkLst>
            <pc:docMk/>
            <pc:sldMk cId="2096331201" sldId="343"/>
            <ac:spMk id="1304" creationId="{B4DFAE85-B43A-6D4F-B9B0-FEC99CD67C7C}"/>
          </ac:spMkLst>
        </pc:spChg>
        <pc:spChg chg="add mod">
          <ac:chgData name="Bess Dunlevy" userId="dd4b9a8537dbe9d0" providerId="LiveId" clId="{28DFCD39-2CDE-40AD-86A8-D7C1A1B8CC7F}" dt="2024-05-29T11:03:00.674" v="22"/>
          <ac:spMkLst>
            <pc:docMk/>
            <pc:sldMk cId="2096331201" sldId="343"/>
            <ac:spMk id="1305" creationId="{3E16E283-421B-B446-A452-8BD5EF3BC2D2}"/>
          </ac:spMkLst>
        </pc:spChg>
        <pc:spChg chg="add mod">
          <ac:chgData name="Bess Dunlevy" userId="dd4b9a8537dbe9d0" providerId="LiveId" clId="{28DFCD39-2CDE-40AD-86A8-D7C1A1B8CC7F}" dt="2024-05-29T11:03:00.674" v="22"/>
          <ac:spMkLst>
            <pc:docMk/>
            <pc:sldMk cId="2096331201" sldId="343"/>
            <ac:spMk id="1306" creationId="{990115BF-A00F-1B46-81F0-AA1D7604A277}"/>
          </ac:spMkLst>
        </pc:spChg>
        <pc:spChg chg="add mod">
          <ac:chgData name="Bess Dunlevy" userId="dd4b9a8537dbe9d0" providerId="LiveId" clId="{28DFCD39-2CDE-40AD-86A8-D7C1A1B8CC7F}" dt="2024-05-29T11:03:00.674" v="22"/>
          <ac:spMkLst>
            <pc:docMk/>
            <pc:sldMk cId="2096331201" sldId="343"/>
            <ac:spMk id="1307" creationId="{C2DE337D-6515-B44D-A5C5-971C1AEBB9A6}"/>
          </ac:spMkLst>
        </pc:spChg>
        <pc:spChg chg="add mod">
          <ac:chgData name="Bess Dunlevy" userId="dd4b9a8537dbe9d0" providerId="LiveId" clId="{28DFCD39-2CDE-40AD-86A8-D7C1A1B8CC7F}" dt="2024-05-29T11:03:00.674" v="22"/>
          <ac:spMkLst>
            <pc:docMk/>
            <pc:sldMk cId="2096331201" sldId="343"/>
            <ac:spMk id="1308" creationId="{DD526B5A-8930-234D-9D83-802BD5F2F618}"/>
          </ac:spMkLst>
        </pc:spChg>
        <pc:spChg chg="add mod">
          <ac:chgData name="Bess Dunlevy" userId="dd4b9a8537dbe9d0" providerId="LiveId" clId="{28DFCD39-2CDE-40AD-86A8-D7C1A1B8CC7F}" dt="2024-05-29T11:03:00.674" v="22"/>
          <ac:spMkLst>
            <pc:docMk/>
            <pc:sldMk cId="2096331201" sldId="343"/>
            <ac:spMk id="1309" creationId="{60817B20-3514-5741-84BD-678DCBBBCB30}"/>
          </ac:spMkLst>
        </pc:spChg>
        <pc:spChg chg="add mod">
          <ac:chgData name="Bess Dunlevy" userId="dd4b9a8537dbe9d0" providerId="LiveId" clId="{28DFCD39-2CDE-40AD-86A8-D7C1A1B8CC7F}" dt="2024-05-29T11:03:00.674" v="22"/>
          <ac:spMkLst>
            <pc:docMk/>
            <pc:sldMk cId="2096331201" sldId="343"/>
            <ac:spMk id="1310" creationId="{5444631C-094B-054A-86E5-D47F9ED8D8D0}"/>
          </ac:spMkLst>
        </pc:spChg>
        <pc:spChg chg="add mod">
          <ac:chgData name="Bess Dunlevy" userId="dd4b9a8537dbe9d0" providerId="LiveId" clId="{28DFCD39-2CDE-40AD-86A8-D7C1A1B8CC7F}" dt="2024-05-29T11:03:00.674" v="22"/>
          <ac:spMkLst>
            <pc:docMk/>
            <pc:sldMk cId="2096331201" sldId="343"/>
            <ac:spMk id="1311" creationId="{E7BD6059-DC08-1E45-B5BA-70767750AACA}"/>
          </ac:spMkLst>
        </pc:spChg>
        <pc:spChg chg="add mod">
          <ac:chgData name="Bess Dunlevy" userId="dd4b9a8537dbe9d0" providerId="LiveId" clId="{28DFCD39-2CDE-40AD-86A8-D7C1A1B8CC7F}" dt="2024-05-29T11:03:00.674" v="22"/>
          <ac:spMkLst>
            <pc:docMk/>
            <pc:sldMk cId="2096331201" sldId="343"/>
            <ac:spMk id="1312" creationId="{4E5C9607-2041-2F49-863C-F40E23B5C591}"/>
          </ac:spMkLst>
        </pc:spChg>
        <pc:spChg chg="add mod">
          <ac:chgData name="Bess Dunlevy" userId="dd4b9a8537dbe9d0" providerId="LiveId" clId="{28DFCD39-2CDE-40AD-86A8-D7C1A1B8CC7F}" dt="2024-05-29T11:03:00.674" v="22"/>
          <ac:spMkLst>
            <pc:docMk/>
            <pc:sldMk cId="2096331201" sldId="343"/>
            <ac:spMk id="1313" creationId="{8D222654-369E-0C40-BBC4-D5678F7E776F}"/>
          </ac:spMkLst>
        </pc:spChg>
        <pc:spChg chg="add mod">
          <ac:chgData name="Bess Dunlevy" userId="dd4b9a8537dbe9d0" providerId="LiveId" clId="{28DFCD39-2CDE-40AD-86A8-D7C1A1B8CC7F}" dt="2024-05-29T11:03:00.674" v="22"/>
          <ac:spMkLst>
            <pc:docMk/>
            <pc:sldMk cId="2096331201" sldId="343"/>
            <ac:spMk id="1314" creationId="{40432E03-6820-A245-B3E8-9B1C463F02A7}"/>
          </ac:spMkLst>
        </pc:spChg>
        <pc:spChg chg="add mod">
          <ac:chgData name="Bess Dunlevy" userId="dd4b9a8537dbe9d0" providerId="LiveId" clId="{28DFCD39-2CDE-40AD-86A8-D7C1A1B8CC7F}" dt="2024-05-29T11:03:00.674" v="22"/>
          <ac:spMkLst>
            <pc:docMk/>
            <pc:sldMk cId="2096331201" sldId="343"/>
            <ac:spMk id="1315" creationId="{77FE76CB-E8C6-6A48-B817-0A715F256D15}"/>
          </ac:spMkLst>
        </pc:spChg>
        <pc:spChg chg="add mod">
          <ac:chgData name="Bess Dunlevy" userId="dd4b9a8537dbe9d0" providerId="LiveId" clId="{28DFCD39-2CDE-40AD-86A8-D7C1A1B8CC7F}" dt="2024-05-29T11:03:00.674" v="22"/>
          <ac:spMkLst>
            <pc:docMk/>
            <pc:sldMk cId="2096331201" sldId="343"/>
            <ac:spMk id="1316" creationId="{49F300FC-EE22-1447-A52D-E474CF3758B6}"/>
          </ac:spMkLst>
        </pc:spChg>
        <pc:spChg chg="add mod">
          <ac:chgData name="Bess Dunlevy" userId="dd4b9a8537dbe9d0" providerId="LiveId" clId="{28DFCD39-2CDE-40AD-86A8-D7C1A1B8CC7F}" dt="2024-05-29T11:03:00.674" v="22"/>
          <ac:spMkLst>
            <pc:docMk/>
            <pc:sldMk cId="2096331201" sldId="343"/>
            <ac:spMk id="1317" creationId="{2C49141C-F15E-B547-83DB-738F1490BDEC}"/>
          </ac:spMkLst>
        </pc:spChg>
        <pc:spChg chg="add mod">
          <ac:chgData name="Bess Dunlevy" userId="dd4b9a8537dbe9d0" providerId="LiveId" clId="{28DFCD39-2CDE-40AD-86A8-D7C1A1B8CC7F}" dt="2024-05-29T11:03:00.674" v="22"/>
          <ac:spMkLst>
            <pc:docMk/>
            <pc:sldMk cId="2096331201" sldId="343"/>
            <ac:spMk id="1318" creationId="{350AD73A-8332-D64A-BAE6-8A10E506D86E}"/>
          </ac:spMkLst>
        </pc:spChg>
        <pc:spChg chg="add mod">
          <ac:chgData name="Bess Dunlevy" userId="dd4b9a8537dbe9d0" providerId="LiveId" clId="{28DFCD39-2CDE-40AD-86A8-D7C1A1B8CC7F}" dt="2024-05-29T11:03:00.674" v="22"/>
          <ac:spMkLst>
            <pc:docMk/>
            <pc:sldMk cId="2096331201" sldId="343"/>
            <ac:spMk id="1319" creationId="{0E7D35B8-C28E-0548-8AB5-FA532126F8A9}"/>
          </ac:spMkLst>
        </pc:spChg>
        <pc:spChg chg="add mod">
          <ac:chgData name="Bess Dunlevy" userId="dd4b9a8537dbe9d0" providerId="LiveId" clId="{28DFCD39-2CDE-40AD-86A8-D7C1A1B8CC7F}" dt="2024-05-29T11:03:00.674" v="22"/>
          <ac:spMkLst>
            <pc:docMk/>
            <pc:sldMk cId="2096331201" sldId="343"/>
            <ac:spMk id="1320" creationId="{FB669C89-C2EB-5E4B-9987-20A852CE4FE6}"/>
          </ac:spMkLst>
        </pc:spChg>
        <pc:spChg chg="add mod">
          <ac:chgData name="Bess Dunlevy" userId="dd4b9a8537dbe9d0" providerId="LiveId" clId="{28DFCD39-2CDE-40AD-86A8-D7C1A1B8CC7F}" dt="2024-05-29T11:03:00.674" v="22"/>
          <ac:spMkLst>
            <pc:docMk/>
            <pc:sldMk cId="2096331201" sldId="343"/>
            <ac:spMk id="1321" creationId="{41A44FB5-480C-6C49-A31D-0F573C12672F}"/>
          </ac:spMkLst>
        </pc:spChg>
        <pc:spChg chg="add mod">
          <ac:chgData name="Bess Dunlevy" userId="dd4b9a8537dbe9d0" providerId="LiveId" clId="{28DFCD39-2CDE-40AD-86A8-D7C1A1B8CC7F}" dt="2024-05-29T11:03:00.674" v="22"/>
          <ac:spMkLst>
            <pc:docMk/>
            <pc:sldMk cId="2096331201" sldId="343"/>
            <ac:spMk id="1322" creationId="{61C20136-A430-E446-8030-F43BD8210DA1}"/>
          </ac:spMkLst>
        </pc:spChg>
        <pc:spChg chg="add mod">
          <ac:chgData name="Bess Dunlevy" userId="dd4b9a8537dbe9d0" providerId="LiveId" clId="{28DFCD39-2CDE-40AD-86A8-D7C1A1B8CC7F}" dt="2024-05-29T11:03:00.674" v="22"/>
          <ac:spMkLst>
            <pc:docMk/>
            <pc:sldMk cId="2096331201" sldId="343"/>
            <ac:spMk id="1323" creationId="{898A5B80-85FD-B546-BCD0-8D6288C675C4}"/>
          </ac:spMkLst>
        </pc:spChg>
        <pc:spChg chg="add mod">
          <ac:chgData name="Bess Dunlevy" userId="dd4b9a8537dbe9d0" providerId="LiveId" clId="{28DFCD39-2CDE-40AD-86A8-D7C1A1B8CC7F}" dt="2024-05-29T11:03:00.674" v="22"/>
          <ac:spMkLst>
            <pc:docMk/>
            <pc:sldMk cId="2096331201" sldId="343"/>
            <ac:spMk id="1324" creationId="{C3A92BA9-082F-2040-A231-5DDB03496CD8}"/>
          </ac:spMkLst>
        </pc:spChg>
        <pc:spChg chg="add mod">
          <ac:chgData name="Bess Dunlevy" userId="dd4b9a8537dbe9d0" providerId="LiveId" clId="{28DFCD39-2CDE-40AD-86A8-D7C1A1B8CC7F}" dt="2024-05-29T11:03:00.674" v="22"/>
          <ac:spMkLst>
            <pc:docMk/>
            <pc:sldMk cId="2096331201" sldId="343"/>
            <ac:spMk id="1325" creationId="{A4C26A4A-3845-214A-8FFB-BF27E8873276}"/>
          </ac:spMkLst>
        </pc:spChg>
        <pc:spChg chg="add mod">
          <ac:chgData name="Bess Dunlevy" userId="dd4b9a8537dbe9d0" providerId="LiveId" clId="{28DFCD39-2CDE-40AD-86A8-D7C1A1B8CC7F}" dt="2024-05-29T11:03:00.674" v="22"/>
          <ac:spMkLst>
            <pc:docMk/>
            <pc:sldMk cId="2096331201" sldId="343"/>
            <ac:spMk id="1326" creationId="{CDA45424-5D95-B445-B867-6F3E0890ADFE}"/>
          </ac:spMkLst>
        </pc:spChg>
        <pc:spChg chg="add mod">
          <ac:chgData name="Bess Dunlevy" userId="dd4b9a8537dbe9d0" providerId="LiveId" clId="{28DFCD39-2CDE-40AD-86A8-D7C1A1B8CC7F}" dt="2024-05-29T11:03:00.674" v="22"/>
          <ac:spMkLst>
            <pc:docMk/>
            <pc:sldMk cId="2096331201" sldId="343"/>
            <ac:spMk id="1327" creationId="{A0E7756D-464C-7647-BEBD-5BA96D8E9743}"/>
          </ac:spMkLst>
        </pc:spChg>
        <pc:spChg chg="add mod">
          <ac:chgData name="Bess Dunlevy" userId="dd4b9a8537dbe9d0" providerId="LiveId" clId="{28DFCD39-2CDE-40AD-86A8-D7C1A1B8CC7F}" dt="2024-05-29T11:03:00.674" v="22"/>
          <ac:spMkLst>
            <pc:docMk/>
            <pc:sldMk cId="2096331201" sldId="343"/>
            <ac:spMk id="1328" creationId="{6C6F6F51-F620-C04E-94FF-9F579335A3D9}"/>
          </ac:spMkLst>
        </pc:spChg>
        <pc:spChg chg="add mod">
          <ac:chgData name="Bess Dunlevy" userId="dd4b9a8537dbe9d0" providerId="LiveId" clId="{28DFCD39-2CDE-40AD-86A8-D7C1A1B8CC7F}" dt="2024-05-29T11:03:00.674" v="22"/>
          <ac:spMkLst>
            <pc:docMk/>
            <pc:sldMk cId="2096331201" sldId="343"/>
            <ac:spMk id="1329" creationId="{92472E42-8C98-174F-954C-C1921A095B13}"/>
          </ac:spMkLst>
        </pc:spChg>
        <pc:spChg chg="add mod">
          <ac:chgData name="Bess Dunlevy" userId="dd4b9a8537dbe9d0" providerId="LiveId" clId="{28DFCD39-2CDE-40AD-86A8-D7C1A1B8CC7F}" dt="2024-05-29T11:03:00.674" v="22"/>
          <ac:spMkLst>
            <pc:docMk/>
            <pc:sldMk cId="2096331201" sldId="343"/>
            <ac:spMk id="1330" creationId="{4628F91D-F53D-A94C-A586-E6ED8CCCD7F8}"/>
          </ac:spMkLst>
        </pc:spChg>
        <pc:spChg chg="add mod">
          <ac:chgData name="Bess Dunlevy" userId="dd4b9a8537dbe9d0" providerId="LiveId" clId="{28DFCD39-2CDE-40AD-86A8-D7C1A1B8CC7F}" dt="2024-05-29T11:03:00.674" v="22"/>
          <ac:spMkLst>
            <pc:docMk/>
            <pc:sldMk cId="2096331201" sldId="343"/>
            <ac:spMk id="1331" creationId="{4EEDB308-6ECE-D045-8E1B-F2CD0E5C958F}"/>
          </ac:spMkLst>
        </pc:spChg>
        <pc:spChg chg="add mod">
          <ac:chgData name="Bess Dunlevy" userId="dd4b9a8537dbe9d0" providerId="LiveId" clId="{28DFCD39-2CDE-40AD-86A8-D7C1A1B8CC7F}" dt="2024-05-29T11:03:00.674" v="22"/>
          <ac:spMkLst>
            <pc:docMk/>
            <pc:sldMk cId="2096331201" sldId="343"/>
            <ac:spMk id="1332" creationId="{4618C40E-3806-0249-864C-1AEBA5464B05}"/>
          </ac:spMkLst>
        </pc:spChg>
        <pc:spChg chg="add mod">
          <ac:chgData name="Bess Dunlevy" userId="dd4b9a8537dbe9d0" providerId="LiveId" clId="{28DFCD39-2CDE-40AD-86A8-D7C1A1B8CC7F}" dt="2024-05-29T11:03:00.674" v="22"/>
          <ac:spMkLst>
            <pc:docMk/>
            <pc:sldMk cId="2096331201" sldId="343"/>
            <ac:spMk id="1333" creationId="{18712726-46A8-9D4B-B033-E5A2450E089E}"/>
          </ac:spMkLst>
        </pc:spChg>
        <pc:spChg chg="add mod">
          <ac:chgData name="Bess Dunlevy" userId="dd4b9a8537dbe9d0" providerId="LiveId" clId="{28DFCD39-2CDE-40AD-86A8-D7C1A1B8CC7F}" dt="2024-05-29T11:03:00.674" v="22"/>
          <ac:spMkLst>
            <pc:docMk/>
            <pc:sldMk cId="2096331201" sldId="343"/>
            <ac:spMk id="1334" creationId="{75CE0F77-B159-7645-A049-5AB1402EAC3C}"/>
          </ac:spMkLst>
        </pc:spChg>
        <pc:spChg chg="add mod">
          <ac:chgData name="Bess Dunlevy" userId="dd4b9a8537dbe9d0" providerId="LiveId" clId="{28DFCD39-2CDE-40AD-86A8-D7C1A1B8CC7F}" dt="2024-05-29T11:03:00.674" v="22"/>
          <ac:spMkLst>
            <pc:docMk/>
            <pc:sldMk cId="2096331201" sldId="343"/>
            <ac:spMk id="1335" creationId="{A004313E-43EE-FC47-A895-E33B68B07344}"/>
          </ac:spMkLst>
        </pc:spChg>
        <pc:spChg chg="add mod">
          <ac:chgData name="Bess Dunlevy" userId="dd4b9a8537dbe9d0" providerId="LiveId" clId="{28DFCD39-2CDE-40AD-86A8-D7C1A1B8CC7F}" dt="2024-05-29T11:03:00.674" v="22"/>
          <ac:spMkLst>
            <pc:docMk/>
            <pc:sldMk cId="2096331201" sldId="343"/>
            <ac:spMk id="1336" creationId="{4B40413F-55DD-1049-8515-A9CF34C2F7AF}"/>
          </ac:spMkLst>
        </pc:spChg>
        <pc:spChg chg="add mod">
          <ac:chgData name="Bess Dunlevy" userId="dd4b9a8537dbe9d0" providerId="LiveId" clId="{28DFCD39-2CDE-40AD-86A8-D7C1A1B8CC7F}" dt="2024-05-29T11:03:00.674" v="22"/>
          <ac:spMkLst>
            <pc:docMk/>
            <pc:sldMk cId="2096331201" sldId="343"/>
            <ac:spMk id="1337" creationId="{11C278EA-70A9-AE4D-B2FF-39F2774A2D04}"/>
          </ac:spMkLst>
        </pc:spChg>
        <pc:spChg chg="add mod">
          <ac:chgData name="Bess Dunlevy" userId="dd4b9a8537dbe9d0" providerId="LiveId" clId="{28DFCD39-2CDE-40AD-86A8-D7C1A1B8CC7F}" dt="2024-05-29T11:03:00.674" v="22"/>
          <ac:spMkLst>
            <pc:docMk/>
            <pc:sldMk cId="2096331201" sldId="343"/>
            <ac:spMk id="1338" creationId="{D2DBDB27-5A6D-A640-B9DE-48F93AFFA443}"/>
          </ac:spMkLst>
        </pc:spChg>
        <pc:spChg chg="add mod">
          <ac:chgData name="Bess Dunlevy" userId="dd4b9a8537dbe9d0" providerId="LiveId" clId="{28DFCD39-2CDE-40AD-86A8-D7C1A1B8CC7F}" dt="2024-05-29T11:03:00.674" v="22"/>
          <ac:spMkLst>
            <pc:docMk/>
            <pc:sldMk cId="2096331201" sldId="343"/>
            <ac:spMk id="1339" creationId="{D0F0281F-3033-1F4D-915E-9BBEF3ADB52B}"/>
          </ac:spMkLst>
        </pc:spChg>
        <pc:spChg chg="add mod">
          <ac:chgData name="Bess Dunlevy" userId="dd4b9a8537dbe9d0" providerId="LiveId" clId="{28DFCD39-2CDE-40AD-86A8-D7C1A1B8CC7F}" dt="2024-05-29T11:03:00.674" v="22"/>
          <ac:spMkLst>
            <pc:docMk/>
            <pc:sldMk cId="2096331201" sldId="343"/>
            <ac:spMk id="1340" creationId="{0429BBB5-3BC5-C945-9831-6B4A5D52D597}"/>
          </ac:spMkLst>
        </pc:spChg>
        <pc:spChg chg="add mod">
          <ac:chgData name="Bess Dunlevy" userId="dd4b9a8537dbe9d0" providerId="LiveId" clId="{28DFCD39-2CDE-40AD-86A8-D7C1A1B8CC7F}" dt="2024-05-29T11:03:00.674" v="22"/>
          <ac:spMkLst>
            <pc:docMk/>
            <pc:sldMk cId="2096331201" sldId="343"/>
            <ac:spMk id="1341" creationId="{24F7D887-6EF1-5143-865D-DF319FD67D60}"/>
          </ac:spMkLst>
        </pc:spChg>
        <pc:spChg chg="add mod">
          <ac:chgData name="Bess Dunlevy" userId="dd4b9a8537dbe9d0" providerId="LiveId" clId="{28DFCD39-2CDE-40AD-86A8-D7C1A1B8CC7F}" dt="2024-05-29T11:03:00.674" v="22"/>
          <ac:spMkLst>
            <pc:docMk/>
            <pc:sldMk cId="2096331201" sldId="343"/>
            <ac:spMk id="1342" creationId="{C1E50966-7EDE-4C42-A37C-0269D1511992}"/>
          </ac:spMkLst>
        </pc:spChg>
        <pc:spChg chg="add mod">
          <ac:chgData name="Bess Dunlevy" userId="dd4b9a8537dbe9d0" providerId="LiveId" clId="{28DFCD39-2CDE-40AD-86A8-D7C1A1B8CC7F}" dt="2024-05-29T11:03:00.674" v="22"/>
          <ac:spMkLst>
            <pc:docMk/>
            <pc:sldMk cId="2096331201" sldId="343"/>
            <ac:spMk id="1343" creationId="{7CF5C47C-9D9C-AB4B-B0AF-6E7EBDCE3E14}"/>
          </ac:spMkLst>
        </pc:spChg>
        <pc:spChg chg="add mod">
          <ac:chgData name="Bess Dunlevy" userId="dd4b9a8537dbe9d0" providerId="LiveId" clId="{28DFCD39-2CDE-40AD-86A8-D7C1A1B8CC7F}" dt="2024-05-29T11:03:00.674" v="22"/>
          <ac:spMkLst>
            <pc:docMk/>
            <pc:sldMk cId="2096331201" sldId="343"/>
            <ac:spMk id="1344" creationId="{982CD5D3-4D0F-0A47-B390-A0F2F22FAEF2}"/>
          </ac:spMkLst>
        </pc:spChg>
        <pc:spChg chg="add mod">
          <ac:chgData name="Bess Dunlevy" userId="dd4b9a8537dbe9d0" providerId="LiveId" clId="{28DFCD39-2CDE-40AD-86A8-D7C1A1B8CC7F}" dt="2024-05-29T11:03:00.674" v="22"/>
          <ac:spMkLst>
            <pc:docMk/>
            <pc:sldMk cId="2096331201" sldId="343"/>
            <ac:spMk id="1345" creationId="{6A87F91F-877E-AB4E-8587-968E48EE9FE4}"/>
          </ac:spMkLst>
        </pc:spChg>
        <pc:spChg chg="add mod">
          <ac:chgData name="Bess Dunlevy" userId="dd4b9a8537dbe9d0" providerId="LiveId" clId="{28DFCD39-2CDE-40AD-86A8-D7C1A1B8CC7F}" dt="2024-05-29T11:03:00.674" v="22"/>
          <ac:spMkLst>
            <pc:docMk/>
            <pc:sldMk cId="2096331201" sldId="343"/>
            <ac:spMk id="1346" creationId="{B993260C-CA62-BD49-BD29-CD0E1305DF03}"/>
          </ac:spMkLst>
        </pc:spChg>
        <pc:spChg chg="add mod">
          <ac:chgData name="Bess Dunlevy" userId="dd4b9a8537dbe9d0" providerId="LiveId" clId="{28DFCD39-2CDE-40AD-86A8-D7C1A1B8CC7F}" dt="2024-05-29T11:03:00.674" v="22"/>
          <ac:spMkLst>
            <pc:docMk/>
            <pc:sldMk cId="2096331201" sldId="343"/>
            <ac:spMk id="1347" creationId="{D135F294-21E8-1F43-A09A-DB0187A065E0}"/>
          </ac:spMkLst>
        </pc:spChg>
        <pc:spChg chg="add mod">
          <ac:chgData name="Bess Dunlevy" userId="dd4b9a8537dbe9d0" providerId="LiveId" clId="{28DFCD39-2CDE-40AD-86A8-D7C1A1B8CC7F}" dt="2024-05-29T11:03:00.674" v="22"/>
          <ac:spMkLst>
            <pc:docMk/>
            <pc:sldMk cId="2096331201" sldId="343"/>
            <ac:spMk id="1348" creationId="{C99AAA2A-86FB-404C-81A5-A9756E9F75B4}"/>
          </ac:spMkLst>
        </pc:spChg>
        <pc:spChg chg="add mod">
          <ac:chgData name="Bess Dunlevy" userId="dd4b9a8537dbe9d0" providerId="LiveId" clId="{28DFCD39-2CDE-40AD-86A8-D7C1A1B8CC7F}" dt="2024-05-29T11:03:00.674" v="22"/>
          <ac:spMkLst>
            <pc:docMk/>
            <pc:sldMk cId="2096331201" sldId="343"/>
            <ac:spMk id="1349" creationId="{8FB10AF9-8B10-234B-AD19-143F188FDCF7}"/>
          </ac:spMkLst>
        </pc:spChg>
        <pc:spChg chg="add mod">
          <ac:chgData name="Bess Dunlevy" userId="dd4b9a8537dbe9d0" providerId="LiveId" clId="{28DFCD39-2CDE-40AD-86A8-D7C1A1B8CC7F}" dt="2024-05-29T11:03:00.674" v="22"/>
          <ac:spMkLst>
            <pc:docMk/>
            <pc:sldMk cId="2096331201" sldId="343"/>
            <ac:spMk id="1350" creationId="{719C86B5-9AE7-6342-87ED-1250B40BF105}"/>
          </ac:spMkLst>
        </pc:spChg>
        <pc:spChg chg="add mod">
          <ac:chgData name="Bess Dunlevy" userId="dd4b9a8537dbe9d0" providerId="LiveId" clId="{28DFCD39-2CDE-40AD-86A8-D7C1A1B8CC7F}" dt="2024-05-29T11:03:00.674" v="22"/>
          <ac:spMkLst>
            <pc:docMk/>
            <pc:sldMk cId="2096331201" sldId="343"/>
            <ac:spMk id="1351" creationId="{CE19C166-203D-9743-8957-60B2B44D77F1}"/>
          </ac:spMkLst>
        </pc:spChg>
        <pc:spChg chg="add mod">
          <ac:chgData name="Bess Dunlevy" userId="dd4b9a8537dbe9d0" providerId="LiveId" clId="{28DFCD39-2CDE-40AD-86A8-D7C1A1B8CC7F}" dt="2024-05-29T11:03:00.674" v="22"/>
          <ac:spMkLst>
            <pc:docMk/>
            <pc:sldMk cId="2096331201" sldId="343"/>
            <ac:spMk id="1352" creationId="{5DDF1CE9-D3D5-E749-9E4D-04486EE70B0F}"/>
          </ac:spMkLst>
        </pc:spChg>
        <pc:spChg chg="add mod">
          <ac:chgData name="Bess Dunlevy" userId="dd4b9a8537dbe9d0" providerId="LiveId" clId="{28DFCD39-2CDE-40AD-86A8-D7C1A1B8CC7F}" dt="2024-05-29T11:03:00.674" v="22"/>
          <ac:spMkLst>
            <pc:docMk/>
            <pc:sldMk cId="2096331201" sldId="343"/>
            <ac:spMk id="1353" creationId="{43847FB0-57F8-374F-964D-F42E7F036F02}"/>
          </ac:spMkLst>
        </pc:spChg>
        <pc:spChg chg="add mod">
          <ac:chgData name="Bess Dunlevy" userId="dd4b9a8537dbe9d0" providerId="LiveId" clId="{28DFCD39-2CDE-40AD-86A8-D7C1A1B8CC7F}" dt="2024-05-29T11:03:00.674" v="22"/>
          <ac:spMkLst>
            <pc:docMk/>
            <pc:sldMk cId="2096331201" sldId="343"/>
            <ac:spMk id="1354" creationId="{627361DF-1265-A049-8F64-24C6AC44806F}"/>
          </ac:spMkLst>
        </pc:spChg>
        <pc:spChg chg="add mod">
          <ac:chgData name="Bess Dunlevy" userId="dd4b9a8537dbe9d0" providerId="LiveId" clId="{28DFCD39-2CDE-40AD-86A8-D7C1A1B8CC7F}" dt="2024-05-29T11:03:00.674" v="22"/>
          <ac:spMkLst>
            <pc:docMk/>
            <pc:sldMk cId="2096331201" sldId="343"/>
            <ac:spMk id="1355" creationId="{29A06751-5E04-654A-BD27-ED376CAAAD6B}"/>
          </ac:spMkLst>
        </pc:spChg>
        <pc:spChg chg="add mod">
          <ac:chgData name="Bess Dunlevy" userId="dd4b9a8537dbe9d0" providerId="LiveId" clId="{28DFCD39-2CDE-40AD-86A8-D7C1A1B8CC7F}" dt="2024-05-29T11:03:00.674" v="22"/>
          <ac:spMkLst>
            <pc:docMk/>
            <pc:sldMk cId="2096331201" sldId="343"/>
            <ac:spMk id="1356" creationId="{65538C22-51FB-264C-B5D4-DED7A69B2F84}"/>
          </ac:spMkLst>
        </pc:spChg>
        <pc:spChg chg="add mod">
          <ac:chgData name="Bess Dunlevy" userId="dd4b9a8537dbe9d0" providerId="LiveId" clId="{28DFCD39-2CDE-40AD-86A8-D7C1A1B8CC7F}" dt="2024-05-29T11:03:00.674" v="22"/>
          <ac:spMkLst>
            <pc:docMk/>
            <pc:sldMk cId="2096331201" sldId="343"/>
            <ac:spMk id="1357" creationId="{08A9A403-EEA5-6A4C-9BC5-D28A526EC771}"/>
          </ac:spMkLst>
        </pc:spChg>
        <pc:spChg chg="add mod">
          <ac:chgData name="Bess Dunlevy" userId="dd4b9a8537dbe9d0" providerId="LiveId" clId="{28DFCD39-2CDE-40AD-86A8-D7C1A1B8CC7F}" dt="2024-05-29T11:03:00.674" v="22"/>
          <ac:spMkLst>
            <pc:docMk/>
            <pc:sldMk cId="2096331201" sldId="343"/>
            <ac:spMk id="1358" creationId="{88324165-EF7E-8A44-B31C-A99F350868DD}"/>
          </ac:spMkLst>
        </pc:spChg>
        <pc:spChg chg="add mod">
          <ac:chgData name="Bess Dunlevy" userId="dd4b9a8537dbe9d0" providerId="LiveId" clId="{28DFCD39-2CDE-40AD-86A8-D7C1A1B8CC7F}" dt="2024-05-29T11:03:00.674" v="22"/>
          <ac:spMkLst>
            <pc:docMk/>
            <pc:sldMk cId="2096331201" sldId="343"/>
            <ac:spMk id="1359" creationId="{4A0C30C1-85FB-F646-91B2-6009835D6A45}"/>
          </ac:spMkLst>
        </pc:spChg>
        <pc:spChg chg="add mod">
          <ac:chgData name="Bess Dunlevy" userId="dd4b9a8537dbe9d0" providerId="LiveId" clId="{28DFCD39-2CDE-40AD-86A8-D7C1A1B8CC7F}" dt="2024-05-29T11:03:00.674" v="22"/>
          <ac:spMkLst>
            <pc:docMk/>
            <pc:sldMk cId="2096331201" sldId="343"/>
            <ac:spMk id="1360" creationId="{70A1516D-8448-034E-9FF9-280AF120333E}"/>
          </ac:spMkLst>
        </pc:spChg>
        <pc:spChg chg="add mod">
          <ac:chgData name="Bess Dunlevy" userId="dd4b9a8537dbe9d0" providerId="LiveId" clId="{28DFCD39-2CDE-40AD-86A8-D7C1A1B8CC7F}" dt="2024-05-29T11:03:00.674" v="22"/>
          <ac:spMkLst>
            <pc:docMk/>
            <pc:sldMk cId="2096331201" sldId="343"/>
            <ac:spMk id="1361" creationId="{277EE445-52C9-AE4B-AD7A-53FFFFD66A77}"/>
          </ac:spMkLst>
        </pc:spChg>
        <pc:spChg chg="add mod">
          <ac:chgData name="Bess Dunlevy" userId="dd4b9a8537dbe9d0" providerId="LiveId" clId="{28DFCD39-2CDE-40AD-86A8-D7C1A1B8CC7F}" dt="2024-05-29T11:03:00.674" v="22"/>
          <ac:spMkLst>
            <pc:docMk/>
            <pc:sldMk cId="2096331201" sldId="343"/>
            <ac:spMk id="1362" creationId="{FBE8C238-1BAB-5048-8A0C-3C9ABD698A26}"/>
          </ac:spMkLst>
        </pc:spChg>
        <pc:spChg chg="add mod">
          <ac:chgData name="Bess Dunlevy" userId="dd4b9a8537dbe9d0" providerId="LiveId" clId="{28DFCD39-2CDE-40AD-86A8-D7C1A1B8CC7F}" dt="2024-05-29T11:03:00.674" v="22"/>
          <ac:spMkLst>
            <pc:docMk/>
            <pc:sldMk cId="2096331201" sldId="343"/>
            <ac:spMk id="1363" creationId="{589CB5EF-81D5-7A4F-91C3-4C9CD2CFAD21}"/>
          </ac:spMkLst>
        </pc:spChg>
        <pc:spChg chg="add mod">
          <ac:chgData name="Bess Dunlevy" userId="dd4b9a8537dbe9d0" providerId="LiveId" clId="{28DFCD39-2CDE-40AD-86A8-D7C1A1B8CC7F}" dt="2024-05-29T11:03:00.674" v="22"/>
          <ac:spMkLst>
            <pc:docMk/>
            <pc:sldMk cId="2096331201" sldId="343"/>
            <ac:spMk id="1364" creationId="{D0B36848-7AD8-5F42-841A-FCBF96FA04A6}"/>
          </ac:spMkLst>
        </pc:spChg>
        <pc:spChg chg="add mod">
          <ac:chgData name="Bess Dunlevy" userId="dd4b9a8537dbe9d0" providerId="LiveId" clId="{28DFCD39-2CDE-40AD-86A8-D7C1A1B8CC7F}" dt="2024-05-29T11:03:00.674" v="22"/>
          <ac:spMkLst>
            <pc:docMk/>
            <pc:sldMk cId="2096331201" sldId="343"/>
            <ac:spMk id="1365" creationId="{1355FF70-6121-3D40-BB70-213661357A41}"/>
          </ac:spMkLst>
        </pc:spChg>
        <pc:spChg chg="add mod">
          <ac:chgData name="Bess Dunlevy" userId="dd4b9a8537dbe9d0" providerId="LiveId" clId="{28DFCD39-2CDE-40AD-86A8-D7C1A1B8CC7F}" dt="2024-05-29T11:03:00.674" v="22"/>
          <ac:spMkLst>
            <pc:docMk/>
            <pc:sldMk cId="2096331201" sldId="343"/>
            <ac:spMk id="1366" creationId="{6920ED0F-1F71-4D45-89FE-9741C6D5C22F}"/>
          </ac:spMkLst>
        </pc:spChg>
        <pc:spChg chg="add mod">
          <ac:chgData name="Bess Dunlevy" userId="dd4b9a8537dbe9d0" providerId="LiveId" clId="{28DFCD39-2CDE-40AD-86A8-D7C1A1B8CC7F}" dt="2024-05-29T11:03:00.674" v="22"/>
          <ac:spMkLst>
            <pc:docMk/>
            <pc:sldMk cId="2096331201" sldId="343"/>
            <ac:spMk id="1367" creationId="{5385F3DB-0915-1F49-98B9-4D172707D57F}"/>
          </ac:spMkLst>
        </pc:spChg>
        <pc:spChg chg="add mod">
          <ac:chgData name="Bess Dunlevy" userId="dd4b9a8537dbe9d0" providerId="LiveId" clId="{28DFCD39-2CDE-40AD-86A8-D7C1A1B8CC7F}" dt="2024-05-29T11:03:00.674" v="22"/>
          <ac:spMkLst>
            <pc:docMk/>
            <pc:sldMk cId="2096331201" sldId="343"/>
            <ac:spMk id="1368" creationId="{E349387D-11B5-EB4B-A71F-F28EB48994FA}"/>
          </ac:spMkLst>
        </pc:spChg>
        <pc:spChg chg="add mod">
          <ac:chgData name="Bess Dunlevy" userId="dd4b9a8537dbe9d0" providerId="LiveId" clId="{28DFCD39-2CDE-40AD-86A8-D7C1A1B8CC7F}" dt="2024-05-29T11:03:00.674" v="22"/>
          <ac:spMkLst>
            <pc:docMk/>
            <pc:sldMk cId="2096331201" sldId="343"/>
            <ac:spMk id="1369" creationId="{E3F0B68C-F494-4648-AA7D-93B0A2204A8E}"/>
          </ac:spMkLst>
        </pc:spChg>
        <pc:spChg chg="add mod">
          <ac:chgData name="Bess Dunlevy" userId="dd4b9a8537dbe9d0" providerId="LiveId" clId="{28DFCD39-2CDE-40AD-86A8-D7C1A1B8CC7F}" dt="2024-05-29T11:03:00.674" v="22"/>
          <ac:spMkLst>
            <pc:docMk/>
            <pc:sldMk cId="2096331201" sldId="343"/>
            <ac:spMk id="1370" creationId="{6B8416C7-9A11-8C47-B6B6-629094A2A868}"/>
          </ac:spMkLst>
        </pc:spChg>
        <pc:spChg chg="add mod">
          <ac:chgData name="Bess Dunlevy" userId="dd4b9a8537dbe9d0" providerId="LiveId" clId="{28DFCD39-2CDE-40AD-86A8-D7C1A1B8CC7F}" dt="2024-05-29T11:03:00.674" v="22"/>
          <ac:spMkLst>
            <pc:docMk/>
            <pc:sldMk cId="2096331201" sldId="343"/>
            <ac:spMk id="1371" creationId="{37721E02-149E-DF40-A028-5B38F736AB01}"/>
          </ac:spMkLst>
        </pc:spChg>
        <pc:spChg chg="add mod">
          <ac:chgData name="Bess Dunlevy" userId="dd4b9a8537dbe9d0" providerId="LiveId" clId="{28DFCD39-2CDE-40AD-86A8-D7C1A1B8CC7F}" dt="2024-05-29T11:03:00.674" v="22"/>
          <ac:spMkLst>
            <pc:docMk/>
            <pc:sldMk cId="2096331201" sldId="343"/>
            <ac:spMk id="1372" creationId="{65E6D47B-AE86-9045-8ADF-5CBD9A7FC518}"/>
          </ac:spMkLst>
        </pc:spChg>
        <pc:spChg chg="add mod">
          <ac:chgData name="Bess Dunlevy" userId="dd4b9a8537dbe9d0" providerId="LiveId" clId="{28DFCD39-2CDE-40AD-86A8-D7C1A1B8CC7F}" dt="2024-05-29T11:03:00.674" v="22"/>
          <ac:spMkLst>
            <pc:docMk/>
            <pc:sldMk cId="2096331201" sldId="343"/>
            <ac:spMk id="1373" creationId="{8A7C36BE-C820-B54E-86A9-2A9CDE5592C4}"/>
          </ac:spMkLst>
        </pc:spChg>
        <pc:spChg chg="add mod">
          <ac:chgData name="Bess Dunlevy" userId="dd4b9a8537dbe9d0" providerId="LiveId" clId="{28DFCD39-2CDE-40AD-86A8-D7C1A1B8CC7F}" dt="2024-05-29T11:03:00.674" v="22"/>
          <ac:spMkLst>
            <pc:docMk/>
            <pc:sldMk cId="2096331201" sldId="343"/>
            <ac:spMk id="1374" creationId="{D55B38FC-6DAD-E34D-9E77-D28D4F090B1B}"/>
          </ac:spMkLst>
        </pc:spChg>
        <pc:spChg chg="add mod">
          <ac:chgData name="Bess Dunlevy" userId="dd4b9a8537dbe9d0" providerId="LiveId" clId="{28DFCD39-2CDE-40AD-86A8-D7C1A1B8CC7F}" dt="2024-05-29T11:03:00.674" v="22"/>
          <ac:spMkLst>
            <pc:docMk/>
            <pc:sldMk cId="2096331201" sldId="343"/>
            <ac:spMk id="1375" creationId="{0CE91421-BA46-BE49-A346-8FD597490AC1}"/>
          </ac:spMkLst>
        </pc:spChg>
        <pc:spChg chg="add mod">
          <ac:chgData name="Bess Dunlevy" userId="dd4b9a8537dbe9d0" providerId="LiveId" clId="{28DFCD39-2CDE-40AD-86A8-D7C1A1B8CC7F}" dt="2024-05-29T11:03:00.674" v="22"/>
          <ac:spMkLst>
            <pc:docMk/>
            <pc:sldMk cId="2096331201" sldId="343"/>
            <ac:spMk id="1376" creationId="{DE7B7864-1803-CE47-9DDC-A97BD750B908}"/>
          </ac:spMkLst>
        </pc:spChg>
        <pc:spChg chg="add mod">
          <ac:chgData name="Bess Dunlevy" userId="dd4b9a8537dbe9d0" providerId="LiveId" clId="{28DFCD39-2CDE-40AD-86A8-D7C1A1B8CC7F}" dt="2024-05-29T11:03:00.674" v="22"/>
          <ac:spMkLst>
            <pc:docMk/>
            <pc:sldMk cId="2096331201" sldId="343"/>
            <ac:spMk id="1377" creationId="{F86D7AC1-133F-0940-A20F-3FF1AAB53551}"/>
          </ac:spMkLst>
        </pc:spChg>
        <pc:spChg chg="add mod">
          <ac:chgData name="Bess Dunlevy" userId="dd4b9a8537dbe9d0" providerId="LiveId" clId="{28DFCD39-2CDE-40AD-86A8-D7C1A1B8CC7F}" dt="2024-05-29T11:03:00.674" v="22"/>
          <ac:spMkLst>
            <pc:docMk/>
            <pc:sldMk cId="2096331201" sldId="343"/>
            <ac:spMk id="1378" creationId="{4E4730B6-ECD9-8E41-A818-248503F4A34C}"/>
          </ac:spMkLst>
        </pc:spChg>
        <pc:spChg chg="add mod">
          <ac:chgData name="Bess Dunlevy" userId="dd4b9a8537dbe9d0" providerId="LiveId" clId="{28DFCD39-2CDE-40AD-86A8-D7C1A1B8CC7F}" dt="2024-05-29T11:03:00.674" v="22"/>
          <ac:spMkLst>
            <pc:docMk/>
            <pc:sldMk cId="2096331201" sldId="343"/>
            <ac:spMk id="1379" creationId="{963458AF-1EEB-6C42-8DFB-16E0E0A95456}"/>
          </ac:spMkLst>
        </pc:spChg>
        <pc:spChg chg="add mod">
          <ac:chgData name="Bess Dunlevy" userId="dd4b9a8537dbe9d0" providerId="LiveId" clId="{28DFCD39-2CDE-40AD-86A8-D7C1A1B8CC7F}" dt="2024-05-29T11:03:00.674" v="22"/>
          <ac:spMkLst>
            <pc:docMk/>
            <pc:sldMk cId="2096331201" sldId="343"/>
            <ac:spMk id="1380" creationId="{5A55EE7B-1ADC-CD49-A601-D58968DC26B8}"/>
          </ac:spMkLst>
        </pc:spChg>
        <pc:spChg chg="add mod">
          <ac:chgData name="Bess Dunlevy" userId="dd4b9a8537dbe9d0" providerId="LiveId" clId="{28DFCD39-2CDE-40AD-86A8-D7C1A1B8CC7F}" dt="2024-05-29T11:03:00.674" v="22"/>
          <ac:spMkLst>
            <pc:docMk/>
            <pc:sldMk cId="2096331201" sldId="343"/>
            <ac:spMk id="1381" creationId="{21EF5593-0E38-EF42-BC42-5BEEA26D5B43}"/>
          </ac:spMkLst>
        </pc:spChg>
        <pc:spChg chg="add mod">
          <ac:chgData name="Bess Dunlevy" userId="dd4b9a8537dbe9d0" providerId="LiveId" clId="{28DFCD39-2CDE-40AD-86A8-D7C1A1B8CC7F}" dt="2024-05-29T11:03:00.674" v="22"/>
          <ac:spMkLst>
            <pc:docMk/>
            <pc:sldMk cId="2096331201" sldId="343"/>
            <ac:spMk id="1382" creationId="{CDF839C3-B3FD-B146-8C47-039B4ACC1625}"/>
          </ac:spMkLst>
        </pc:spChg>
        <pc:spChg chg="add mod">
          <ac:chgData name="Bess Dunlevy" userId="dd4b9a8537dbe9d0" providerId="LiveId" clId="{28DFCD39-2CDE-40AD-86A8-D7C1A1B8CC7F}" dt="2024-05-29T11:03:00.674" v="22"/>
          <ac:spMkLst>
            <pc:docMk/>
            <pc:sldMk cId="2096331201" sldId="343"/>
            <ac:spMk id="1383" creationId="{370E3F8F-5B48-3A46-969E-02A1C876B26C}"/>
          </ac:spMkLst>
        </pc:spChg>
        <pc:spChg chg="add mod">
          <ac:chgData name="Bess Dunlevy" userId="dd4b9a8537dbe9d0" providerId="LiveId" clId="{28DFCD39-2CDE-40AD-86A8-D7C1A1B8CC7F}" dt="2024-05-29T11:03:00.674" v="22"/>
          <ac:spMkLst>
            <pc:docMk/>
            <pc:sldMk cId="2096331201" sldId="343"/>
            <ac:spMk id="1384" creationId="{CBE4271A-0FF3-E048-8023-9ED98A0D8CDB}"/>
          </ac:spMkLst>
        </pc:spChg>
        <pc:spChg chg="add mod">
          <ac:chgData name="Bess Dunlevy" userId="dd4b9a8537dbe9d0" providerId="LiveId" clId="{28DFCD39-2CDE-40AD-86A8-D7C1A1B8CC7F}" dt="2024-05-29T11:03:00.674" v="22"/>
          <ac:spMkLst>
            <pc:docMk/>
            <pc:sldMk cId="2096331201" sldId="343"/>
            <ac:spMk id="1385" creationId="{46E02BAC-E361-5748-A2C5-EB8AECF9DACB}"/>
          </ac:spMkLst>
        </pc:spChg>
        <pc:spChg chg="add mod">
          <ac:chgData name="Bess Dunlevy" userId="dd4b9a8537dbe9d0" providerId="LiveId" clId="{28DFCD39-2CDE-40AD-86A8-D7C1A1B8CC7F}" dt="2024-05-29T11:03:00.674" v="22"/>
          <ac:spMkLst>
            <pc:docMk/>
            <pc:sldMk cId="2096331201" sldId="343"/>
            <ac:spMk id="1386" creationId="{94B84F47-1C80-B54A-810D-37D98230B130}"/>
          </ac:spMkLst>
        </pc:spChg>
        <pc:spChg chg="add mod">
          <ac:chgData name="Bess Dunlevy" userId="dd4b9a8537dbe9d0" providerId="LiveId" clId="{28DFCD39-2CDE-40AD-86A8-D7C1A1B8CC7F}" dt="2024-05-29T11:03:00.674" v="22"/>
          <ac:spMkLst>
            <pc:docMk/>
            <pc:sldMk cId="2096331201" sldId="343"/>
            <ac:spMk id="1387" creationId="{CF00CBA8-6A8D-F44E-9D5C-AE716F1454FA}"/>
          </ac:spMkLst>
        </pc:spChg>
        <pc:spChg chg="add mod">
          <ac:chgData name="Bess Dunlevy" userId="dd4b9a8537dbe9d0" providerId="LiveId" clId="{28DFCD39-2CDE-40AD-86A8-D7C1A1B8CC7F}" dt="2024-05-29T11:03:00.674" v="22"/>
          <ac:spMkLst>
            <pc:docMk/>
            <pc:sldMk cId="2096331201" sldId="343"/>
            <ac:spMk id="1388" creationId="{D46D9278-916D-F94B-BC09-7F0408295F61}"/>
          </ac:spMkLst>
        </pc:spChg>
        <pc:spChg chg="add mod">
          <ac:chgData name="Bess Dunlevy" userId="dd4b9a8537dbe9d0" providerId="LiveId" clId="{28DFCD39-2CDE-40AD-86A8-D7C1A1B8CC7F}" dt="2024-05-29T11:03:00.674" v="22"/>
          <ac:spMkLst>
            <pc:docMk/>
            <pc:sldMk cId="2096331201" sldId="343"/>
            <ac:spMk id="1389" creationId="{AC0EF4A1-59C7-6C43-BB15-357363F675BE}"/>
          </ac:spMkLst>
        </pc:spChg>
        <pc:spChg chg="add mod">
          <ac:chgData name="Bess Dunlevy" userId="dd4b9a8537dbe9d0" providerId="LiveId" clId="{28DFCD39-2CDE-40AD-86A8-D7C1A1B8CC7F}" dt="2024-05-29T11:03:00.674" v="22"/>
          <ac:spMkLst>
            <pc:docMk/>
            <pc:sldMk cId="2096331201" sldId="343"/>
            <ac:spMk id="1390" creationId="{F6BD41BE-46C7-E445-9627-F8DFD41D5F8D}"/>
          </ac:spMkLst>
        </pc:spChg>
        <pc:spChg chg="add mod">
          <ac:chgData name="Bess Dunlevy" userId="dd4b9a8537dbe9d0" providerId="LiveId" clId="{28DFCD39-2CDE-40AD-86A8-D7C1A1B8CC7F}" dt="2024-05-29T11:03:00.674" v="22"/>
          <ac:spMkLst>
            <pc:docMk/>
            <pc:sldMk cId="2096331201" sldId="343"/>
            <ac:spMk id="1391" creationId="{7ABE71FB-680A-054C-889E-D235DB8B667F}"/>
          </ac:spMkLst>
        </pc:spChg>
        <pc:spChg chg="add mod">
          <ac:chgData name="Bess Dunlevy" userId="dd4b9a8537dbe9d0" providerId="LiveId" clId="{28DFCD39-2CDE-40AD-86A8-D7C1A1B8CC7F}" dt="2024-05-29T11:03:00.674" v="22"/>
          <ac:spMkLst>
            <pc:docMk/>
            <pc:sldMk cId="2096331201" sldId="343"/>
            <ac:spMk id="1392" creationId="{3F4E0B3B-4BE3-E34C-9105-895F0F6F2EA2}"/>
          </ac:spMkLst>
        </pc:spChg>
        <pc:spChg chg="add mod">
          <ac:chgData name="Bess Dunlevy" userId="dd4b9a8537dbe9d0" providerId="LiveId" clId="{28DFCD39-2CDE-40AD-86A8-D7C1A1B8CC7F}" dt="2024-05-29T11:03:00.674" v="22"/>
          <ac:spMkLst>
            <pc:docMk/>
            <pc:sldMk cId="2096331201" sldId="343"/>
            <ac:spMk id="1393" creationId="{62F96BA2-A635-4842-B1A4-E1A6931132B9}"/>
          </ac:spMkLst>
        </pc:spChg>
        <pc:spChg chg="add mod">
          <ac:chgData name="Bess Dunlevy" userId="dd4b9a8537dbe9d0" providerId="LiveId" clId="{28DFCD39-2CDE-40AD-86A8-D7C1A1B8CC7F}" dt="2024-05-29T11:03:00.674" v="22"/>
          <ac:spMkLst>
            <pc:docMk/>
            <pc:sldMk cId="2096331201" sldId="343"/>
            <ac:spMk id="1394" creationId="{4D9BA23A-6FB9-AF4C-A237-C2E6BC619E3D}"/>
          </ac:spMkLst>
        </pc:spChg>
        <pc:spChg chg="add mod">
          <ac:chgData name="Bess Dunlevy" userId="dd4b9a8537dbe9d0" providerId="LiveId" clId="{28DFCD39-2CDE-40AD-86A8-D7C1A1B8CC7F}" dt="2024-05-29T11:03:00.674" v="22"/>
          <ac:spMkLst>
            <pc:docMk/>
            <pc:sldMk cId="2096331201" sldId="343"/>
            <ac:spMk id="1395" creationId="{A9DD09DE-943D-3D47-AE62-D17B75493E3F}"/>
          </ac:spMkLst>
        </pc:spChg>
        <pc:spChg chg="add mod">
          <ac:chgData name="Bess Dunlevy" userId="dd4b9a8537dbe9d0" providerId="LiveId" clId="{28DFCD39-2CDE-40AD-86A8-D7C1A1B8CC7F}" dt="2024-05-29T11:03:00.674" v="22"/>
          <ac:spMkLst>
            <pc:docMk/>
            <pc:sldMk cId="2096331201" sldId="343"/>
            <ac:spMk id="1396" creationId="{7FCBF625-8AD0-904E-BFCF-992C1F7F8D94}"/>
          </ac:spMkLst>
        </pc:spChg>
        <pc:spChg chg="add mod">
          <ac:chgData name="Bess Dunlevy" userId="dd4b9a8537dbe9d0" providerId="LiveId" clId="{28DFCD39-2CDE-40AD-86A8-D7C1A1B8CC7F}" dt="2024-05-29T11:03:00.674" v="22"/>
          <ac:spMkLst>
            <pc:docMk/>
            <pc:sldMk cId="2096331201" sldId="343"/>
            <ac:spMk id="1397" creationId="{B34C8AAE-CC48-9A4F-9298-0B854845DD09}"/>
          </ac:spMkLst>
        </pc:spChg>
        <pc:spChg chg="add mod">
          <ac:chgData name="Bess Dunlevy" userId="dd4b9a8537dbe9d0" providerId="LiveId" clId="{28DFCD39-2CDE-40AD-86A8-D7C1A1B8CC7F}" dt="2024-05-29T11:03:00.674" v="22"/>
          <ac:spMkLst>
            <pc:docMk/>
            <pc:sldMk cId="2096331201" sldId="343"/>
            <ac:spMk id="1398" creationId="{7A4B90C6-F387-6B4B-A66C-8E0EE93170D4}"/>
          </ac:spMkLst>
        </pc:spChg>
        <pc:spChg chg="add mod">
          <ac:chgData name="Bess Dunlevy" userId="dd4b9a8537dbe9d0" providerId="LiveId" clId="{28DFCD39-2CDE-40AD-86A8-D7C1A1B8CC7F}" dt="2024-05-29T11:03:00.674" v="22"/>
          <ac:spMkLst>
            <pc:docMk/>
            <pc:sldMk cId="2096331201" sldId="343"/>
            <ac:spMk id="1399" creationId="{F041802F-E3E8-D84B-9A0F-31E41E140FD8}"/>
          </ac:spMkLst>
        </pc:spChg>
        <pc:spChg chg="add mod">
          <ac:chgData name="Bess Dunlevy" userId="dd4b9a8537dbe9d0" providerId="LiveId" clId="{28DFCD39-2CDE-40AD-86A8-D7C1A1B8CC7F}" dt="2024-05-29T11:03:00.674" v="22"/>
          <ac:spMkLst>
            <pc:docMk/>
            <pc:sldMk cId="2096331201" sldId="343"/>
            <ac:spMk id="1400" creationId="{53156261-56A3-E846-A2F4-4CB04A4909DA}"/>
          </ac:spMkLst>
        </pc:spChg>
        <pc:spChg chg="add mod">
          <ac:chgData name="Bess Dunlevy" userId="dd4b9a8537dbe9d0" providerId="LiveId" clId="{28DFCD39-2CDE-40AD-86A8-D7C1A1B8CC7F}" dt="2024-05-29T11:03:00.674" v="22"/>
          <ac:spMkLst>
            <pc:docMk/>
            <pc:sldMk cId="2096331201" sldId="343"/>
            <ac:spMk id="1401" creationId="{2B4BEA2D-213E-0046-90E5-89F458B056F3}"/>
          </ac:spMkLst>
        </pc:spChg>
        <pc:spChg chg="add mod">
          <ac:chgData name="Bess Dunlevy" userId="dd4b9a8537dbe9d0" providerId="LiveId" clId="{28DFCD39-2CDE-40AD-86A8-D7C1A1B8CC7F}" dt="2024-05-29T11:03:00.674" v="22"/>
          <ac:spMkLst>
            <pc:docMk/>
            <pc:sldMk cId="2096331201" sldId="343"/>
            <ac:spMk id="1402" creationId="{92452BDB-4090-6841-9289-162194DCCA0E}"/>
          </ac:spMkLst>
        </pc:spChg>
        <pc:spChg chg="add mod">
          <ac:chgData name="Bess Dunlevy" userId="dd4b9a8537dbe9d0" providerId="LiveId" clId="{28DFCD39-2CDE-40AD-86A8-D7C1A1B8CC7F}" dt="2024-05-29T11:03:00.674" v="22"/>
          <ac:spMkLst>
            <pc:docMk/>
            <pc:sldMk cId="2096331201" sldId="343"/>
            <ac:spMk id="1403" creationId="{BB320624-8B45-6D4A-8B68-5D2F4C4734BE}"/>
          </ac:spMkLst>
        </pc:spChg>
        <pc:spChg chg="add mod">
          <ac:chgData name="Bess Dunlevy" userId="dd4b9a8537dbe9d0" providerId="LiveId" clId="{28DFCD39-2CDE-40AD-86A8-D7C1A1B8CC7F}" dt="2024-05-29T11:03:00.674" v="22"/>
          <ac:spMkLst>
            <pc:docMk/>
            <pc:sldMk cId="2096331201" sldId="343"/>
            <ac:spMk id="1404" creationId="{0B1B2597-6C69-734D-AACB-958D19567C2C}"/>
          </ac:spMkLst>
        </pc:spChg>
        <pc:spChg chg="add mod">
          <ac:chgData name="Bess Dunlevy" userId="dd4b9a8537dbe9d0" providerId="LiveId" clId="{28DFCD39-2CDE-40AD-86A8-D7C1A1B8CC7F}" dt="2024-05-29T11:03:00.674" v="22"/>
          <ac:spMkLst>
            <pc:docMk/>
            <pc:sldMk cId="2096331201" sldId="343"/>
            <ac:spMk id="1405" creationId="{1DA22DFB-CD50-2343-9941-43EE6C23390C}"/>
          </ac:spMkLst>
        </pc:spChg>
        <pc:spChg chg="add mod">
          <ac:chgData name="Bess Dunlevy" userId="dd4b9a8537dbe9d0" providerId="LiveId" clId="{28DFCD39-2CDE-40AD-86A8-D7C1A1B8CC7F}" dt="2024-05-29T11:03:00.674" v="22"/>
          <ac:spMkLst>
            <pc:docMk/>
            <pc:sldMk cId="2096331201" sldId="343"/>
            <ac:spMk id="1406" creationId="{9EDC4462-CF9A-B343-8F3D-F202BEE07925}"/>
          </ac:spMkLst>
        </pc:spChg>
        <pc:spChg chg="add mod">
          <ac:chgData name="Bess Dunlevy" userId="dd4b9a8537dbe9d0" providerId="LiveId" clId="{28DFCD39-2CDE-40AD-86A8-D7C1A1B8CC7F}" dt="2024-05-29T11:03:00.674" v="22"/>
          <ac:spMkLst>
            <pc:docMk/>
            <pc:sldMk cId="2096331201" sldId="343"/>
            <ac:spMk id="1407" creationId="{73A68834-F2C0-3842-B8EB-58D482362373}"/>
          </ac:spMkLst>
        </pc:spChg>
        <pc:spChg chg="add mod">
          <ac:chgData name="Bess Dunlevy" userId="dd4b9a8537dbe9d0" providerId="LiveId" clId="{28DFCD39-2CDE-40AD-86A8-D7C1A1B8CC7F}" dt="2024-05-29T11:03:00.674" v="22"/>
          <ac:spMkLst>
            <pc:docMk/>
            <pc:sldMk cId="2096331201" sldId="343"/>
            <ac:spMk id="1408" creationId="{BC0BA4A6-215D-AB41-826F-0F162A014C3B}"/>
          </ac:spMkLst>
        </pc:spChg>
        <pc:spChg chg="add mod">
          <ac:chgData name="Bess Dunlevy" userId="dd4b9a8537dbe9d0" providerId="LiveId" clId="{28DFCD39-2CDE-40AD-86A8-D7C1A1B8CC7F}" dt="2024-05-29T11:03:00.674" v="22"/>
          <ac:spMkLst>
            <pc:docMk/>
            <pc:sldMk cId="2096331201" sldId="343"/>
            <ac:spMk id="1409" creationId="{ABBB24EF-F8D2-4546-9315-8353FCAAE675}"/>
          </ac:spMkLst>
        </pc:spChg>
        <pc:spChg chg="add mod">
          <ac:chgData name="Bess Dunlevy" userId="dd4b9a8537dbe9d0" providerId="LiveId" clId="{28DFCD39-2CDE-40AD-86A8-D7C1A1B8CC7F}" dt="2024-05-29T11:03:00.674" v="22"/>
          <ac:spMkLst>
            <pc:docMk/>
            <pc:sldMk cId="2096331201" sldId="343"/>
            <ac:spMk id="1410" creationId="{3A4F0C7D-E14C-8045-89B6-B6DEBB1D71B7}"/>
          </ac:spMkLst>
        </pc:spChg>
        <pc:spChg chg="add mod">
          <ac:chgData name="Bess Dunlevy" userId="dd4b9a8537dbe9d0" providerId="LiveId" clId="{28DFCD39-2CDE-40AD-86A8-D7C1A1B8CC7F}" dt="2024-05-29T11:03:00.674" v="22"/>
          <ac:spMkLst>
            <pc:docMk/>
            <pc:sldMk cId="2096331201" sldId="343"/>
            <ac:spMk id="1411" creationId="{4C8746A2-C25A-D945-BEA7-1B2F4587A9B5}"/>
          </ac:spMkLst>
        </pc:spChg>
        <pc:spChg chg="add mod">
          <ac:chgData name="Bess Dunlevy" userId="dd4b9a8537dbe9d0" providerId="LiveId" clId="{28DFCD39-2CDE-40AD-86A8-D7C1A1B8CC7F}" dt="2024-05-29T11:03:00.674" v="22"/>
          <ac:spMkLst>
            <pc:docMk/>
            <pc:sldMk cId="2096331201" sldId="343"/>
            <ac:spMk id="1412" creationId="{406B7E10-6A01-2249-B0B4-03176F353092}"/>
          </ac:spMkLst>
        </pc:spChg>
        <pc:spChg chg="add mod">
          <ac:chgData name="Bess Dunlevy" userId="dd4b9a8537dbe9d0" providerId="LiveId" clId="{28DFCD39-2CDE-40AD-86A8-D7C1A1B8CC7F}" dt="2024-05-29T11:03:00.674" v="22"/>
          <ac:spMkLst>
            <pc:docMk/>
            <pc:sldMk cId="2096331201" sldId="343"/>
            <ac:spMk id="1413" creationId="{AB18D53A-1B01-2846-84FE-F7850BB9DC29}"/>
          </ac:spMkLst>
        </pc:spChg>
        <pc:spChg chg="add mod">
          <ac:chgData name="Bess Dunlevy" userId="dd4b9a8537dbe9d0" providerId="LiveId" clId="{28DFCD39-2CDE-40AD-86A8-D7C1A1B8CC7F}" dt="2024-05-29T11:03:00.674" v="22"/>
          <ac:spMkLst>
            <pc:docMk/>
            <pc:sldMk cId="2096331201" sldId="343"/>
            <ac:spMk id="1414" creationId="{3A5C877A-7D87-F947-B07F-5A59211A1619}"/>
          </ac:spMkLst>
        </pc:spChg>
        <pc:spChg chg="add mod">
          <ac:chgData name="Bess Dunlevy" userId="dd4b9a8537dbe9d0" providerId="LiveId" clId="{28DFCD39-2CDE-40AD-86A8-D7C1A1B8CC7F}" dt="2024-05-29T11:03:00.674" v="22"/>
          <ac:spMkLst>
            <pc:docMk/>
            <pc:sldMk cId="2096331201" sldId="343"/>
            <ac:spMk id="1415" creationId="{409CBFDD-B528-344F-8F26-B0FCB8F53103}"/>
          </ac:spMkLst>
        </pc:spChg>
        <pc:spChg chg="add mod">
          <ac:chgData name="Bess Dunlevy" userId="dd4b9a8537dbe9d0" providerId="LiveId" clId="{28DFCD39-2CDE-40AD-86A8-D7C1A1B8CC7F}" dt="2024-05-29T11:03:00.674" v="22"/>
          <ac:spMkLst>
            <pc:docMk/>
            <pc:sldMk cId="2096331201" sldId="343"/>
            <ac:spMk id="1416" creationId="{2AA4A90C-1B47-554A-87BF-293F0F36C75B}"/>
          </ac:spMkLst>
        </pc:spChg>
        <pc:spChg chg="add mod">
          <ac:chgData name="Bess Dunlevy" userId="dd4b9a8537dbe9d0" providerId="LiveId" clId="{28DFCD39-2CDE-40AD-86A8-D7C1A1B8CC7F}" dt="2024-05-29T11:03:00.674" v="22"/>
          <ac:spMkLst>
            <pc:docMk/>
            <pc:sldMk cId="2096331201" sldId="343"/>
            <ac:spMk id="1417" creationId="{AB03D929-C6DA-174E-988C-5E778E09882F}"/>
          </ac:spMkLst>
        </pc:spChg>
        <pc:spChg chg="add mod">
          <ac:chgData name="Bess Dunlevy" userId="dd4b9a8537dbe9d0" providerId="LiveId" clId="{28DFCD39-2CDE-40AD-86A8-D7C1A1B8CC7F}" dt="2024-05-29T11:03:00.674" v="22"/>
          <ac:spMkLst>
            <pc:docMk/>
            <pc:sldMk cId="2096331201" sldId="343"/>
            <ac:spMk id="1418" creationId="{94C11E38-0A7F-674F-B660-5BDB017E41E2}"/>
          </ac:spMkLst>
        </pc:spChg>
        <pc:spChg chg="add mod">
          <ac:chgData name="Bess Dunlevy" userId="dd4b9a8537dbe9d0" providerId="LiveId" clId="{28DFCD39-2CDE-40AD-86A8-D7C1A1B8CC7F}" dt="2024-05-29T11:03:00.674" v="22"/>
          <ac:spMkLst>
            <pc:docMk/>
            <pc:sldMk cId="2096331201" sldId="343"/>
            <ac:spMk id="1419" creationId="{4AFE6E70-A166-E147-9D79-4109AFF491C9}"/>
          </ac:spMkLst>
        </pc:spChg>
        <pc:spChg chg="add mod">
          <ac:chgData name="Bess Dunlevy" userId="dd4b9a8537dbe9d0" providerId="LiveId" clId="{28DFCD39-2CDE-40AD-86A8-D7C1A1B8CC7F}" dt="2024-05-29T11:03:00.674" v="22"/>
          <ac:spMkLst>
            <pc:docMk/>
            <pc:sldMk cId="2096331201" sldId="343"/>
            <ac:spMk id="1420" creationId="{B8AE6E82-32F5-5F48-B6FB-95EA307AE65F}"/>
          </ac:spMkLst>
        </pc:spChg>
        <pc:spChg chg="add mod">
          <ac:chgData name="Bess Dunlevy" userId="dd4b9a8537dbe9d0" providerId="LiveId" clId="{28DFCD39-2CDE-40AD-86A8-D7C1A1B8CC7F}" dt="2024-05-29T11:03:00.674" v="22"/>
          <ac:spMkLst>
            <pc:docMk/>
            <pc:sldMk cId="2096331201" sldId="343"/>
            <ac:spMk id="1421" creationId="{EFD6D194-2672-9348-B18E-401683642BA8}"/>
          </ac:spMkLst>
        </pc:spChg>
        <pc:spChg chg="add mod">
          <ac:chgData name="Bess Dunlevy" userId="dd4b9a8537dbe9d0" providerId="LiveId" clId="{28DFCD39-2CDE-40AD-86A8-D7C1A1B8CC7F}" dt="2024-05-29T11:03:00.674" v="22"/>
          <ac:spMkLst>
            <pc:docMk/>
            <pc:sldMk cId="2096331201" sldId="343"/>
            <ac:spMk id="1422" creationId="{E4C10E7D-2484-E84B-8510-FF92D0D3103A}"/>
          </ac:spMkLst>
        </pc:spChg>
        <pc:spChg chg="add mod">
          <ac:chgData name="Bess Dunlevy" userId="dd4b9a8537dbe9d0" providerId="LiveId" clId="{28DFCD39-2CDE-40AD-86A8-D7C1A1B8CC7F}" dt="2024-05-29T11:03:00.674" v="22"/>
          <ac:spMkLst>
            <pc:docMk/>
            <pc:sldMk cId="2096331201" sldId="343"/>
            <ac:spMk id="1423" creationId="{038A0E97-674B-8B44-85DE-AB1A307D6B66}"/>
          </ac:spMkLst>
        </pc:spChg>
        <pc:spChg chg="add mod">
          <ac:chgData name="Bess Dunlevy" userId="dd4b9a8537dbe9d0" providerId="LiveId" clId="{28DFCD39-2CDE-40AD-86A8-D7C1A1B8CC7F}" dt="2024-05-29T11:03:00.674" v="22"/>
          <ac:spMkLst>
            <pc:docMk/>
            <pc:sldMk cId="2096331201" sldId="343"/>
            <ac:spMk id="1424" creationId="{1F65F2C7-BCBB-7841-B6A7-2D87C85AB192}"/>
          </ac:spMkLst>
        </pc:spChg>
        <pc:spChg chg="add mod">
          <ac:chgData name="Bess Dunlevy" userId="dd4b9a8537dbe9d0" providerId="LiveId" clId="{28DFCD39-2CDE-40AD-86A8-D7C1A1B8CC7F}" dt="2024-05-29T11:03:00.674" v="22"/>
          <ac:spMkLst>
            <pc:docMk/>
            <pc:sldMk cId="2096331201" sldId="343"/>
            <ac:spMk id="1425" creationId="{7903DF7D-B6D5-C547-A637-53CE1FCFE3FE}"/>
          </ac:spMkLst>
        </pc:spChg>
        <pc:spChg chg="add mod">
          <ac:chgData name="Bess Dunlevy" userId="dd4b9a8537dbe9d0" providerId="LiveId" clId="{28DFCD39-2CDE-40AD-86A8-D7C1A1B8CC7F}" dt="2024-05-29T11:03:00.674" v="22"/>
          <ac:spMkLst>
            <pc:docMk/>
            <pc:sldMk cId="2096331201" sldId="343"/>
            <ac:spMk id="1426" creationId="{43F39B02-38C4-B045-A59E-FDB6258E81CB}"/>
          </ac:spMkLst>
        </pc:spChg>
        <pc:spChg chg="add mod">
          <ac:chgData name="Bess Dunlevy" userId="dd4b9a8537dbe9d0" providerId="LiveId" clId="{28DFCD39-2CDE-40AD-86A8-D7C1A1B8CC7F}" dt="2024-05-29T11:03:00.674" v="22"/>
          <ac:spMkLst>
            <pc:docMk/>
            <pc:sldMk cId="2096331201" sldId="343"/>
            <ac:spMk id="1427" creationId="{A8627454-3F89-5943-AF4F-E90FE606BED3}"/>
          </ac:spMkLst>
        </pc:spChg>
        <pc:spChg chg="add mod">
          <ac:chgData name="Bess Dunlevy" userId="dd4b9a8537dbe9d0" providerId="LiveId" clId="{28DFCD39-2CDE-40AD-86A8-D7C1A1B8CC7F}" dt="2024-05-29T11:03:00.674" v="22"/>
          <ac:spMkLst>
            <pc:docMk/>
            <pc:sldMk cId="2096331201" sldId="343"/>
            <ac:spMk id="1428" creationId="{C38988D7-B965-5240-9E49-D8A3D6797235}"/>
          </ac:spMkLst>
        </pc:spChg>
        <pc:spChg chg="add mod">
          <ac:chgData name="Bess Dunlevy" userId="dd4b9a8537dbe9d0" providerId="LiveId" clId="{28DFCD39-2CDE-40AD-86A8-D7C1A1B8CC7F}" dt="2024-05-29T11:03:00.674" v="22"/>
          <ac:spMkLst>
            <pc:docMk/>
            <pc:sldMk cId="2096331201" sldId="343"/>
            <ac:spMk id="1429" creationId="{DE1AF3D5-0D90-9941-8F10-3AF005F77373}"/>
          </ac:spMkLst>
        </pc:spChg>
        <pc:spChg chg="add mod">
          <ac:chgData name="Bess Dunlevy" userId="dd4b9a8537dbe9d0" providerId="LiveId" clId="{28DFCD39-2CDE-40AD-86A8-D7C1A1B8CC7F}" dt="2024-05-29T11:03:00.674" v="22"/>
          <ac:spMkLst>
            <pc:docMk/>
            <pc:sldMk cId="2096331201" sldId="343"/>
            <ac:spMk id="1430" creationId="{15A5888F-560F-2546-88A8-1447AE775D35}"/>
          </ac:spMkLst>
        </pc:spChg>
        <pc:spChg chg="add mod">
          <ac:chgData name="Bess Dunlevy" userId="dd4b9a8537dbe9d0" providerId="LiveId" clId="{28DFCD39-2CDE-40AD-86A8-D7C1A1B8CC7F}" dt="2024-05-29T11:03:00.674" v="22"/>
          <ac:spMkLst>
            <pc:docMk/>
            <pc:sldMk cId="2096331201" sldId="343"/>
            <ac:spMk id="1431" creationId="{6E9508A8-0B46-914B-B375-668FF8942A5C}"/>
          </ac:spMkLst>
        </pc:spChg>
        <pc:spChg chg="add mod">
          <ac:chgData name="Bess Dunlevy" userId="dd4b9a8537dbe9d0" providerId="LiveId" clId="{28DFCD39-2CDE-40AD-86A8-D7C1A1B8CC7F}" dt="2024-05-29T11:03:00.674" v="22"/>
          <ac:spMkLst>
            <pc:docMk/>
            <pc:sldMk cId="2096331201" sldId="343"/>
            <ac:spMk id="1432" creationId="{ADD06D98-B6B0-2C4C-80CD-156BFB5C44AA}"/>
          </ac:spMkLst>
        </pc:spChg>
        <pc:spChg chg="add mod">
          <ac:chgData name="Bess Dunlevy" userId="dd4b9a8537dbe9d0" providerId="LiveId" clId="{28DFCD39-2CDE-40AD-86A8-D7C1A1B8CC7F}" dt="2024-05-29T11:03:00.674" v="22"/>
          <ac:spMkLst>
            <pc:docMk/>
            <pc:sldMk cId="2096331201" sldId="343"/>
            <ac:spMk id="1433" creationId="{911E699C-69D7-2A45-B763-0EAD428F5841}"/>
          </ac:spMkLst>
        </pc:spChg>
        <pc:spChg chg="add mod">
          <ac:chgData name="Bess Dunlevy" userId="dd4b9a8537dbe9d0" providerId="LiveId" clId="{28DFCD39-2CDE-40AD-86A8-D7C1A1B8CC7F}" dt="2024-05-29T11:03:00.674" v="22"/>
          <ac:spMkLst>
            <pc:docMk/>
            <pc:sldMk cId="2096331201" sldId="343"/>
            <ac:spMk id="1434" creationId="{9F68C036-B72C-8B40-9842-3160146D7BCB}"/>
          </ac:spMkLst>
        </pc:spChg>
        <pc:spChg chg="add mod">
          <ac:chgData name="Bess Dunlevy" userId="dd4b9a8537dbe9d0" providerId="LiveId" clId="{28DFCD39-2CDE-40AD-86A8-D7C1A1B8CC7F}" dt="2024-05-29T11:03:00.674" v="22"/>
          <ac:spMkLst>
            <pc:docMk/>
            <pc:sldMk cId="2096331201" sldId="343"/>
            <ac:spMk id="1435" creationId="{0B547B02-9AD7-DD4F-8EA4-E88DEE306C2A}"/>
          </ac:spMkLst>
        </pc:spChg>
        <pc:spChg chg="add mod">
          <ac:chgData name="Bess Dunlevy" userId="dd4b9a8537dbe9d0" providerId="LiveId" clId="{28DFCD39-2CDE-40AD-86A8-D7C1A1B8CC7F}" dt="2024-05-29T11:03:00.674" v="22"/>
          <ac:spMkLst>
            <pc:docMk/>
            <pc:sldMk cId="2096331201" sldId="343"/>
            <ac:spMk id="1436" creationId="{67E1DC6D-8C99-D047-849E-E187BE82AE22}"/>
          </ac:spMkLst>
        </pc:spChg>
        <pc:spChg chg="add mod">
          <ac:chgData name="Bess Dunlevy" userId="dd4b9a8537dbe9d0" providerId="LiveId" clId="{28DFCD39-2CDE-40AD-86A8-D7C1A1B8CC7F}" dt="2024-05-29T11:03:00.674" v="22"/>
          <ac:spMkLst>
            <pc:docMk/>
            <pc:sldMk cId="2096331201" sldId="343"/>
            <ac:spMk id="1437" creationId="{0CB161FB-0EFB-5C4B-97D9-EE13D5EDC78F}"/>
          </ac:spMkLst>
        </pc:spChg>
        <pc:spChg chg="add mod">
          <ac:chgData name="Bess Dunlevy" userId="dd4b9a8537dbe9d0" providerId="LiveId" clId="{28DFCD39-2CDE-40AD-86A8-D7C1A1B8CC7F}" dt="2024-05-29T11:03:00.674" v="22"/>
          <ac:spMkLst>
            <pc:docMk/>
            <pc:sldMk cId="2096331201" sldId="343"/>
            <ac:spMk id="1438" creationId="{DEA09110-B1A5-EF48-A733-EA1C4E048140}"/>
          </ac:spMkLst>
        </pc:spChg>
        <pc:spChg chg="add mod">
          <ac:chgData name="Bess Dunlevy" userId="dd4b9a8537dbe9d0" providerId="LiveId" clId="{28DFCD39-2CDE-40AD-86A8-D7C1A1B8CC7F}" dt="2024-05-29T11:03:00.674" v="22"/>
          <ac:spMkLst>
            <pc:docMk/>
            <pc:sldMk cId="2096331201" sldId="343"/>
            <ac:spMk id="1439" creationId="{61E90D38-73B0-674B-8A99-6760B8ADE870}"/>
          </ac:spMkLst>
        </pc:spChg>
        <pc:spChg chg="add mod">
          <ac:chgData name="Bess Dunlevy" userId="dd4b9a8537dbe9d0" providerId="LiveId" clId="{28DFCD39-2CDE-40AD-86A8-D7C1A1B8CC7F}" dt="2024-05-29T11:03:00.674" v="22"/>
          <ac:spMkLst>
            <pc:docMk/>
            <pc:sldMk cId="2096331201" sldId="343"/>
            <ac:spMk id="1440" creationId="{74D78489-891C-8848-9280-101E1C816F11}"/>
          </ac:spMkLst>
        </pc:spChg>
        <pc:spChg chg="add mod">
          <ac:chgData name="Bess Dunlevy" userId="dd4b9a8537dbe9d0" providerId="LiveId" clId="{28DFCD39-2CDE-40AD-86A8-D7C1A1B8CC7F}" dt="2024-05-29T11:03:00.674" v="22"/>
          <ac:spMkLst>
            <pc:docMk/>
            <pc:sldMk cId="2096331201" sldId="343"/>
            <ac:spMk id="1441" creationId="{9A6C84DA-69F4-EC4A-A75D-5C4AE9BBBDA5}"/>
          </ac:spMkLst>
        </pc:spChg>
        <pc:spChg chg="add mod">
          <ac:chgData name="Bess Dunlevy" userId="dd4b9a8537dbe9d0" providerId="LiveId" clId="{28DFCD39-2CDE-40AD-86A8-D7C1A1B8CC7F}" dt="2024-05-29T11:03:00.674" v="22"/>
          <ac:spMkLst>
            <pc:docMk/>
            <pc:sldMk cId="2096331201" sldId="343"/>
            <ac:spMk id="1442" creationId="{A7F70AF2-06C5-2A45-ACC0-9DBF8847C245}"/>
          </ac:spMkLst>
        </pc:spChg>
        <pc:spChg chg="add mod">
          <ac:chgData name="Bess Dunlevy" userId="dd4b9a8537dbe9d0" providerId="LiveId" clId="{28DFCD39-2CDE-40AD-86A8-D7C1A1B8CC7F}" dt="2024-05-29T11:03:00.674" v="22"/>
          <ac:spMkLst>
            <pc:docMk/>
            <pc:sldMk cId="2096331201" sldId="343"/>
            <ac:spMk id="1443" creationId="{9B17E5BF-4D1D-AF45-AB47-D1BB0DF65363}"/>
          </ac:spMkLst>
        </pc:spChg>
        <pc:spChg chg="add mod">
          <ac:chgData name="Bess Dunlevy" userId="dd4b9a8537dbe9d0" providerId="LiveId" clId="{28DFCD39-2CDE-40AD-86A8-D7C1A1B8CC7F}" dt="2024-05-29T11:03:00.674" v="22"/>
          <ac:spMkLst>
            <pc:docMk/>
            <pc:sldMk cId="2096331201" sldId="343"/>
            <ac:spMk id="1444" creationId="{36DBE956-C975-C748-B13F-DCA9F45ACBA2}"/>
          </ac:spMkLst>
        </pc:spChg>
        <pc:spChg chg="add mod">
          <ac:chgData name="Bess Dunlevy" userId="dd4b9a8537dbe9d0" providerId="LiveId" clId="{28DFCD39-2CDE-40AD-86A8-D7C1A1B8CC7F}" dt="2024-05-29T11:03:00.674" v="22"/>
          <ac:spMkLst>
            <pc:docMk/>
            <pc:sldMk cId="2096331201" sldId="343"/>
            <ac:spMk id="1445" creationId="{1B4307F1-5575-E440-92AF-1B4B11A8509F}"/>
          </ac:spMkLst>
        </pc:spChg>
        <pc:spChg chg="add mod">
          <ac:chgData name="Bess Dunlevy" userId="dd4b9a8537dbe9d0" providerId="LiveId" clId="{28DFCD39-2CDE-40AD-86A8-D7C1A1B8CC7F}" dt="2024-05-29T11:03:00.674" v="22"/>
          <ac:spMkLst>
            <pc:docMk/>
            <pc:sldMk cId="2096331201" sldId="343"/>
            <ac:spMk id="1446" creationId="{E07F30DB-F0D1-C848-9F62-F6E60E3B338C}"/>
          </ac:spMkLst>
        </pc:spChg>
        <pc:spChg chg="add mod">
          <ac:chgData name="Bess Dunlevy" userId="dd4b9a8537dbe9d0" providerId="LiveId" clId="{28DFCD39-2CDE-40AD-86A8-D7C1A1B8CC7F}" dt="2024-05-29T11:03:00.674" v="22"/>
          <ac:spMkLst>
            <pc:docMk/>
            <pc:sldMk cId="2096331201" sldId="343"/>
            <ac:spMk id="1447" creationId="{8D0917A0-9495-E148-9AF3-1B06A300FB0B}"/>
          </ac:spMkLst>
        </pc:spChg>
        <pc:spChg chg="add mod">
          <ac:chgData name="Bess Dunlevy" userId="dd4b9a8537dbe9d0" providerId="LiveId" clId="{28DFCD39-2CDE-40AD-86A8-D7C1A1B8CC7F}" dt="2024-05-29T11:03:00.674" v="22"/>
          <ac:spMkLst>
            <pc:docMk/>
            <pc:sldMk cId="2096331201" sldId="343"/>
            <ac:spMk id="1448" creationId="{34BF16C4-6504-8349-946A-21CB54D3B1F7}"/>
          </ac:spMkLst>
        </pc:spChg>
        <pc:spChg chg="add mod">
          <ac:chgData name="Bess Dunlevy" userId="dd4b9a8537dbe9d0" providerId="LiveId" clId="{28DFCD39-2CDE-40AD-86A8-D7C1A1B8CC7F}" dt="2024-05-29T11:03:00.674" v="22"/>
          <ac:spMkLst>
            <pc:docMk/>
            <pc:sldMk cId="2096331201" sldId="343"/>
            <ac:spMk id="1449" creationId="{CE2A948B-572D-CE4F-992B-D2402ACC5DD2}"/>
          </ac:spMkLst>
        </pc:spChg>
        <pc:spChg chg="add mod">
          <ac:chgData name="Bess Dunlevy" userId="dd4b9a8537dbe9d0" providerId="LiveId" clId="{28DFCD39-2CDE-40AD-86A8-D7C1A1B8CC7F}" dt="2024-05-29T11:03:00.674" v="22"/>
          <ac:spMkLst>
            <pc:docMk/>
            <pc:sldMk cId="2096331201" sldId="343"/>
            <ac:spMk id="1450" creationId="{761BB6AC-D4BF-C049-97CE-9F5A07FC0C42}"/>
          </ac:spMkLst>
        </pc:spChg>
        <pc:spChg chg="add mod">
          <ac:chgData name="Bess Dunlevy" userId="dd4b9a8537dbe9d0" providerId="LiveId" clId="{28DFCD39-2CDE-40AD-86A8-D7C1A1B8CC7F}" dt="2024-05-29T11:03:00.674" v="22"/>
          <ac:spMkLst>
            <pc:docMk/>
            <pc:sldMk cId="2096331201" sldId="343"/>
            <ac:spMk id="1451" creationId="{644FBDF0-8365-7D49-A985-5A273AF4802E}"/>
          </ac:spMkLst>
        </pc:spChg>
        <pc:spChg chg="add mod">
          <ac:chgData name="Bess Dunlevy" userId="dd4b9a8537dbe9d0" providerId="LiveId" clId="{28DFCD39-2CDE-40AD-86A8-D7C1A1B8CC7F}" dt="2024-05-29T11:03:00.674" v="22"/>
          <ac:spMkLst>
            <pc:docMk/>
            <pc:sldMk cId="2096331201" sldId="343"/>
            <ac:spMk id="1452" creationId="{AEEA810D-929A-784E-86C9-8DC1E7AACB37}"/>
          </ac:spMkLst>
        </pc:spChg>
        <pc:spChg chg="add mod">
          <ac:chgData name="Bess Dunlevy" userId="dd4b9a8537dbe9d0" providerId="LiveId" clId="{28DFCD39-2CDE-40AD-86A8-D7C1A1B8CC7F}" dt="2024-05-29T11:03:00.674" v="22"/>
          <ac:spMkLst>
            <pc:docMk/>
            <pc:sldMk cId="2096331201" sldId="343"/>
            <ac:spMk id="1453" creationId="{3B8EE0BC-3CFF-B045-8ACC-B7BF3D908792}"/>
          </ac:spMkLst>
        </pc:spChg>
        <pc:spChg chg="add mod">
          <ac:chgData name="Bess Dunlevy" userId="dd4b9a8537dbe9d0" providerId="LiveId" clId="{28DFCD39-2CDE-40AD-86A8-D7C1A1B8CC7F}" dt="2024-05-29T11:03:00.674" v="22"/>
          <ac:spMkLst>
            <pc:docMk/>
            <pc:sldMk cId="2096331201" sldId="343"/>
            <ac:spMk id="1454" creationId="{27BE1FE1-C5C4-2B49-A526-0E8B958A4D09}"/>
          </ac:spMkLst>
        </pc:spChg>
        <pc:spChg chg="add mod">
          <ac:chgData name="Bess Dunlevy" userId="dd4b9a8537dbe9d0" providerId="LiveId" clId="{28DFCD39-2CDE-40AD-86A8-D7C1A1B8CC7F}" dt="2024-05-29T11:03:00.674" v="22"/>
          <ac:spMkLst>
            <pc:docMk/>
            <pc:sldMk cId="2096331201" sldId="343"/>
            <ac:spMk id="1455" creationId="{8BA30B26-7C49-7143-9C8B-43122A90DAB7}"/>
          </ac:spMkLst>
        </pc:spChg>
        <pc:spChg chg="add mod">
          <ac:chgData name="Bess Dunlevy" userId="dd4b9a8537dbe9d0" providerId="LiveId" clId="{28DFCD39-2CDE-40AD-86A8-D7C1A1B8CC7F}" dt="2024-05-29T11:03:00.674" v="22"/>
          <ac:spMkLst>
            <pc:docMk/>
            <pc:sldMk cId="2096331201" sldId="343"/>
            <ac:spMk id="1456" creationId="{820C6E04-3630-F54A-BC3B-BA48A6B9E21B}"/>
          </ac:spMkLst>
        </pc:spChg>
        <pc:spChg chg="add mod">
          <ac:chgData name="Bess Dunlevy" userId="dd4b9a8537dbe9d0" providerId="LiveId" clId="{28DFCD39-2CDE-40AD-86A8-D7C1A1B8CC7F}" dt="2024-05-29T11:03:00.674" v="22"/>
          <ac:spMkLst>
            <pc:docMk/>
            <pc:sldMk cId="2096331201" sldId="343"/>
            <ac:spMk id="1457" creationId="{305BBFF9-3F46-8746-B54D-D6EDE3522869}"/>
          </ac:spMkLst>
        </pc:spChg>
        <pc:spChg chg="add mod">
          <ac:chgData name="Bess Dunlevy" userId="dd4b9a8537dbe9d0" providerId="LiveId" clId="{28DFCD39-2CDE-40AD-86A8-D7C1A1B8CC7F}" dt="2024-05-29T11:03:00.674" v="22"/>
          <ac:spMkLst>
            <pc:docMk/>
            <pc:sldMk cId="2096331201" sldId="343"/>
            <ac:spMk id="1458" creationId="{61E8E95F-CAF3-B641-A9A2-C6643F996AB2}"/>
          </ac:spMkLst>
        </pc:spChg>
        <pc:spChg chg="add mod">
          <ac:chgData name="Bess Dunlevy" userId="dd4b9a8537dbe9d0" providerId="LiveId" clId="{28DFCD39-2CDE-40AD-86A8-D7C1A1B8CC7F}" dt="2024-05-29T11:03:00.674" v="22"/>
          <ac:spMkLst>
            <pc:docMk/>
            <pc:sldMk cId="2096331201" sldId="343"/>
            <ac:spMk id="1459" creationId="{21DE4E88-6FE6-8542-8EEC-A7317DBF6B94}"/>
          </ac:spMkLst>
        </pc:spChg>
        <pc:spChg chg="add mod">
          <ac:chgData name="Bess Dunlevy" userId="dd4b9a8537dbe9d0" providerId="LiveId" clId="{28DFCD39-2CDE-40AD-86A8-D7C1A1B8CC7F}" dt="2024-05-29T11:03:00.674" v="22"/>
          <ac:spMkLst>
            <pc:docMk/>
            <pc:sldMk cId="2096331201" sldId="343"/>
            <ac:spMk id="1460" creationId="{61BD0B5B-F582-5F44-854B-6C141AB8A93C}"/>
          </ac:spMkLst>
        </pc:spChg>
        <pc:spChg chg="add mod">
          <ac:chgData name="Bess Dunlevy" userId="dd4b9a8537dbe9d0" providerId="LiveId" clId="{28DFCD39-2CDE-40AD-86A8-D7C1A1B8CC7F}" dt="2024-05-29T11:03:00.674" v="22"/>
          <ac:spMkLst>
            <pc:docMk/>
            <pc:sldMk cId="2096331201" sldId="343"/>
            <ac:spMk id="1461" creationId="{28471D10-F063-ED41-9383-A911D019CA66}"/>
          </ac:spMkLst>
        </pc:spChg>
        <pc:spChg chg="add mod">
          <ac:chgData name="Bess Dunlevy" userId="dd4b9a8537dbe9d0" providerId="LiveId" clId="{28DFCD39-2CDE-40AD-86A8-D7C1A1B8CC7F}" dt="2024-05-29T11:03:00.674" v="22"/>
          <ac:spMkLst>
            <pc:docMk/>
            <pc:sldMk cId="2096331201" sldId="343"/>
            <ac:spMk id="1462" creationId="{BDEAE195-FFC8-4146-96C3-4CF22F753FE5}"/>
          </ac:spMkLst>
        </pc:spChg>
        <pc:spChg chg="add mod">
          <ac:chgData name="Bess Dunlevy" userId="dd4b9a8537dbe9d0" providerId="LiveId" clId="{28DFCD39-2CDE-40AD-86A8-D7C1A1B8CC7F}" dt="2024-05-29T11:03:00.674" v="22"/>
          <ac:spMkLst>
            <pc:docMk/>
            <pc:sldMk cId="2096331201" sldId="343"/>
            <ac:spMk id="1463" creationId="{EB1598E8-53F8-134D-9ED3-ACB35F252CB7}"/>
          </ac:spMkLst>
        </pc:spChg>
        <pc:spChg chg="add mod">
          <ac:chgData name="Bess Dunlevy" userId="dd4b9a8537dbe9d0" providerId="LiveId" clId="{28DFCD39-2CDE-40AD-86A8-D7C1A1B8CC7F}" dt="2024-05-29T11:03:00.674" v="22"/>
          <ac:spMkLst>
            <pc:docMk/>
            <pc:sldMk cId="2096331201" sldId="343"/>
            <ac:spMk id="1464" creationId="{77E8B769-9FA1-F940-A059-6225707A0294}"/>
          </ac:spMkLst>
        </pc:spChg>
        <pc:spChg chg="add mod">
          <ac:chgData name="Bess Dunlevy" userId="dd4b9a8537dbe9d0" providerId="LiveId" clId="{28DFCD39-2CDE-40AD-86A8-D7C1A1B8CC7F}" dt="2024-05-29T11:03:00.674" v="22"/>
          <ac:spMkLst>
            <pc:docMk/>
            <pc:sldMk cId="2096331201" sldId="343"/>
            <ac:spMk id="1465" creationId="{52DE7388-3060-9041-BE22-2B863E9C1713}"/>
          </ac:spMkLst>
        </pc:spChg>
        <pc:spChg chg="add mod">
          <ac:chgData name="Bess Dunlevy" userId="dd4b9a8537dbe9d0" providerId="LiveId" clId="{28DFCD39-2CDE-40AD-86A8-D7C1A1B8CC7F}" dt="2024-05-29T11:03:00.674" v="22"/>
          <ac:spMkLst>
            <pc:docMk/>
            <pc:sldMk cId="2096331201" sldId="343"/>
            <ac:spMk id="1466" creationId="{48CD4456-8E05-9648-972F-E08C24796FC0}"/>
          </ac:spMkLst>
        </pc:spChg>
        <pc:spChg chg="add mod">
          <ac:chgData name="Bess Dunlevy" userId="dd4b9a8537dbe9d0" providerId="LiveId" clId="{28DFCD39-2CDE-40AD-86A8-D7C1A1B8CC7F}" dt="2024-05-29T11:03:00.674" v="22"/>
          <ac:spMkLst>
            <pc:docMk/>
            <pc:sldMk cId="2096331201" sldId="343"/>
            <ac:spMk id="1467" creationId="{F4945948-9662-8F44-87C2-0905EEA2767E}"/>
          </ac:spMkLst>
        </pc:spChg>
        <pc:spChg chg="add mod">
          <ac:chgData name="Bess Dunlevy" userId="dd4b9a8537dbe9d0" providerId="LiveId" clId="{28DFCD39-2CDE-40AD-86A8-D7C1A1B8CC7F}" dt="2024-05-29T11:03:00.674" v="22"/>
          <ac:spMkLst>
            <pc:docMk/>
            <pc:sldMk cId="2096331201" sldId="343"/>
            <ac:spMk id="1468" creationId="{BF6C5F0F-56C8-BD4F-A8C4-816B439C3866}"/>
          </ac:spMkLst>
        </pc:spChg>
        <pc:spChg chg="add mod">
          <ac:chgData name="Bess Dunlevy" userId="dd4b9a8537dbe9d0" providerId="LiveId" clId="{28DFCD39-2CDE-40AD-86A8-D7C1A1B8CC7F}" dt="2024-05-29T11:03:00.674" v="22"/>
          <ac:spMkLst>
            <pc:docMk/>
            <pc:sldMk cId="2096331201" sldId="343"/>
            <ac:spMk id="1469" creationId="{8DE85DD6-A9E8-5949-84F1-D249F66BFE34}"/>
          </ac:spMkLst>
        </pc:spChg>
        <pc:spChg chg="add mod">
          <ac:chgData name="Bess Dunlevy" userId="dd4b9a8537dbe9d0" providerId="LiveId" clId="{28DFCD39-2CDE-40AD-86A8-D7C1A1B8CC7F}" dt="2024-05-29T11:03:00.674" v="22"/>
          <ac:spMkLst>
            <pc:docMk/>
            <pc:sldMk cId="2096331201" sldId="343"/>
            <ac:spMk id="1470" creationId="{9125B8F2-5719-734D-BEE6-C88B24DE4B41}"/>
          </ac:spMkLst>
        </pc:spChg>
        <pc:spChg chg="add mod">
          <ac:chgData name="Bess Dunlevy" userId="dd4b9a8537dbe9d0" providerId="LiveId" clId="{28DFCD39-2CDE-40AD-86A8-D7C1A1B8CC7F}" dt="2024-05-29T11:03:00.674" v="22"/>
          <ac:spMkLst>
            <pc:docMk/>
            <pc:sldMk cId="2096331201" sldId="343"/>
            <ac:spMk id="1471" creationId="{4F63F4B8-E7F9-0147-BE37-D46B4F482D6A}"/>
          </ac:spMkLst>
        </pc:spChg>
        <pc:spChg chg="add mod">
          <ac:chgData name="Bess Dunlevy" userId="dd4b9a8537dbe9d0" providerId="LiveId" clId="{28DFCD39-2CDE-40AD-86A8-D7C1A1B8CC7F}" dt="2024-05-29T11:03:00.674" v="22"/>
          <ac:spMkLst>
            <pc:docMk/>
            <pc:sldMk cId="2096331201" sldId="343"/>
            <ac:spMk id="1472" creationId="{A7FFB3C9-1028-E448-BC56-7C0286235C37}"/>
          </ac:spMkLst>
        </pc:spChg>
        <pc:spChg chg="add mod">
          <ac:chgData name="Bess Dunlevy" userId="dd4b9a8537dbe9d0" providerId="LiveId" clId="{28DFCD39-2CDE-40AD-86A8-D7C1A1B8CC7F}" dt="2024-05-29T11:03:00.674" v="22"/>
          <ac:spMkLst>
            <pc:docMk/>
            <pc:sldMk cId="2096331201" sldId="343"/>
            <ac:spMk id="1473" creationId="{1988E008-7824-ED4E-A9E1-767CBEA56163}"/>
          </ac:spMkLst>
        </pc:spChg>
        <pc:spChg chg="add mod">
          <ac:chgData name="Bess Dunlevy" userId="dd4b9a8537dbe9d0" providerId="LiveId" clId="{28DFCD39-2CDE-40AD-86A8-D7C1A1B8CC7F}" dt="2024-05-29T11:03:00.674" v="22"/>
          <ac:spMkLst>
            <pc:docMk/>
            <pc:sldMk cId="2096331201" sldId="343"/>
            <ac:spMk id="1474" creationId="{D1ED4DD2-066D-9D4D-A3A1-BA480300EF91}"/>
          </ac:spMkLst>
        </pc:spChg>
        <pc:spChg chg="add mod">
          <ac:chgData name="Bess Dunlevy" userId="dd4b9a8537dbe9d0" providerId="LiveId" clId="{28DFCD39-2CDE-40AD-86A8-D7C1A1B8CC7F}" dt="2024-05-29T11:03:00.674" v="22"/>
          <ac:spMkLst>
            <pc:docMk/>
            <pc:sldMk cId="2096331201" sldId="343"/>
            <ac:spMk id="1475" creationId="{68411903-0542-E748-B083-F5C33A4B9AA3}"/>
          </ac:spMkLst>
        </pc:spChg>
        <pc:spChg chg="add mod">
          <ac:chgData name="Bess Dunlevy" userId="dd4b9a8537dbe9d0" providerId="LiveId" clId="{28DFCD39-2CDE-40AD-86A8-D7C1A1B8CC7F}" dt="2024-05-29T11:03:00.674" v="22"/>
          <ac:spMkLst>
            <pc:docMk/>
            <pc:sldMk cId="2096331201" sldId="343"/>
            <ac:spMk id="1476" creationId="{7977E93D-FE81-6A4E-ABAC-51B957A6CA62}"/>
          </ac:spMkLst>
        </pc:spChg>
        <pc:spChg chg="add mod">
          <ac:chgData name="Bess Dunlevy" userId="dd4b9a8537dbe9d0" providerId="LiveId" clId="{28DFCD39-2CDE-40AD-86A8-D7C1A1B8CC7F}" dt="2024-05-29T11:03:00.674" v="22"/>
          <ac:spMkLst>
            <pc:docMk/>
            <pc:sldMk cId="2096331201" sldId="343"/>
            <ac:spMk id="1477" creationId="{10C81293-243A-C549-88D1-4887A6374513}"/>
          </ac:spMkLst>
        </pc:spChg>
        <pc:spChg chg="add mod">
          <ac:chgData name="Bess Dunlevy" userId="dd4b9a8537dbe9d0" providerId="LiveId" clId="{28DFCD39-2CDE-40AD-86A8-D7C1A1B8CC7F}" dt="2024-05-29T11:03:00.674" v="22"/>
          <ac:spMkLst>
            <pc:docMk/>
            <pc:sldMk cId="2096331201" sldId="343"/>
            <ac:spMk id="1478" creationId="{673A9E5E-38E6-A247-8BF3-CBC6406AF305}"/>
          </ac:spMkLst>
        </pc:spChg>
        <pc:spChg chg="add mod">
          <ac:chgData name="Bess Dunlevy" userId="dd4b9a8537dbe9d0" providerId="LiveId" clId="{28DFCD39-2CDE-40AD-86A8-D7C1A1B8CC7F}" dt="2024-05-29T11:03:00.674" v="22"/>
          <ac:spMkLst>
            <pc:docMk/>
            <pc:sldMk cId="2096331201" sldId="343"/>
            <ac:spMk id="1479" creationId="{D1A13D1D-85FB-CD45-AD98-94B3AFF0432A}"/>
          </ac:spMkLst>
        </pc:spChg>
        <pc:spChg chg="add mod">
          <ac:chgData name="Bess Dunlevy" userId="dd4b9a8537dbe9d0" providerId="LiveId" clId="{28DFCD39-2CDE-40AD-86A8-D7C1A1B8CC7F}" dt="2024-05-29T11:03:00.674" v="22"/>
          <ac:spMkLst>
            <pc:docMk/>
            <pc:sldMk cId="2096331201" sldId="343"/>
            <ac:spMk id="1480" creationId="{F463254C-2B22-6F47-90DB-CB9709E2D633}"/>
          </ac:spMkLst>
        </pc:spChg>
        <pc:spChg chg="add mod">
          <ac:chgData name="Bess Dunlevy" userId="dd4b9a8537dbe9d0" providerId="LiveId" clId="{28DFCD39-2CDE-40AD-86A8-D7C1A1B8CC7F}" dt="2024-05-29T11:03:00.674" v="22"/>
          <ac:spMkLst>
            <pc:docMk/>
            <pc:sldMk cId="2096331201" sldId="343"/>
            <ac:spMk id="1481" creationId="{CCC938AB-6F94-AF40-8C61-429C7838E5DA}"/>
          </ac:spMkLst>
        </pc:spChg>
        <pc:spChg chg="add mod">
          <ac:chgData name="Bess Dunlevy" userId="dd4b9a8537dbe9d0" providerId="LiveId" clId="{28DFCD39-2CDE-40AD-86A8-D7C1A1B8CC7F}" dt="2024-05-29T11:03:00.674" v="22"/>
          <ac:spMkLst>
            <pc:docMk/>
            <pc:sldMk cId="2096331201" sldId="343"/>
            <ac:spMk id="1482" creationId="{937A9F3A-7C55-BC4C-A4C6-773DB657E583}"/>
          </ac:spMkLst>
        </pc:spChg>
        <pc:spChg chg="add mod">
          <ac:chgData name="Bess Dunlevy" userId="dd4b9a8537dbe9d0" providerId="LiveId" clId="{28DFCD39-2CDE-40AD-86A8-D7C1A1B8CC7F}" dt="2024-05-29T11:03:00.674" v="22"/>
          <ac:spMkLst>
            <pc:docMk/>
            <pc:sldMk cId="2096331201" sldId="343"/>
            <ac:spMk id="1483" creationId="{3E020BD7-E83B-F545-B1B9-B20CABE87B0B}"/>
          </ac:spMkLst>
        </pc:spChg>
        <pc:spChg chg="add mod">
          <ac:chgData name="Bess Dunlevy" userId="dd4b9a8537dbe9d0" providerId="LiveId" clId="{28DFCD39-2CDE-40AD-86A8-D7C1A1B8CC7F}" dt="2024-05-29T11:03:00.674" v="22"/>
          <ac:spMkLst>
            <pc:docMk/>
            <pc:sldMk cId="2096331201" sldId="343"/>
            <ac:spMk id="1484" creationId="{553D9605-8487-274E-810E-60E7458F53AC}"/>
          </ac:spMkLst>
        </pc:spChg>
        <pc:spChg chg="add mod">
          <ac:chgData name="Bess Dunlevy" userId="dd4b9a8537dbe9d0" providerId="LiveId" clId="{28DFCD39-2CDE-40AD-86A8-D7C1A1B8CC7F}" dt="2024-05-29T11:03:00.674" v="22"/>
          <ac:spMkLst>
            <pc:docMk/>
            <pc:sldMk cId="2096331201" sldId="343"/>
            <ac:spMk id="1485" creationId="{E9F062ED-6F48-024C-BEB4-CFDB2854B673}"/>
          </ac:spMkLst>
        </pc:spChg>
        <pc:spChg chg="add mod">
          <ac:chgData name="Bess Dunlevy" userId="dd4b9a8537dbe9d0" providerId="LiveId" clId="{28DFCD39-2CDE-40AD-86A8-D7C1A1B8CC7F}" dt="2024-05-29T11:03:00.674" v="22"/>
          <ac:spMkLst>
            <pc:docMk/>
            <pc:sldMk cId="2096331201" sldId="343"/>
            <ac:spMk id="1486" creationId="{2B450799-AAF6-1F4E-8FC5-19324835B01D}"/>
          </ac:spMkLst>
        </pc:spChg>
        <pc:spChg chg="add mod">
          <ac:chgData name="Bess Dunlevy" userId="dd4b9a8537dbe9d0" providerId="LiveId" clId="{28DFCD39-2CDE-40AD-86A8-D7C1A1B8CC7F}" dt="2024-05-29T11:03:00.674" v="22"/>
          <ac:spMkLst>
            <pc:docMk/>
            <pc:sldMk cId="2096331201" sldId="343"/>
            <ac:spMk id="1487" creationId="{673B9A6E-4F73-6F49-8B4F-648FCBC6335A}"/>
          </ac:spMkLst>
        </pc:spChg>
        <pc:spChg chg="add mod">
          <ac:chgData name="Bess Dunlevy" userId="dd4b9a8537dbe9d0" providerId="LiveId" clId="{28DFCD39-2CDE-40AD-86A8-D7C1A1B8CC7F}" dt="2024-05-29T11:03:00.674" v="22"/>
          <ac:spMkLst>
            <pc:docMk/>
            <pc:sldMk cId="2096331201" sldId="343"/>
            <ac:spMk id="1488" creationId="{A758D2C8-0239-684F-9E0E-66742C94E5E2}"/>
          </ac:spMkLst>
        </pc:spChg>
        <pc:spChg chg="add mod">
          <ac:chgData name="Bess Dunlevy" userId="dd4b9a8537dbe9d0" providerId="LiveId" clId="{28DFCD39-2CDE-40AD-86A8-D7C1A1B8CC7F}" dt="2024-05-29T11:03:00.674" v="22"/>
          <ac:spMkLst>
            <pc:docMk/>
            <pc:sldMk cId="2096331201" sldId="343"/>
            <ac:spMk id="1489" creationId="{2B4278B5-6140-2242-B129-CACDFCB6E2A2}"/>
          </ac:spMkLst>
        </pc:spChg>
        <pc:spChg chg="add mod">
          <ac:chgData name="Bess Dunlevy" userId="dd4b9a8537dbe9d0" providerId="LiveId" clId="{28DFCD39-2CDE-40AD-86A8-D7C1A1B8CC7F}" dt="2024-05-29T11:03:00.674" v="22"/>
          <ac:spMkLst>
            <pc:docMk/>
            <pc:sldMk cId="2096331201" sldId="343"/>
            <ac:spMk id="1490" creationId="{20DA4EFC-7351-2D49-80DA-4B20614B143A}"/>
          </ac:spMkLst>
        </pc:spChg>
        <pc:spChg chg="add mod">
          <ac:chgData name="Bess Dunlevy" userId="dd4b9a8537dbe9d0" providerId="LiveId" clId="{28DFCD39-2CDE-40AD-86A8-D7C1A1B8CC7F}" dt="2024-05-29T11:03:00.674" v="22"/>
          <ac:spMkLst>
            <pc:docMk/>
            <pc:sldMk cId="2096331201" sldId="343"/>
            <ac:spMk id="1491" creationId="{B26C3AFB-5226-C04E-A72D-3958B9A56E30}"/>
          </ac:spMkLst>
        </pc:spChg>
        <pc:spChg chg="add mod">
          <ac:chgData name="Bess Dunlevy" userId="dd4b9a8537dbe9d0" providerId="LiveId" clId="{28DFCD39-2CDE-40AD-86A8-D7C1A1B8CC7F}" dt="2024-05-29T11:03:00.674" v="22"/>
          <ac:spMkLst>
            <pc:docMk/>
            <pc:sldMk cId="2096331201" sldId="343"/>
            <ac:spMk id="1492" creationId="{121C176F-22C2-DA49-8467-94332C8B8245}"/>
          </ac:spMkLst>
        </pc:spChg>
        <pc:spChg chg="add mod">
          <ac:chgData name="Bess Dunlevy" userId="dd4b9a8537dbe9d0" providerId="LiveId" clId="{28DFCD39-2CDE-40AD-86A8-D7C1A1B8CC7F}" dt="2024-05-29T11:03:00.674" v="22"/>
          <ac:spMkLst>
            <pc:docMk/>
            <pc:sldMk cId="2096331201" sldId="343"/>
            <ac:spMk id="1493" creationId="{31485D8F-F09B-1A42-A549-4F9FC46939FA}"/>
          </ac:spMkLst>
        </pc:spChg>
        <pc:spChg chg="add mod">
          <ac:chgData name="Bess Dunlevy" userId="dd4b9a8537dbe9d0" providerId="LiveId" clId="{28DFCD39-2CDE-40AD-86A8-D7C1A1B8CC7F}" dt="2024-05-29T11:03:00.674" v="22"/>
          <ac:spMkLst>
            <pc:docMk/>
            <pc:sldMk cId="2096331201" sldId="343"/>
            <ac:spMk id="1494" creationId="{9CC5406D-F31A-BB4D-BE8F-13F7FA1226BF}"/>
          </ac:spMkLst>
        </pc:spChg>
        <pc:spChg chg="add mod">
          <ac:chgData name="Bess Dunlevy" userId="dd4b9a8537dbe9d0" providerId="LiveId" clId="{28DFCD39-2CDE-40AD-86A8-D7C1A1B8CC7F}" dt="2024-05-29T11:03:00.674" v="22"/>
          <ac:spMkLst>
            <pc:docMk/>
            <pc:sldMk cId="2096331201" sldId="343"/>
            <ac:spMk id="1495" creationId="{E4D48029-3C62-8744-AA97-42BAC96A0C3F}"/>
          </ac:spMkLst>
        </pc:spChg>
        <pc:spChg chg="add mod">
          <ac:chgData name="Bess Dunlevy" userId="dd4b9a8537dbe9d0" providerId="LiveId" clId="{28DFCD39-2CDE-40AD-86A8-D7C1A1B8CC7F}" dt="2024-05-29T11:03:00.674" v="22"/>
          <ac:spMkLst>
            <pc:docMk/>
            <pc:sldMk cId="2096331201" sldId="343"/>
            <ac:spMk id="1496" creationId="{9D9D5E6F-2B1A-FB43-BFC8-5469B6652372}"/>
          </ac:spMkLst>
        </pc:spChg>
        <pc:spChg chg="add mod">
          <ac:chgData name="Bess Dunlevy" userId="dd4b9a8537dbe9d0" providerId="LiveId" clId="{28DFCD39-2CDE-40AD-86A8-D7C1A1B8CC7F}" dt="2024-05-29T11:03:00.674" v="22"/>
          <ac:spMkLst>
            <pc:docMk/>
            <pc:sldMk cId="2096331201" sldId="343"/>
            <ac:spMk id="1497" creationId="{4EC95C6A-1035-3544-87D6-B2A8BFDFE033}"/>
          </ac:spMkLst>
        </pc:spChg>
        <pc:spChg chg="add mod">
          <ac:chgData name="Bess Dunlevy" userId="dd4b9a8537dbe9d0" providerId="LiveId" clId="{28DFCD39-2CDE-40AD-86A8-D7C1A1B8CC7F}" dt="2024-05-29T11:03:00.674" v="22"/>
          <ac:spMkLst>
            <pc:docMk/>
            <pc:sldMk cId="2096331201" sldId="343"/>
            <ac:spMk id="1498" creationId="{04ABB860-6A93-224E-B2FF-2A010E41C096}"/>
          </ac:spMkLst>
        </pc:spChg>
        <pc:spChg chg="add mod">
          <ac:chgData name="Bess Dunlevy" userId="dd4b9a8537dbe9d0" providerId="LiveId" clId="{28DFCD39-2CDE-40AD-86A8-D7C1A1B8CC7F}" dt="2024-05-29T11:03:00.674" v="22"/>
          <ac:spMkLst>
            <pc:docMk/>
            <pc:sldMk cId="2096331201" sldId="343"/>
            <ac:spMk id="1499" creationId="{C9BAE047-5F25-754B-A2C5-743C20BE4903}"/>
          </ac:spMkLst>
        </pc:spChg>
        <pc:spChg chg="add mod">
          <ac:chgData name="Bess Dunlevy" userId="dd4b9a8537dbe9d0" providerId="LiveId" clId="{28DFCD39-2CDE-40AD-86A8-D7C1A1B8CC7F}" dt="2024-05-29T11:03:00.674" v="22"/>
          <ac:spMkLst>
            <pc:docMk/>
            <pc:sldMk cId="2096331201" sldId="343"/>
            <ac:spMk id="1500" creationId="{97CFF020-745D-6C46-9967-A3760D34B983}"/>
          </ac:spMkLst>
        </pc:spChg>
        <pc:spChg chg="add mod">
          <ac:chgData name="Bess Dunlevy" userId="dd4b9a8537dbe9d0" providerId="LiveId" clId="{28DFCD39-2CDE-40AD-86A8-D7C1A1B8CC7F}" dt="2024-05-29T11:03:00.674" v="22"/>
          <ac:spMkLst>
            <pc:docMk/>
            <pc:sldMk cId="2096331201" sldId="343"/>
            <ac:spMk id="1501" creationId="{B37EA8A2-38C1-1741-8C85-50DFDD6D5F2A}"/>
          </ac:spMkLst>
        </pc:spChg>
        <pc:spChg chg="add mod">
          <ac:chgData name="Bess Dunlevy" userId="dd4b9a8537dbe9d0" providerId="LiveId" clId="{28DFCD39-2CDE-40AD-86A8-D7C1A1B8CC7F}" dt="2024-05-29T11:03:00.674" v="22"/>
          <ac:spMkLst>
            <pc:docMk/>
            <pc:sldMk cId="2096331201" sldId="343"/>
            <ac:spMk id="1502" creationId="{99EC4B21-BE96-9D44-AC07-C41BCEAABBE2}"/>
          </ac:spMkLst>
        </pc:spChg>
        <pc:spChg chg="add mod">
          <ac:chgData name="Bess Dunlevy" userId="dd4b9a8537dbe9d0" providerId="LiveId" clId="{28DFCD39-2CDE-40AD-86A8-D7C1A1B8CC7F}" dt="2024-05-29T11:03:00.674" v="22"/>
          <ac:spMkLst>
            <pc:docMk/>
            <pc:sldMk cId="2096331201" sldId="343"/>
            <ac:spMk id="1503" creationId="{5E7A807E-C351-1E40-81A7-12A6A8589429}"/>
          </ac:spMkLst>
        </pc:spChg>
        <pc:spChg chg="add mod">
          <ac:chgData name="Bess Dunlevy" userId="dd4b9a8537dbe9d0" providerId="LiveId" clId="{28DFCD39-2CDE-40AD-86A8-D7C1A1B8CC7F}" dt="2024-05-29T11:03:00.674" v="22"/>
          <ac:spMkLst>
            <pc:docMk/>
            <pc:sldMk cId="2096331201" sldId="343"/>
            <ac:spMk id="1504" creationId="{61E64188-A6B0-B04A-96FD-9AC53DC780C2}"/>
          </ac:spMkLst>
        </pc:spChg>
        <pc:spChg chg="add mod">
          <ac:chgData name="Bess Dunlevy" userId="dd4b9a8537dbe9d0" providerId="LiveId" clId="{28DFCD39-2CDE-40AD-86A8-D7C1A1B8CC7F}" dt="2024-05-29T11:03:00.674" v="22"/>
          <ac:spMkLst>
            <pc:docMk/>
            <pc:sldMk cId="2096331201" sldId="343"/>
            <ac:spMk id="1505" creationId="{6F04C73D-DDA7-BE47-AB08-43E91823BCCE}"/>
          </ac:spMkLst>
        </pc:spChg>
        <pc:spChg chg="add mod">
          <ac:chgData name="Bess Dunlevy" userId="dd4b9a8537dbe9d0" providerId="LiveId" clId="{28DFCD39-2CDE-40AD-86A8-D7C1A1B8CC7F}" dt="2024-05-29T11:03:00.674" v="22"/>
          <ac:spMkLst>
            <pc:docMk/>
            <pc:sldMk cId="2096331201" sldId="343"/>
            <ac:spMk id="1506" creationId="{A8B94094-2441-5D4A-8D27-7D7DA4DB58FF}"/>
          </ac:spMkLst>
        </pc:spChg>
        <pc:spChg chg="add mod">
          <ac:chgData name="Bess Dunlevy" userId="dd4b9a8537dbe9d0" providerId="LiveId" clId="{28DFCD39-2CDE-40AD-86A8-D7C1A1B8CC7F}" dt="2024-05-29T11:03:00.674" v="22"/>
          <ac:spMkLst>
            <pc:docMk/>
            <pc:sldMk cId="2096331201" sldId="343"/>
            <ac:spMk id="1507" creationId="{E6F1BFFF-4BB3-0F42-B267-A2E35CF97202}"/>
          </ac:spMkLst>
        </pc:spChg>
        <pc:spChg chg="add mod">
          <ac:chgData name="Bess Dunlevy" userId="dd4b9a8537dbe9d0" providerId="LiveId" clId="{28DFCD39-2CDE-40AD-86A8-D7C1A1B8CC7F}" dt="2024-05-29T11:03:00.674" v="22"/>
          <ac:spMkLst>
            <pc:docMk/>
            <pc:sldMk cId="2096331201" sldId="343"/>
            <ac:spMk id="1508" creationId="{EFFC399E-E434-4C46-971F-65941F825953}"/>
          </ac:spMkLst>
        </pc:spChg>
        <pc:spChg chg="add mod">
          <ac:chgData name="Bess Dunlevy" userId="dd4b9a8537dbe9d0" providerId="LiveId" clId="{28DFCD39-2CDE-40AD-86A8-D7C1A1B8CC7F}" dt="2024-05-29T11:03:00.674" v="22"/>
          <ac:spMkLst>
            <pc:docMk/>
            <pc:sldMk cId="2096331201" sldId="343"/>
            <ac:spMk id="1509" creationId="{023E5021-120E-2845-ADCB-401DD1658C98}"/>
          </ac:spMkLst>
        </pc:spChg>
        <pc:spChg chg="add mod">
          <ac:chgData name="Bess Dunlevy" userId="dd4b9a8537dbe9d0" providerId="LiveId" clId="{28DFCD39-2CDE-40AD-86A8-D7C1A1B8CC7F}" dt="2024-05-29T11:03:00.674" v="22"/>
          <ac:spMkLst>
            <pc:docMk/>
            <pc:sldMk cId="2096331201" sldId="343"/>
            <ac:spMk id="1510" creationId="{501A5EED-7910-0C48-9052-A29F7C3BFA19}"/>
          </ac:spMkLst>
        </pc:spChg>
        <pc:spChg chg="add mod">
          <ac:chgData name="Bess Dunlevy" userId="dd4b9a8537dbe9d0" providerId="LiveId" clId="{28DFCD39-2CDE-40AD-86A8-D7C1A1B8CC7F}" dt="2024-05-29T11:03:00.674" v="22"/>
          <ac:spMkLst>
            <pc:docMk/>
            <pc:sldMk cId="2096331201" sldId="343"/>
            <ac:spMk id="1511" creationId="{D517B929-DE8D-0D48-B046-3637A4847909}"/>
          </ac:spMkLst>
        </pc:spChg>
        <pc:spChg chg="add mod">
          <ac:chgData name="Bess Dunlevy" userId="dd4b9a8537dbe9d0" providerId="LiveId" clId="{28DFCD39-2CDE-40AD-86A8-D7C1A1B8CC7F}" dt="2024-05-29T11:03:00.674" v="22"/>
          <ac:spMkLst>
            <pc:docMk/>
            <pc:sldMk cId="2096331201" sldId="343"/>
            <ac:spMk id="1512" creationId="{2E5C00C8-5ECA-4543-B4CF-8BAB94779CD2}"/>
          </ac:spMkLst>
        </pc:spChg>
        <pc:spChg chg="add mod">
          <ac:chgData name="Bess Dunlevy" userId="dd4b9a8537dbe9d0" providerId="LiveId" clId="{28DFCD39-2CDE-40AD-86A8-D7C1A1B8CC7F}" dt="2024-05-29T11:03:00.674" v="22"/>
          <ac:spMkLst>
            <pc:docMk/>
            <pc:sldMk cId="2096331201" sldId="343"/>
            <ac:spMk id="1513" creationId="{B87C24FD-5683-774A-9E99-F4A3AAF424EB}"/>
          </ac:spMkLst>
        </pc:spChg>
        <pc:spChg chg="add mod">
          <ac:chgData name="Bess Dunlevy" userId="dd4b9a8537dbe9d0" providerId="LiveId" clId="{28DFCD39-2CDE-40AD-86A8-D7C1A1B8CC7F}" dt="2024-05-29T11:03:00.674" v="22"/>
          <ac:spMkLst>
            <pc:docMk/>
            <pc:sldMk cId="2096331201" sldId="343"/>
            <ac:spMk id="1514" creationId="{67669B24-D32A-E443-B010-305701A32366}"/>
          </ac:spMkLst>
        </pc:spChg>
        <pc:spChg chg="add mod">
          <ac:chgData name="Bess Dunlevy" userId="dd4b9a8537dbe9d0" providerId="LiveId" clId="{28DFCD39-2CDE-40AD-86A8-D7C1A1B8CC7F}" dt="2024-05-29T11:03:00.674" v="22"/>
          <ac:spMkLst>
            <pc:docMk/>
            <pc:sldMk cId="2096331201" sldId="343"/>
            <ac:spMk id="1515" creationId="{420872BC-C5A3-2946-9245-48FB5ABC47DA}"/>
          </ac:spMkLst>
        </pc:spChg>
        <pc:spChg chg="add mod">
          <ac:chgData name="Bess Dunlevy" userId="dd4b9a8537dbe9d0" providerId="LiveId" clId="{28DFCD39-2CDE-40AD-86A8-D7C1A1B8CC7F}" dt="2024-05-29T11:03:00.674" v="22"/>
          <ac:spMkLst>
            <pc:docMk/>
            <pc:sldMk cId="2096331201" sldId="343"/>
            <ac:spMk id="1516" creationId="{0B8312CF-4FD2-954D-A717-478C3A526B2C}"/>
          </ac:spMkLst>
        </pc:spChg>
        <pc:spChg chg="add mod">
          <ac:chgData name="Bess Dunlevy" userId="dd4b9a8537dbe9d0" providerId="LiveId" clId="{28DFCD39-2CDE-40AD-86A8-D7C1A1B8CC7F}" dt="2024-05-29T11:03:00.674" v="22"/>
          <ac:spMkLst>
            <pc:docMk/>
            <pc:sldMk cId="2096331201" sldId="343"/>
            <ac:spMk id="1517" creationId="{3E69B0AE-0654-3F46-A08A-D528C3803C4F}"/>
          </ac:spMkLst>
        </pc:spChg>
        <pc:spChg chg="add mod">
          <ac:chgData name="Bess Dunlevy" userId="dd4b9a8537dbe9d0" providerId="LiveId" clId="{28DFCD39-2CDE-40AD-86A8-D7C1A1B8CC7F}" dt="2024-05-29T11:03:00.674" v="22"/>
          <ac:spMkLst>
            <pc:docMk/>
            <pc:sldMk cId="2096331201" sldId="343"/>
            <ac:spMk id="1518" creationId="{2F6EB29E-9A1E-B549-8FD8-ECF15B5623DE}"/>
          </ac:spMkLst>
        </pc:spChg>
        <pc:spChg chg="add mod">
          <ac:chgData name="Bess Dunlevy" userId="dd4b9a8537dbe9d0" providerId="LiveId" clId="{28DFCD39-2CDE-40AD-86A8-D7C1A1B8CC7F}" dt="2024-06-06T01:05:59.827" v="279" actId="20577"/>
          <ac:spMkLst>
            <pc:docMk/>
            <pc:sldMk cId="2096331201" sldId="343"/>
            <ac:spMk id="1519" creationId="{CD614867-6B5A-82C5-7CEC-FD0997A403E6}"/>
          </ac:spMkLst>
        </pc:spChg>
        <pc:graphicFrameChg chg="add del mod modGraphic">
          <ac:chgData name="Bess Dunlevy" userId="dd4b9a8537dbe9d0" providerId="LiveId" clId="{28DFCD39-2CDE-40AD-86A8-D7C1A1B8CC7F}" dt="2024-06-06T01:00:34.202" v="33" actId="478"/>
          <ac:graphicFrameMkLst>
            <pc:docMk/>
            <pc:sldMk cId="2096331201" sldId="343"/>
            <ac:graphicFrameMk id="2" creationId="{14FFB401-8DA1-038F-C897-D9268F9AB468}"/>
          </ac:graphicFrameMkLst>
        </pc:graphicFrameChg>
        <pc:graphicFrameChg chg="add del mod modGraphic">
          <ac:chgData name="Bess Dunlevy" userId="dd4b9a8537dbe9d0" providerId="LiveId" clId="{28DFCD39-2CDE-40AD-86A8-D7C1A1B8CC7F}" dt="2024-06-06T01:02:44.290" v="36" actId="478"/>
          <ac:graphicFrameMkLst>
            <pc:docMk/>
            <pc:sldMk cId="2096331201" sldId="343"/>
            <ac:graphicFrameMk id="2" creationId="{15234AA6-698C-51F2-B0E6-E63897BBD8D1}"/>
          </ac:graphicFrameMkLst>
        </pc:graphicFrameChg>
        <pc:graphicFrameChg chg="add del mod">
          <ac:chgData name="Bess Dunlevy" userId="dd4b9a8537dbe9d0" providerId="LiveId" clId="{28DFCD39-2CDE-40AD-86A8-D7C1A1B8CC7F}" dt="2024-05-29T22:42:01.715" v="23" actId="478"/>
          <ac:graphicFrameMkLst>
            <pc:docMk/>
            <pc:sldMk cId="2096331201" sldId="343"/>
            <ac:graphicFrameMk id="2" creationId="{5C1510F5-B748-7E46-4180-E9CA9F3A6E42}"/>
          </ac:graphicFrameMkLst>
        </pc:graphicFrameChg>
        <pc:graphicFrameChg chg="del">
          <ac:chgData name="Bess Dunlevy" userId="dd4b9a8537dbe9d0" providerId="LiveId" clId="{28DFCD39-2CDE-40AD-86A8-D7C1A1B8CC7F}" dt="2024-05-29T10:48:35.951" v="19" actId="478"/>
          <ac:graphicFrameMkLst>
            <pc:docMk/>
            <pc:sldMk cId="2096331201" sldId="343"/>
            <ac:graphicFrameMk id="4" creationId="{70E2C020-EF02-EE35-D9E3-8884FFCB4A29}"/>
          </ac:graphicFrameMkLst>
        </pc:graphicFrameChg>
        <pc:graphicFrameChg chg="add mod">
          <ac:chgData name="Bess Dunlevy" userId="dd4b9a8537dbe9d0" providerId="LiveId" clId="{28DFCD39-2CDE-40AD-86A8-D7C1A1B8CC7F}" dt="2024-05-29T22:55:48.648" v="31"/>
          <ac:graphicFrameMkLst>
            <pc:docMk/>
            <pc:sldMk cId="2096331201" sldId="343"/>
            <ac:graphicFrameMk id="1519" creationId="{48F1F3D4-6D35-55AC-BA65-C9DC47705167}"/>
          </ac:graphicFrameMkLst>
        </pc:graphicFrameChg>
        <pc:graphicFrameChg chg="add mod modGraphic">
          <ac:chgData name="Bess Dunlevy" userId="dd4b9a8537dbe9d0" providerId="LiveId" clId="{28DFCD39-2CDE-40AD-86A8-D7C1A1B8CC7F}" dt="2024-06-06T01:12:35.487" v="600" actId="14861"/>
          <ac:graphicFrameMkLst>
            <pc:docMk/>
            <pc:sldMk cId="2096331201" sldId="343"/>
            <ac:graphicFrameMk id="1520" creationId="{3D115D85-6891-21A3-198B-51FAAF9E3B0F}"/>
          </ac:graphicFrameMkLst>
        </pc:graphicFrameChg>
        <pc:picChg chg="add del mod">
          <ac:chgData name="Bess Dunlevy" userId="dd4b9a8537dbe9d0" providerId="LiveId" clId="{28DFCD39-2CDE-40AD-86A8-D7C1A1B8CC7F}" dt="2024-05-29T22:43:32.383" v="25" actId="478"/>
          <ac:picMkLst>
            <pc:docMk/>
            <pc:sldMk cId="2096331201" sldId="343"/>
            <ac:picMk id="2" creationId="{0B900590-C3B2-4ACE-48A2-B07821127283}"/>
          </ac:picMkLst>
        </pc:picChg>
      </pc:sldChg>
      <pc:sldChg chg="modSp add mod">
        <pc:chgData name="Bess Dunlevy" userId="dd4b9a8537dbe9d0" providerId="LiveId" clId="{28DFCD39-2CDE-40AD-86A8-D7C1A1B8CC7F}" dt="2024-06-06T01:12:43.667" v="601" actId="14861"/>
        <pc:sldMkLst>
          <pc:docMk/>
          <pc:sldMk cId="591419953" sldId="344"/>
        </pc:sldMkLst>
        <pc:spChg chg="mod">
          <ac:chgData name="Bess Dunlevy" userId="dd4b9a8537dbe9d0" providerId="LiveId" clId="{28DFCD39-2CDE-40AD-86A8-D7C1A1B8CC7F}" dt="2024-06-06T01:05:26.587" v="174" actId="207"/>
          <ac:spMkLst>
            <pc:docMk/>
            <pc:sldMk cId="591419953" sldId="344"/>
            <ac:spMk id="1519" creationId="{CD614867-6B5A-82C5-7CEC-FD0997A403E6}"/>
          </ac:spMkLst>
        </pc:spChg>
        <pc:graphicFrameChg chg="mod modGraphic">
          <ac:chgData name="Bess Dunlevy" userId="dd4b9a8537dbe9d0" providerId="LiveId" clId="{28DFCD39-2CDE-40AD-86A8-D7C1A1B8CC7F}" dt="2024-06-06T01:12:43.667" v="601" actId="14861"/>
          <ac:graphicFrameMkLst>
            <pc:docMk/>
            <pc:sldMk cId="591419953" sldId="344"/>
            <ac:graphicFrameMk id="1520" creationId="{3D115D85-6891-21A3-198B-51FAAF9E3B0F}"/>
          </ac:graphicFrameMkLst>
        </pc:graphicFrameChg>
      </pc:sldChg>
      <pc:sldChg chg="modSp add mod">
        <pc:chgData name="Bess Dunlevy" userId="dd4b9a8537dbe9d0" providerId="LiveId" clId="{28DFCD39-2CDE-40AD-86A8-D7C1A1B8CC7F}" dt="2024-06-06T01:12:52.884" v="602" actId="14861"/>
        <pc:sldMkLst>
          <pc:docMk/>
          <pc:sldMk cId="3416100198" sldId="345"/>
        </pc:sldMkLst>
        <pc:spChg chg="mod">
          <ac:chgData name="Bess Dunlevy" userId="dd4b9a8537dbe9d0" providerId="LiveId" clId="{28DFCD39-2CDE-40AD-86A8-D7C1A1B8CC7F}" dt="2024-06-06T01:06:28.571" v="306" actId="20577"/>
          <ac:spMkLst>
            <pc:docMk/>
            <pc:sldMk cId="3416100198" sldId="345"/>
            <ac:spMk id="1519" creationId="{CD614867-6B5A-82C5-7CEC-FD0997A403E6}"/>
          </ac:spMkLst>
        </pc:spChg>
        <pc:graphicFrameChg chg="mod modGraphic">
          <ac:chgData name="Bess Dunlevy" userId="dd4b9a8537dbe9d0" providerId="LiveId" clId="{28DFCD39-2CDE-40AD-86A8-D7C1A1B8CC7F}" dt="2024-06-06T01:12:52.884" v="602" actId="14861"/>
          <ac:graphicFrameMkLst>
            <pc:docMk/>
            <pc:sldMk cId="3416100198" sldId="345"/>
            <ac:graphicFrameMk id="1520" creationId="{3D115D85-6891-21A3-198B-51FAAF9E3B0F}"/>
          </ac:graphicFrameMkLst>
        </pc:graphicFrameChg>
      </pc:sldChg>
      <pc:sldChg chg="modSp add mod ord">
        <pc:chgData name="Bess Dunlevy" userId="dd4b9a8537dbe9d0" providerId="LiveId" clId="{28DFCD39-2CDE-40AD-86A8-D7C1A1B8CC7F}" dt="2024-06-06T01:12:59.336" v="603" actId="14861"/>
        <pc:sldMkLst>
          <pc:docMk/>
          <pc:sldMk cId="385956193" sldId="346"/>
        </pc:sldMkLst>
        <pc:spChg chg="mod">
          <ac:chgData name="Bess Dunlevy" userId="dd4b9a8537dbe9d0" providerId="LiveId" clId="{28DFCD39-2CDE-40AD-86A8-D7C1A1B8CC7F}" dt="2024-06-06T01:07:08.317" v="426" actId="20577"/>
          <ac:spMkLst>
            <pc:docMk/>
            <pc:sldMk cId="385956193" sldId="346"/>
            <ac:spMk id="1519" creationId="{CD614867-6B5A-82C5-7CEC-FD0997A403E6}"/>
          </ac:spMkLst>
        </pc:spChg>
        <pc:graphicFrameChg chg="mod modGraphic">
          <ac:chgData name="Bess Dunlevy" userId="dd4b9a8537dbe9d0" providerId="LiveId" clId="{28DFCD39-2CDE-40AD-86A8-D7C1A1B8CC7F}" dt="2024-06-06T01:12:59.336" v="603" actId="14861"/>
          <ac:graphicFrameMkLst>
            <pc:docMk/>
            <pc:sldMk cId="385956193" sldId="346"/>
            <ac:graphicFrameMk id="1520" creationId="{3D115D85-6891-21A3-198B-51FAAF9E3B0F}"/>
          </ac:graphicFrameMkLst>
        </pc:graphicFrameChg>
      </pc:sldChg>
      <pc:sldChg chg="addSp delSp modSp add mod">
        <pc:chgData name="Bess Dunlevy" userId="dd4b9a8537dbe9d0" providerId="LiveId" clId="{28DFCD39-2CDE-40AD-86A8-D7C1A1B8CC7F}" dt="2024-06-06T01:14:00.950" v="631" actId="29295"/>
        <pc:sldMkLst>
          <pc:docMk/>
          <pc:sldMk cId="342528776" sldId="347"/>
        </pc:sldMkLst>
        <pc:spChg chg="mod">
          <ac:chgData name="Bess Dunlevy" userId="dd4b9a8537dbe9d0" providerId="LiveId" clId="{28DFCD39-2CDE-40AD-86A8-D7C1A1B8CC7F}" dt="2024-06-06T01:08:06.436" v="559" actId="20577"/>
          <ac:spMkLst>
            <pc:docMk/>
            <pc:sldMk cId="342528776" sldId="347"/>
            <ac:spMk id="1519" creationId="{CD614867-6B5A-82C5-7CEC-FD0997A403E6}"/>
          </ac:spMkLst>
        </pc:spChg>
        <pc:spChg chg="add mod">
          <ac:chgData name="Bess Dunlevy" userId="dd4b9a8537dbe9d0" providerId="LiveId" clId="{28DFCD39-2CDE-40AD-86A8-D7C1A1B8CC7F}" dt="2024-06-06T01:09:31.955" v="577" actId="255"/>
          <ac:spMkLst>
            <pc:docMk/>
            <pc:sldMk cId="342528776" sldId="347"/>
            <ac:spMk id="1527" creationId="{0CC3B859-450B-B723-607A-389ADCCFE5D0}"/>
          </ac:spMkLst>
        </pc:spChg>
        <pc:spChg chg="add mod">
          <ac:chgData name="Bess Dunlevy" userId="dd4b9a8537dbe9d0" providerId="LiveId" clId="{28DFCD39-2CDE-40AD-86A8-D7C1A1B8CC7F}" dt="2024-06-06T01:08:23.816" v="560"/>
          <ac:spMkLst>
            <pc:docMk/>
            <pc:sldMk cId="342528776" sldId="347"/>
            <ac:spMk id="1529" creationId="{77AA3324-A502-33F0-8F31-6B694E4CBB13}"/>
          </ac:spMkLst>
        </pc:spChg>
        <pc:spChg chg="add mod">
          <ac:chgData name="Bess Dunlevy" userId="dd4b9a8537dbe9d0" providerId="LiveId" clId="{28DFCD39-2CDE-40AD-86A8-D7C1A1B8CC7F}" dt="2024-06-06T01:09:46.827" v="581" actId="255"/>
          <ac:spMkLst>
            <pc:docMk/>
            <pc:sldMk cId="342528776" sldId="347"/>
            <ac:spMk id="1530" creationId="{35561507-8409-C062-D43E-48990312E0CA}"/>
          </ac:spMkLst>
        </pc:spChg>
        <pc:spChg chg="add mod">
          <ac:chgData name="Bess Dunlevy" userId="dd4b9a8537dbe9d0" providerId="LiveId" clId="{28DFCD39-2CDE-40AD-86A8-D7C1A1B8CC7F}" dt="2024-06-06T01:08:23.816" v="560"/>
          <ac:spMkLst>
            <pc:docMk/>
            <pc:sldMk cId="342528776" sldId="347"/>
            <ac:spMk id="1532" creationId="{259D1D66-63D2-2B12-4C8E-1FD478FB3838}"/>
          </ac:spMkLst>
        </pc:spChg>
        <pc:spChg chg="add mod">
          <ac:chgData name="Bess Dunlevy" userId="dd4b9a8537dbe9d0" providerId="LiveId" clId="{28DFCD39-2CDE-40AD-86A8-D7C1A1B8CC7F}" dt="2024-06-06T01:10:00.345" v="587" actId="1076"/>
          <ac:spMkLst>
            <pc:docMk/>
            <pc:sldMk cId="342528776" sldId="347"/>
            <ac:spMk id="1533" creationId="{0B738F6B-72E5-7F4E-D139-86F9F421479D}"/>
          </ac:spMkLst>
        </pc:spChg>
        <pc:spChg chg="add mod">
          <ac:chgData name="Bess Dunlevy" userId="dd4b9a8537dbe9d0" providerId="LiveId" clId="{28DFCD39-2CDE-40AD-86A8-D7C1A1B8CC7F}" dt="2024-06-06T01:08:23.816" v="560"/>
          <ac:spMkLst>
            <pc:docMk/>
            <pc:sldMk cId="342528776" sldId="347"/>
            <ac:spMk id="1535" creationId="{71020505-0EDA-B5E0-F058-A19796A18A81}"/>
          </ac:spMkLst>
        </pc:spChg>
        <pc:spChg chg="add mod">
          <ac:chgData name="Bess Dunlevy" userId="dd4b9a8537dbe9d0" providerId="LiveId" clId="{28DFCD39-2CDE-40AD-86A8-D7C1A1B8CC7F}" dt="2024-06-06T01:09:35.876" v="578" actId="255"/>
          <ac:spMkLst>
            <pc:docMk/>
            <pc:sldMk cId="342528776" sldId="347"/>
            <ac:spMk id="1536" creationId="{D35D3174-6264-9E79-12D0-5496E4AB1C96}"/>
          </ac:spMkLst>
        </pc:spChg>
        <pc:spChg chg="add mod">
          <ac:chgData name="Bess Dunlevy" userId="dd4b9a8537dbe9d0" providerId="LiveId" clId="{28DFCD39-2CDE-40AD-86A8-D7C1A1B8CC7F}" dt="2024-06-06T01:08:23.816" v="560"/>
          <ac:spMkLst>
            <pc:docMk/>
            <pc:sldMk cId="342528776" sldId="347"/>
            <ac:spMk id="1538" creationId="{B6121196-6EEA-FE82-E95F-901A6901588C}"/>
          </ac:spMkLst>
        </pc:spChg>
        <pc:spChg chg="add mod">
          <ac:chgData name="Bess Dunlevy" userId="dd4b9a8537dbe9d0" providerId="LiveId" clId="{28DFCD39-2CDE-40AD-86A8-D7C1A1B8CC7F}" dt="2024-06-06T01:09:50.075" v="582" actId="255"/>
          <ac:spMkLst>
            <pc:docMk/>
            <pc:sldMk cId="342528776" sldId="347"/>
            <ac:spMk id="1539" creationId="{E54749C1-18A3-C2C3-7637-F3AC8DDBC9E7}"/>
          </ac:spMkLst>
        </pc:spChg>
        <pc:spChg chg="add mod">
          <ac:chgData name="Bess Dunlevy" userId="dd4b9a8537dbe9d0" providerId="LiveId" clId="{28DFCD39-2CDE-40AD-86A8-D7C1A1B8CC7F}" dt="2024-06-06T01:08:23.816" v="560"/>
          <ac:spMkLst>
            <pc:docMk/>
            <pc:sldMk cId="342528776" sldId="347"/>
            <ac:spMk id="1541" creationId="{8C6985B6-7136-665E-9DFD-A7FD416DEC0F}"/>
          </ac:spMkLst>
        </pc:spChg>
        <pc:spChg chg="add mod">
          <ac:chgData name="Bess Dunlevy" userId="dd4b9a8537dbe9d0" providerId="LiveId" clId="{28DFCD39-2CDE-40AD-86A8-D7C1A1B8CC7F}" dt="2024-06-06T01:09:39.683" v="579" actId="255"/>
          <ac:spMkLst>
            <pc:docMk/>
            <pc:sldMk cId="342528776" sldId="347"/>
            <ac:spMk id="1542" creationId="{1AC93ED3-F0A4-A335-6C52-DC7AE2EA0717}"/>
          </ac:spMkLst>
        </pc:spChg>
        <pc:spChg chg="add mod">
          <ac:chgData name="Bess Dunlevy" userId="dd4b9a8537dbe9d0" providerId="LiveId" clId="{28DFCD39-2CDE-40AD-86A8-D7C1A1B8CC7F}" dt="2024-06-06T01:08:23.816" v="560"/>
          <ac:spMkLst>
            <pc:docMk/>
            <pc:sldMk cId="342528776" sldId="347"/>
            <ac:spMk id="1544" creationId="{6CA67574-5974-EE6F-2A47-00300995CC7B}"/>
          </ac:spMkLst>
        </pc:spChg>
        <pc:spChg chg="add mod">
          <ac:chgData name="Bess Dunlevy" userId="dd4b9a8537dbe9d0" providerId="LiveId" clId="{28DFCD39-2CDE-40AD-86A8-D7C1A1B8CC7F}" dt="2024-06-06T01:09:56.643" v="585" actId="255"/>
          <ac:spMkLst>
            <pc:docMk/>
            <pc:sldMk cId="342528776" sldId="347"/>
            <ac:spMk id="1545" creationId="{9D197C36-CAB0-23DE-AE98-F643E1BFF160}"/>
          </ac:spMkLst>
        </pc:spChg>
        <pc:spChg chg="add mod">
          <ac:chgData name="Bess Dunlevy" userId="dd4b9a8537dbe9d0" providerId="LiveId" clId="{28DFCD39-2CDE-40AD-86A8-D7C1A1B8CC7F}" dt="2024-06-06T01:08:23.816" v="560"/>
          <ac:spMkLst>
            <pc:docMk/>
            <pc:sldMk cId="342528776" sldId="347"/>
            <ac:spMk id="1547" creationId="{91C1584E-0368-832F-587A-0C8424A7A2EC}"/>
          </ac:spMkLst>
        </pc:spChg>
        <pc:spChg chg="add mod">
          <ac:chgData name="Bess Dunlevy" userId="dd4b9a8537dbe9d0" providerId="LiveId" clId="{28DFCD39-2CDE-40AD-86A8-D7C1A1B8CC7F}" dt="2024-06-06T01:10:21.088" v="591" actId="1076"/>
          <ac:spMkLst>
            <pc:docMk/>
            <pc:sldMk cId="342528776" sldId="347"/>
            <ac:spMk id="1550" creationId="{3B551B12-7EBB-3297-10AC-F2431AFBADE6}"/>
          </ac:spMkLst>
        </pc:spChg>
        <pc:spChg chg="add mod">
          <ac:chgData name="Bess Dunlevy" userId="dd4b9a8537dbe9d0" providerId="LiveId" clId="{28DFCD39-2CDE-40AD-86A8-D7C1A1B8CC7F}" dt="2024-06-06T01:10:26.428" v="593" actId="1076"/>
          <ac:spMkLst>
            <pc:docMk/>
            <pc:sldMk cId="342528776" sldId="347"/>
            <ac:spMk id="1551" creationId="{CEAEE745-061F-B922-1E79-7E5260C7C735}"/>
          </ac:spMkLst>
        </pc:spChg>
        <pc:grpChg chg="add mod">
          <ac:chgData name="Bess Dunlevy" userId="dd4b9a8537dbe9d0" providerId="LiveId" clId="{28DFCD39-2CDE-40AD-86A8-D7C1A1B8CC7F}" dt="2024-06-06T01:09:15.312" v="570" actId="1076"/>
          <ac:grpSpMkLst>
            <pc:docMk/>
            <pc:sldMk cId="342528776" sldId="347"/>
            <ac:grpSpMk id="2" creationId="{0D9310B3-E516-7B74-CFB1-7041AB7E205A}"/>
          </ac:grpSpMkLst>
        </pc:grpChg>
        <pc:grpChg chg="add mod">
          <ac:chgData name="Bess Dunlevy" userId="dd4b9a8537dbe9d0" providerId="LiveId" clId="{28DFCD39-2CDE-40AD-86A8-D7C1A1B8CC7F}" dt="2024-06-06T01:09:12.249" v="569" actId="1076"/>
          <ac:grpSpMkLst>
            <pc:docMk/>
            <pc:sldMk cId="342528776" sldId="347"/>
            <ac:grpSpMk id="1521" creationId="{DA7337CD-E7BE-89F7-407D-4F9617C3BF68}"/>
          </ac:grpSpMkLst>
        </pc:grpChg>
        <pc:grpChg chg="add mod">
          <ac:chgData name="Bess Dunlevy" userId="dd4b9a8537dbe9d0" providerId="LiveId" clId="{28DFCD39-2CDE-40AD-86A8-D7C1A1B8CC7F}" dt="2024-06-06T01:09:23.012" v="574" actId="1076"/>
          <ac:grpSpMkLst>
            <pc:docMk/>
            <pc:sldMk cId="342528776" sldId="347"/>
            <ac:grpSpMk id="1522" creationId="{393DAC4E-8E6F-2BD1-5AAC-FF049E0CF3C4}"/>
          </ac:grpSpMkLst>
        </pc:grpChg>
        <pc:grpChg chg="add mod">
          <ac:chgData name="Bess Dunlevy" userId="dd4b9a8537dbe9d0" providerId="LiveId" clId="{28DFCD39-2CDE-40AD-86A8-D7C1A1B8CC7F}" dt="2024-06-06T01:09:09.600" v="568" actId="1076"/>
          <ac:grpSpMkLst>
            <pc:docMk/>
            <pc:sldMk cId="342528776" sldId="347"/>
            <ac:grpSpMk id="1523" creationId="{1EF6F31B-8577-BB36-25FE-CB21E241DD6E}"/>
          </ac:grpSpMkLst>
        </pc:grpChg>
        <pc:grpChg chg="add mod">
          <ac:chgData name="Bess Dunlevy" userId="dd4b9a8537dbe9d0" providerId="LiveId" clId="{28DFCD39-2CDE-40AD-86A8-D7C1A1B8CC7F}" dt="2024-06-06T01:10:03.196" v="588" actId="1076"/>
          <ac:grpSpMkLst>
            <pc:docMk/>
            <pc:sldMk cId="342528776" sldId="347"/>
            <ac:grpSpMk id="1524" creationId="{3B20E03C-0E21-820B-A2E3-FCD0E587C3F1}"/>
          </ac:grpSpMkLst>
        </pc:grpChg>
        <pc:grpChg chg="add mod">
          <ac:chgData name="Bess Dunlevy" userId="dd4b9a8537dbe9d0" providerId="LiveId" clId="{28DFCD39-2CDE-40AD-86A8-D7C1A1B8CC7F}" dt="2024-06-06T01:09:20.385" v="573" actId="1076"/>
          <ac:grpSpMkLst>
            <pc:docMk/>
            <pc:sldMk cId="342528776" sldId="347"/>
            <ac:grpSpMk id="1525" creationId="{E207FAD3-7860-B9B1-53B8-A66F0DAC3F90}"/>
          </ac:grpSpMkLst>
        </pc:grpChg>
        <pc:grpChg chg="add mod">
          <ac:chgData name="Bess Dunlevy" userId="dd4b9a8537dbe9d0" providerId="LiveId" clId="{28DFCD39-2CDE-40AD-86A8-D7C1A1B8CC7F}" dt="2024-06-06T01:09:25.722" v="576" actId="1076"/>
          <ac:grpSpMkLst>
            <pc:docMk/>
            <pc:sldMk cId="342528776" sldId="347"/>
            <ac:grpSpMk id="1526" creationId="{94E1C1C1-0B82-9707-94DF-3C7F67995BC2}"/>
          </ac:grpSpMkLst>
        </pc:grpChg>
        <pc:graphicFrameChg chg="del modGraphic">
          <ac:chgData name="Bess Dunlevy" userId="dd4b9a8537dbe9d0" providerId="LiveId" clId="{28DFCD39-2CDE-40AD-86A8-D7C1A1B8CC7F}" dt="2024-06-06T01:07:57.914" v="519" actId="478"/>
          <ac:graphicFrameMkLst>
            <pc:docMk/>
            <pc:sldMk cId="342528776" sldId="347"/>
            <ac:graphicFrameMk id="1520" creationId="{3D115D85-6891-21A3-198B-51FAAF9E3B0F}"/>
          </ac:graphicFrameMkLst>
        </pc:graphicFrameChg>
        <pc:picChg chg="add mod ord">
          <ac:chgData name="Bess Dunlevy" userId="dd4b9a8537dbe9d0" providerId="LiveId" clId="{28DFCD39-2CDE-40AD-86A8-D7C1A1B8CC7F}" dt="2024-06-06T01:14:00.950" v="631" actId="29295"/>
          <ac:picMkLst>
            <pc:docMk/>
            <pc:sldMk cId="342528776" sldId="347"/>
            <ac:picMk id="1553" creationId="{B546D90F-DC02-6090-84F3-CFE4DA263E95}"/>
          </ac:picMkLst>
        </pc:picChg>
        <pc:cxnChg chg="add mod">
          <ac:chgData name="Bess Dunlevy" userId="dd4b9a8537dbe9d0" providerId="LiveId" clId="{28DFCD39-2CDE-40AD-86A8-D7C1A1B8CC7F}" dt="2024-06-06T01:08:23.816" v="560"/>
          <ac:cxnSpMkLst>
            <pc:docMk/>
            <pc:sldMk cId="342528776" sldId="347"/>
            <ac:cxnSpMk id="1528" creationId="{E5082ADF-2FEA-72D7-EF6F-58E0D357763D}"/>
          </ac:cxnSpMkLst>
        </pc:cxnChg>
        <pc:cxnChg chg="add mod">
          <ac:chgData name="Bess Dunlevy" userId="dd4b9a8537dbe9d0" providerId="LiveId" clId="{28DFCD39-2CDE-40AD-86A8-D7C1A1B8CC7F}" dt="2024-06-06T01:08:23.816" v="560"/>
          <ac:cxnSpMkLst>
            <pc:docMk/>
            <pc:sldMk cId="342528776" sldId="347"/>
            <ac:cxnSpMk id="1531" creationId="{A0FFAF29-AEC8-111E-6263-D60EED469B1C}"/>
          </ac:cxnSpMkLst>
        </pc:cxnChg>
        <pc:cxnChg chg="add mod">
          <ac:chgData name="Bess Dunlevy" userId="dd4b9a8537dbe9d0" providerId="LiveId" clId="{28DFCD39-2CDE-40AD-86A8-D7C1A1B8CC7F}" dt="2024-06-06T01:08:23.816" v="560"/>
          <ac:cxnSpMkLst>
            <pc:docMk/>
            <pc:sldMk cId="342528776" sldId="347"/>
            <ac:cxnSpMk id="1534" creationId="{A28B2231-742D-B585-17B2-87E0010E2C7D}"/>
          </ac:cxnSpMkLst>
        </pc:cxnChg>
        <pc:cxnChg chg="add mod">
          <ac:chgData name="Bess Dunlevy" userId="dd4b9a8537dbe9d0" providerId="LiveId" clId="{28DFCD39-2CDE-40AD-86A8-D7C1A1B8CC7F}" dt="2024-06-06T01:08:23.816" v="560"/>
          <ac:cxnSpMkLst>
            <pc:docMk/>
            <pc:sldMk cId="342528776" sldId="347"/>
            <ac:cxnSpMk id="1537" creationId="{94646A4F-1AC2-D923-6475-F800AFB8FAF0}"/>
          </ac:cxnSpMkLst>
        </pc:cxnChg>
        <pc:cxnChg chg="add mod">
          <ac:chgData name="Bess Dunlevy" userId="dd4b9a8537dbe9d0" providerId="LiveId" clId="{28DFCD39-2CDE-40AD-86A8-D7C1A1B8CC7F}" dt="2024-06-06T01:08:23.816" v="560"/>
          <ac:cxnSpMkLst>
            <pc:docMk/>
            <pc:sldMk cId="342528776" sldId="347"/>
            <ac:cxnSpMk id="1540" creationId="{57867B54-F331-3568-AABC-25F9E7C087DD}"/>
          </ac:cxnSpMkLst>
        </pc:cxnChg>
        <pc:cxnChg chg="add mod">
          <ac:chgData name="Bess Dunlevy" userId="dd4b9a8537dbe9d0" providerId="LiveId" clId="{28DFCD39-2CDE-40AD-86A8-D7C1A1B8CC7F}" dt="2024-06-06T01:08:23.816" v="560"/>
          <ac:cxnSpMkLst>
            <pc:docMk/>
            <pc:sldMk cId="342528776" sldId="347"/>
            <ac:cxnSpMk id="1543" creationId="{549303A6-CCC3-B22A-EF76-3FFFCA9122B6}"/>
          </ac:cxnSpMkLst>
        </pc:cxnChg>
        <pc:cxnChg chg="add mod">
          <ac:chgData name="Bess Dunlevy" userId="dd4b9a8537dbe9d0" providerId="LiveId" clId="{28DFCD39-2CDE-40AD-86A8-D7C1A1B8CC7F}" dt="2024-06-06T01:08:23.816" v="560"/>
          <ac:cxnSpMkLst>
            <pc:docMk/>
            <pc:sldMk cId="342528776" sldId="347"/>
            <ac:cxnSpMk id="1546" creationId="{A870F7D6-E134-77A4-B5FE-40CD316CBA8D}"/>
          </ac:cxnSpMkLst>
        </pc:cxnChg>
        <pc:cxnChg chg="add mod ord">
          <ac:chgData name="Bess Dunlevy" userId="dd4b9a8537dbe9d0" providerId="LiveId" clId="{28DFCD39-2CDE-40AD-86A8-D7C1A1B8CC7F}" dt="2024-06-06T01:09:01.678" v="567" actId="208"/>
          <ac:cxnSpMkLst>
            <pc:docMk/>
            <pc:sldMk cId="342528776" sldId="347"/>
            <ac:cxnSpMk id="1549" creationId="{3F1E37A8-2A73-7A99-118A-C2BA24CA29D7}"/>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7</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e.smartsheet.com/try-it?trp=49545"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954107"/>
          </a:xfrm>
          <a:prstGeom prst="rect">
            <a:avLst/>
          </a:prstGeom>
          <a:noFill/>
        </p:spPr>
        <p:txBody>
          <a:bodyPr wrap="square" rtlCol="0">
            <a:spAutoFit/>
          </a:bodyPr>
          <a:lstStyle/>
          <a:p>
            <a:pPr rtl="0"/>
            <a:r>
              <a:rPr lang="de-DE" sz="2800" b="1" dirty="0">
                <a:solidFill>
                  <a:schemeClr val="tx1">
                    <a:lumMod val="65000"/>
                    <a:lumOff val="35000"/>
                  </a:schemeClr>
                </a:solidFill>
                <a:latin typeface="Century Gothic" panose="020B0502020202020204" pitchFamily="34" charset="0"/>
              </a:rPr>
              <a:t>Vorlage für </a:t>
            </a:r>
            <a:r>
              <a:rPr lang="de-DE" sz="2800" b="1">
                <a:solidFill>
                  <a:schemeClr val="tx1">
                    <a:lumMod val="65000"/>
                    <a:lumOff val="35000"/>
                  </a:schemeClr>
                </a:solidFill>
                <a:latin typeface="Century Gothic" panose="020B0502020202020204" pitchFamily="34" charset="0"/>
              </a:rPr>
              <a:t>einen jährlichen </a:t>
            </a:r>
            <a:r>
              <a:rPr lang="de-DE" sz="2800" b="1" dirty="0">
                <a:solidFill>
                  <a:schemeClr val="tx1">
                    <a:lumMod val="65000"/>
                    <a:lumOff val="35000"/>
                  </a:schemeClr>
                </a:solidFill>
                <a:latin typeface="Century Gothic" panose="020B0502020202020204" pitchFamily="34" charset="0"/>
              </a:rPr>
              <a:t>strategischen Business-Plan</a:t>
            </a:r>
          </a:p>
        </p:txBody>
      </p:sp>
      <p:pic>
        <p:nvPicPr>
          <p:cNvPr id="5" name="Picture 4">
            <a:extLst>
              <a:ext uri="{FF2B5EF4-FFF2-40B4-BE49-F238E27FC236}">
                <a16:creationId xmlns:a16="http://schemas.microsoft.com/office/drawing/2014/main" id="{736AF858-7206-068E-4D71-E823F1C25007}"/>
              </a:ext>
            </a:extLst>
          </p:cNvPr>
          <p:cNvPicPr>
            <a:picLocks noChangeAspect="1"/>
          </p:cNvPicPr>
          <p:nvPr/>
        </p:nvPicPr>
        <p:blipFill>
          <a:blip r:embed="rId2"/>
          <a:stretch>
            <a:fillRect/>
          </a:stretch>
        </p:blipFill>
        <p:spPr>
          <a:xfrm>
            <a:off x="-8872" y="2794041"/>
            <a:ext cx="12192000" cy="1696047"/>
          </a:xfrm>
          <a:prstGeom prst="rect">
            <a:avLst/>
          </a:prstGeom>
        </p:spPr>
      </p:pic>
      <p:pic>
        <p:nvPicPr>
          <p:cNvPr id="2" name="image1.png">
            <a:hlinkClick r:id="rId3"/>
            <a:extLst>
              <a:ext uri="{FF2B5EF4-FFF2-40B4-BE49-F238E27FC236}">
                <a16:creationId xmlns:a16="http://schemas.microsoft.com/office/drawing/2014/main" id="{75040B1D-7938-64F7-62D3-A4EA71CB342D}"/>
              </a:ext>
            </a:extLst>
          </p:cNvPr>
          <p:cNvPicPr preferRelativeResize="0"/>
          <p:nvPr/>
        </p:nvPicPr>
        <p:blipFill>
          <a:blip r:embed="rId4">
            <a:extLst>
              <a:ext uri="{28A0092B-C50C-407E-A947-70E740481C1C}">
                <a14:useLocalDpi xmlns:a14="http://schemas.microsoft.com/office/drawing/2010/main" val="0"/>
              </a:ext>
            </a:extLst>
          </a:blip>
          <a:srcRect/>
          <a:stretch/>
        </p:blipFill>
        <p:spPr>
          <a:xfrm>
            <a:off x="9037103" y="305122"/>
            <a:ext cx="2743200" cy="545609"/>
          </a:xfrm>
          <a:prstGeom prst="rect">
            <a:avLst/>
          </a:prstGeom>
          <a:noFill/>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pPr rtl="0"/>
            <a:r>
              <a:rPr lang="de-DE" sz="2400">
                <a:solidFill>
                  <a:schemeClr val="accent5"/>
                </a:solidFill>
                <a:latin typeface="Century Gothic" panose="020B0502020202020204" pitchFamily="34" charset="0"/>
              </a:rPr>
              <a:t>GESCHÄFTSÜBERSICHT</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699941626"/>
              </p:ext>
            </p:extLst>
          </p:nvPr>
        </p:nvGraphicFramePr>
        <p:xfrm>
          <a:off x="405331" y="921795"/>
          <a:ext cx="11520370" cy="570038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799300">
                  <a:extLst>
                    <a:ext uri="{9D8B030D-6E8A-4147-A177-3AD203B41FA5}">
                      <a16:colId xmlns:a16="http://schemas.microsoft.com/office/drawing/2014/main" val="3487262387"/>
                    </a:ext>
                  </a:extLst>
                </a:gridCol>
                <a:gridCol w="9721070">
                  <a:extLst>
                    <a:ext uri="{9D8B030D-6E8A-4147-A177-3AD203B41FA5}">
                      <a16:colId xmlns:a16="http://schemas.microsoft.com/office/drawing/2014/main" val="2387963656"/>
                    </a:ext>
                  </a:extLst>
                </a:gridCol>
              </a:tblGrid>
              <a:tr h="1900128">
                <a:tc>
                  <a:txBody>
                    <a:bodyPr/>
                    <a:lstStyle/>
                    <a:p>
                      <a:pPr algn="ctr" rtl="0"/>
                      <a:r>
                        <a:rPr lang="de-DE" b="1">
                          <a:solidFill>
                            <a:schemeClr val="tx1">
                              <a:lumMod val="65000"/>
                              <a:lumOff val="35000"/>
                            </a:schemeClr>
                          </a:solidFill>
                          <a:latin typeface="Century Gothic" panose="020B0502020202020204" pitchFamily="34" charset="0"/>
                        </a:rPr>
                        <a:t>UNSERE VISION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900128">
                <a:tc>
                  <a:txBody>
                    <a:bodyPr/>
                    <a:lstStyle/>
                    <a:p>
                      <a:pPr algn="ctr" rtl="0"/>
                      <a:r>
                        <a:rPr lang="de-DE" b="1">
                          <a:solidFill>
                            <a:schemeClr val="tx1">
                              <a:lumMod val="65000"/>
                              <a:lumOff val="35000"/>
                            </a:schemeClr>
                          </a:solidFill>
                          <a:latin typeface="Century Gothic" panose="020B0502020202020204" pitchFamily="34" charset="0"/>
                        </a:rPr>
                        <a:t>UNSERE MISSION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900128">
                <a:tc>
                  <a:txBody>
                    <a:bodyPr/>
                    <a:lstStyle/>
                    <a:p>
                      <a:pPr algn="ctr" rtl="0"/>
                      <a:r>
                        <a:rPr lang="de-DE" b="1">
                          <a:solidFill>
                            <a:schemeClr val="tx1">
                              <a:lumMod val="65000"/>
                              <a:lumOff val="35000"/>
                            </a:schemeClr>
                          </a:solidFill>
                          <a:latin typeface="Century Gothic" panose="020B0502020202020204" pitchFamily="34" charset="0"/>
                        </a:rPr>
                        <a:t>UNSER PRODUKT</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pPr rtl="0"/>
            <a:r>
              <a:rPr lang="de-DE" sz="2400">
                <a:solidFill>
                  <a:schemeClr val="tx1">
                    <a:lumMod val="65000"/>
                    <a:lumOff val="35000"/>
                  </a:schemeClr>
                </a:solidFill>
                <a:latin typeface="Century Gothic" panose="020B0502020202020204" pitchFamily="34" charset="0"/>
              </a:rPr>
              <a:t>MARKTANALYSE</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897770713"/>
              </p:ext>
            </p:extLst>
          </p:nvPr>
        </p:nvGraphicFramePr>
        <p:xfrm>
          <a:off x="405331" y="921795"/>
          <a:ext cx="11520370" cy="57966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799300">
                  <a:extLst>
                    <a:ext uri="{9D8B030D-6E8A-4147-A177-3AD203B41FA5}">
                      <a16:colId xmlns:a16="http://schemas.microsoft.com/office/drawing/2014/main" val="3487262387"/>
                    </a:ext>
                  </a:extLst>
                </a:gridCol>
                <a:gridCol w="9721070">
                  <a:extLst>
                    <a:ext uri="{9D8B030D-6E8A-4147-A177-3AD203B41FA5}">
                      <a16:colId xmlns:a16="http://schemas.microsoft.com/office/drawing/2014/main" val="2387963656"/>
                    </a:ext>
                  </a:extLst>
                </a:gridCol>
              </a:tblGrid>
              <a:tr h="1449160">
                <a:tc>
                  <a:txBody>
                    <a:bodyPr/>
                    <a:lstStyle/>
                    <a:p>
                      <a:pPr algn="ctr" rtl="0"/>
                      <a:r>
                        <a:rPr lang="de-DE" b="1">
                          <a:solidFill>
                            <a:schemeClr val="tx1">
                              <a:lumMod val="65000"/>
                              <a:lumOff val="35000"/>
                            </a:schemeClr>
                          </a:solidFill>
                          <a:latin typeface="Century Gothic" panose="020B0502020202020204" pitchFamily="34" charset="0"/>
                        </a:rPr>
                        <a:t>UNSERE ZIELGRUPPE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449160">
                <a:tc>
                  <a:txBody>
                    <a:bodyPr/>
                    <a:lstStyle/>
                    <a:p>
                      <a:pPr algn="ctr" rtl="0"/>
                      <a:r>
                        <a:rPr lang="de-DE" b="1">
                          <a:solidFill>
                            <a:schemeClr val="tx1">
                              <a:lumMod val="65000"/>
                              <a:lumOff val="35000"/>
                            </a:schemeClr>
                          </a:solidFill>
                          <a:latin typeface="Century Gothic" panose="020B0502020202020204" pitchFamily="34" charset="0"/>
                        </a:rPr>
                        <a:t>PROBLEM, </a:t>
                      </a:r>
                      <a:br>
                        <a:rPr lang="de-DE" b="1">
                          <a:solidFill>
                            <a:schemeClr val="tx1">
                              <a:lumMod val="65000"/>
                              <a:lumOff val="35000"/>
                            </a:schemeClr>
                          </a:solidFill>
                          <a:latin typeface="Century Gothic" panose="020B0502020202020204" pitchFamily="34" charset="0"/>
                        </a:rPr>
                      </a:br>
                      <a:r>
                        <a:rPr lang="de-DE" b="1">
                          <a:solidFill>
                            <a:schemeClr val="tx1">
                              <a:lumMod val="65000"/>
                              <a:lumOff val="35000"/>
                            </a:schemeClr>
                          </a:solidFill>
                          <a:latin typeface="Century Gothic" panose="020B0502020202020204" pitchFamily="34" charset="0"/>
                        </a:rPr>
                        <a:t>DAS WIR LÖSEN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449160">
                <a:tc>
                  <a:txBody>
                    <a:bodyPr/>
                    <a:lstStyle/>
                    <a:p>
                      <a:pPr algn="ctr" rtl="0"/>
                      <a:r>
                        <a:rPr lang="de-DE" b="1">
                          <a:solidFill>
                            <a:schemeClr val="tx1">
                              <a:lumMod val="65000"/>
                              <a:lumOff val="35000"/>
                            </a:schemeClr>
                          </a:solidFill>
                          <a:latin typeface="Century Gothic" panose="020B0502020202020204" pitchFamily="34" charset="0"/>
                        </a:rPr>
                        <a:t>UNSERE MITBEWERBER</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00032736"/>
                  </a:ext>
                </a:extLst>
              </a:tr>
              <a:tr h="1449160">
                <a:tc>
                  <a:txBody>
                    <a:bodyPr/>
                    <a:lstStyle/>
                    <a:p>
                      <a:pPr algn="ctr" rtl="0"/>
                      <a:r>
                        <a:rPr lang="de-DE" b="1">
                          <a:solidFill>
                            <a:schemeClr val="tx1">
                              <a:lumMod val="65000"/>
                              <a:lumOff val="35000"/>
                            </a:schemeClr>
                          </a:solidFill>
                          <a:latin typeface="Century Gothic" panose="020B0502020202020204" pitchFamily="34" charset="0"/>
                        </a:rPr>
                        <a:t>UNSER WETTBEWERBSVORTEIL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591419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pPr rtl="0"/>
            <a:r>
              <a:rPr lang="de-DE" sz="2400">
                <a:solidFill>
                  <a:schemeClr val="accent5"/>
                </a:solidFill>
                <a:latin typeface="Century Gothic" panose="020B0502020202020204" pitchFamily="34" charset="0"/>
              </a:rPr>
              <a:t>MARKETING- UND VERTRIEBSPLAN</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177359742"/>
              </p:ext>
            </p:extLst>
          </p:nvPr>
        </p:nvGraphicFramePr>
        <p:xfrm>
          <a:off x="405331" y="921795"/>
          <a:ext cx="11520370" cy="57966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728486">
                  <a:extLst>
                    <a:ext uri="{9D8B030D-6E8A-4147-A177-3AD203B41FA5}">
                      <a16:colId xmlns:a16="http://schemas.microsoft.com/office/drawing/2014/main" val="3487262387"/>
                    </a:ext>
                  </a:extLst>
                </a:gridCol>
                <a:gridCol w="8791884">
                  <a:extLst>
                    <a:ext uri="{9D8B030D-6E8A-4147-A177-3AD203B41FA5}">
                      <a16:colId xmlns:a16="http://schemas.microsoft.com/office/drawing/2014/main" val="2387963656"/>
                    </a:ext>
                  </a:extLst>
                </a:gridCol>
              </a:tblGrid>
              <a:tr h="1449160">
                <a:tc>
                  <a:txBody>
                    <a:bodyPr/>
                    <a:lstStyle/>
                    <a:p>
                      <a:pPr algn="ctr" rtl="0"/>
                      <a:r>
                        <a:rPr lang="de-DE" b="1" dirty="0">
                          <a:solidFill>
                            <a:schemeClr val="tx1">
                              <a:lumMod val="65000"/>
                              <a:lumOff val="35000"/>
                            </a:schemeClr>
                          </a:solidFill>
                          <a:latin typeface="Century Gothic" panose="020B0502020202020204" pitchFamily="34" charset="0"/>
                        </a:rPr>
                        <a:t>MARKETINGKANÄLE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449160">
                <a:tc>
                  <a:txBody>
                    <a:bodyPr/>
                    <a:lstStyle/>
                    <a:p>
                      <a:pPr algn="ctr" rtl="0"/>
                      <a:r>
                        <a:rPr lang="de-DE" b="1" dirty="0">
                          <a:solidFill>
                            <a:schemeClr val="tx1">
                              <a:lumMod val="65000"/>
                              <a:lumOff val="35000"/>
                            </a:schemeClr>
                          </a:solidFill>
                          <a:latin typeface="Century Gothic" panose="020B0502020202020204" pitchFamily="34" charset="0"/>
                        </a:rPr>
                        <a:t>MARKETINGMATERIAL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449160">
                <a:tc>
                  <a:txBody>
                    <a:bodyPr/>
                    <a:lstStyle/>
                    <a:p>
                      <a:pPr algn="ctr" rtl="0"/>
                      <a:r>
                        <a:rPr lang="de-DE" b="1">
                          <a:solidFill>
                            <a:schemeClr val="tx1">
                              <a:lumMod val="65000"/>
                              <a:lumOff val="35000"/>
                            </a:schemeClr>
                          </a:solidFill>
                          <a:latin typeface="Century Gothic" panose="020B0502020202020204" pitchFamily="34" charset="0"/>
                        </a:rPr>
                        <a:t>PREISSTRATEGIE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00032736"/>
                  </a:ext>
                </a:extLst>
              </a:tr>
              <a:tr h="1449160">
                <a:tc>
                  <a:txBody>
                    <a:bodyPr/>
                    <a:lstStyle/>
                    <a:p>
                      <a:pPr algn="ctr" rtl="0"/>
                      <a:r>
                        <a:rPr lang="de-DE" b="1" dirty="0">
                          <a:solidFill>
                            <a:schemeClr val="tx1">
                              <a:lumMod val="65000"/>
                              <a:lumOff val="35000"/>
                            </a:schemeClr>
                          </a:solidFill>
                          <a:latin typeface="Century Gothic" panose="020B0502020202020204" pitchFamily="34" charset="0"/>
                        </a:rPr>
                        <a:t>VERTRIEBSKANÄLE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3416100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pPr rtl="0"/>
            <a:r>
              <a:rPr lang="de-DE" sz="2400">
                <a:solidFill>
                  <a:schemeClr val="tx1">
                    <a:lumMod val="65000"/>
                    <a:lumOff val="35000"/>
                  </a:schemeClr>
                </a:solidFill>
                <a:latin typeface="Century Gothic" panose="020B0502020202020204" pitchFamily="34" charset="0"/>
              </a:rPr>
              <a:t>WICHTIGE ZIELE UND ERFOLGSMESSZAHLEN</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2900641150"/>
              </p:ext>
            </p:extLst>
          </p:nvPr>
        </p:nvGraphicFramePr>
        <p:xfrm>
          <a:off x="405331" y="921795"/>
          <a:ext cx="11520370" cy="56190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799300">
                  <a:extLst>
                    <a:ext uri="{9D8B030D-6E8A-4147-A177-3AD203B41FA5}">
                      <a16:colId xmlns:a16="http://schemas.microsoft.com/office/drawing/2014/main" val="3487262387"/>
                    </a:ext>
                  </a:extLst>
                </a:gridCol>
                <a:gridCol w="9721070">
                  <a:extLst>
                    <a:ext uri="{9D8B030D-6E8A-4147-A177-3AD203B41FA5}">
                      <a16:colId xmlns:a16="http://schemas.microsoft.com/office/drawing/2014/main" val="2387963656"/>
                    </a:ext>
                  </a:extLst>
                </a:gridCol>
              </a:tblGrid>
              <a:tr h="746806">
                <a:tc gridSpan="2">
                  <a:txBody>
                    <a:bodyPr/>
                    <a:lstStyle/>
                    <a:p>
                      <a:pPr algn="ctr" rtl="0"/>
                      <a:r>
                        <a:rPr lang="de-DE" b="1" dirty="0">
                          <a:solidFill>
                            <a:schemeClr val="tx1">
                              <a:lumMod val="65000"/>
                              <a:lumOff val="35000"/>
                            </a:schemeClr>
                          </a:solidFill>
                          <a:latin typeface="Century Gothic" panose="020B0502020202020204" pitchFamily="34" charset="0"/>
                        </a:rPr>
                        <a:t>ZIELE, DIE WIR IN EINEM BESTIMMTEN ZEITRAHMEN ERREICHEN MÖCHTEN, </a:t>
                      </a:r>
                      <a:br>
                        <a:rPr lang="de-DE" b="1" dirty="0">
                          <a:solidFill>
                            <a:schemeClr val="tx1">
                              <a:lumMod val="65000"/>
                              <a:lumOff val="35000"/>
                            </a:schemeClr>
                          </a:solidFill>
                          <a:latin typeface="Century Gothic" panose="020B0502020202020204" pitchFamily="34" charset="0"/>
                        </a:rPr>
                      </a:br>
                      <a:r>
                        <a:rPr lang="de-DE" b="1" dirty="0">
                          <a:solidFill>
                            <a:schemeClr val="tx1">
                              <a:lumMod val="65000"/>
                              <a:lumOff val="35000"/>
                            </a:schemeClr>
                          </a:solidFill>
                          <a:latin typeface="Century Gothic" panose="020B0502020202020204" pitchFamily="34" charset="0"/>
                        </a:rPr>
                        <a:t>UND WIE WIR SIE MESSEN WERDEN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hMerge="1">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624078">
                <a:tc>
                  <a:txBody>
                    <a:bodyPr/>
                    <a:lstStyle/>
                    <a:p>
                      <a:pPr algn="r" rtl="0"/>
                      <a:r>
                        <a:rPr lang="de-DE" b="1">
                          <a:solidFill>
                            <a:schemeClr val="tx1">
                              <a:lumMod val="65000"/>
                              <a:lumOff val="35000"/>
                            </a:schemeClr>
                          </a:solidFill>
                          <a:latin typeface="Century Gothic" panose="020B0502020202020204" pitchFamily="34"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624078">
                <a:tc>
                  <a:txBody>
                    <a:bodyPr/>
                    <a:lstStyle/>
                    <a:p>
                      <a:pPr algn="r" rtl="0"/>
                      <a:r>
                        <a:rPr lang="de-DE" b="1">
                          <a:solidFill>
                            <a:schemeClr val="tx1">
                              <a:lumMod val="65000"/>
                              <a:lumOff val="35000"/>
                            </a:schemeClr>
                          </a:solidFill>
                          <a:latin typeface="Century Gothic" panose="020B0502020202020204" pitchFamily="34"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00032736"/>
                  </a:ext>
                </a:extLst>
              </a:tr>
              <a:tr h="1624078">
                <a:tc>
                  <a:txBody>
                    <a:bodyPr/>
                    <a:lstStyle/>
                    <a:p>
                      <a:pPr algn="r" rtl="0"/>
                      <a:r>
                        <a:rPr lang="de-DE" b="1">
                          <a:solidFill>
                            <a:schemeClr val="tx1">
                              <a:lumMod val="65000"/>
                              <a:lumOff val="35000"/>
                            </a:schemeClr>
                          </a:solidFill>
                          <a:latin typeface="Century Gothic" panose="020B0502020202020204" pitchFamily="34" charset="0"/>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385956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3" name="Picture 1552" descr="Kalender umblättern">
            <a:extLst>
              <a:ext uri="{FF2B5EF4-FFF2-40B4-BE49-F238E27FC236}">
                <a16:creationId xmlns:a16="http://schemas.microsoft.com/office/drawing/2014/main" id="{B546D90F-DC02-6090-84F3-CFE4DA263E95}"/>
              </a:ext>
            </a:extLst>
          </p:cNvPr>
          <p:cNvPicPr>
            <a:picLocks noChangeAspect="1"/>
          </p:cNvPicPr>
          <p:nvPr/>
        </p:nvPicPr>
        <p:blipFill>
          <a:blip r:embed="rId2">
            <a:duotone>
              <a:prstClr val="black"/>
              <a:schemeClr val="accent5">
                <a:tint val="45000"/>
                <a:satMod val="400000"/>
              </a:schemeClr>
            </a:duotone>
            <a:alphaModFix amt="12000"/>
          </a:blip>
          <a:stretch>
            <a:fillRect/>
          </a:stretch>
        </p:blipFill>
        <p:spPr>
          <a:xfrm>
            <a:off x="0" y="0"/>
            <a:ext cx="12192000" cy="6858000"/>
          </a:xfrm>
          <a:prstGeom prst="rect">
            <a:avLst/>
          </a:prstGeom>
        </p:spPr>
      </p:pic>
      <p:cxnSp>
        <p:nvCxnSpPr>
          <p:cNvPr id="1549" name="Straight Connector 1548">
            <a:extLst>
              <a:ext uri="{FF2B5EF4-FFF2-40B4-BE49-F238E27FC236}">
                <a16:creationId xmlns:a16="http://schemas.microsoft.com/office/drawing/2014/main" id="{3F1E37A8-2A73-7A99-118A-C2BA24CA29D7}"/>
              </a:ext>
            </a:extLst>
          </p:cNvPr>
          <p:cNvCxnSpPr/>
          <p:nvPr/>
        </p:nvCxnSpPr>
        <p:spPr>
          <a:xfrm>
            <a:off x="300447" y="3547732"/>
            <a:ext cx="11606004" cy="0"/>
          </a:xfrm>
          <a:prstGeom prst="line">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pPr rtl="0"/>
            <a:r>
              <a:rPr lang="de-DE" sz="2400">
                <a:solidFill>
                  <a:schemeClr val="tx1">
                    <a:lumMod val="65000"/>
                    <a:lumOff val="35000"/>
                  </a:schemeClr>
                </a:solidFill>
                <a:latin typeface="Century Gothic" panose="020B0502020202020204" pitchFamily="34" charset="0"/>
              </a:rPr>
              <a:t>ZEITPLAN DER MEILENSTEINE FÜR DAS JAHR 20XX</a:t>
            </a:r>
          </a:p>
        </p:txBody>
      </p:sp>
      <p:grpSp>
        <p:nvGrpSpPr>
          <p:cNvPr id="2" name="Group 1">
            <a:extLst>
              <a:ext uri="{FF2B5EF4-FFF2-40B4-BE49-F238E27FC236}">
                <a16:creationId xmlns:a16="http://schemas.microsoft.com/office/drawing/2014/main" id="{0D9310B3-E516-7B74-CFB1-7041AB7E205A}"/>
              </a:ext>
            </a:extLst>
          </p:cNvPr>
          <p:cNvGrpSpPr/>
          <p:nvPr/>
        </p:nvGrpSpPr>
        <p:grpSpPr>
          <a:xfrm>
            <a:off x="10545077" y="2957127"/>
            <a:ext cx="1249203" cy="596901"/>
            <a:chOff x="242496" y="70552"/>
            <a:chExt cx="1082175" cy="1883970"/>
          </a:xfrm>
        </p:grpSpPr>
        <p:sp>
          <p:nvSpPr>
            <p:cNvPr id="1545" name="Text Box 15">
              <a:extLst>
                <a:ext uri="{FF2B5EF4-FFF2-40B4-BE49-F238E27FC236}">
                  <a16:creationId xmlns:a16="http://schemas.microsoft.com/office/drawing/2014/main" id="{9D197C36-CAB0-23DE-AE98-F643E1BFF160}"/>
                </a:ext>
              </a:extLst>
            </p:cNvPr>
            <p:cNvSpPr txBox="1"/>
            <p:nvPr/>
          </p:nvSpPr>
          <p:spPr>
            <a:xfrm>
              <a:off x="288266" y="70552"/>
              <a:ext cx="1036405" cy="1789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Meilenstein 6</a:t>
              </a:r>
            </a:p>
            <a:p>
              <a:pPr marL="0" marR="0" rtl="0">
                <a:spcBef>
                  <a:spcPts val="0"/>
                </a:spcBef>
                <a:spcAft>
                  <a:spcPts val="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03.03.</a:t>
              </a:r>
            </a:p>
          </p:txBody>
        </p:sp>
        <p:cxnSp>
          <p:nvCxnSpPr>
            <p:cNvPr id="1546" name="Straight Connector 1545">
              <a:extLst>
                <a:ext uri="{FF2B5EF4-FFF2-40B4-BE49-F238E27FC236}">
                  <a16:creationId xmlns:a16="http://schemas.microsoft.com/office/drawing/2014/main" id="{A870F7D6-E134-77A4-B5FE-40CD316CBA8D}"/>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47" name="Oval 1546">
              <a:extLst>
                <a:ext uri="{FF2B5EF4-FFF2-40B4-BE49-F238E27FC236}">
                  <a16:creationId xmlns:a16="http://schemas.microsoft.com/office/drawing/2014/main" id="{91C1584E-0368-832F-587A-0C8424A7A2EC}"/>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1" name="Group 1520">
            <a:extLst>
              <a:ext uri="{FF2B5EF4-FFF2-40B4-BE49-F238E27FC236}">
                <a16:creationId xmlns:a16="http://schemas.microsoft.com/office/drawing/2014/main" id="{DA7337CD-E7BE-89F7-407D-4F9617C3BF68}"/>
              </a:ext>
            </a:extLst>
          </p:cNvPr>
          <p:cNvGrpSpPr/>
          <p:nvPr/>
        </p:nvGrpSpPr>
        <p:grpSpPr>
          <a:xfrm>
            <a:off x="4295558" y="2959721"/>
            <a:ext cx="1249201" cy="596901"/>
            <a:chOff x="242496" y="70552"/>
            <a:chExt cx="1250824" cy="1883970"/>
          </a:xfrm>
        </p:grpSpPr>
        <p:sp>
          <p:nvSpPr>
            <p:cNvPr id="1542" name="Text Box 7">
              <a:extLst>
                <a:ext uri="{FF2B5EF4-FFF2-40B4-BE49-F238E27FC236}">
                  <a16:creationId xmlns:a16="http://schemas.microsoft.com/office/drawing/2014/main" id="{1AC93ED3-F0A4-A335-6C52-DC7AE2EA0717}"/>
                </a:ext>
              </a:extLst>
            </p:cNvPr>
            <p:cNvSpPr txBox="1"/>
            <p:nvPr/>
          </p:nvSpPr>
          <p:spPr>
            <a:xfrm>
              <a:off x="288264" y="70552"/>
              <a:ext cx="1205056" cy="1789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Meilenstein 2</a:t>
              </a:r>
            </a:p>
            <a:p>
              <a:pPr marL="0" marR="0" rtl="0">
                <a:spcBef>
                  <a:spcPts val="0"/>
                </a:spcBef>
                <a:spcAft>
                  <a:spcPts val="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16.02.</a:t>
              </a:r>
            </a:p>
          </p:txBody>
        </p:sp>
        <p:cxnSp>
          <p:nvCxnSpPr>
            <p:cNvPr id="1543" name="Straight Connector 1542">
              <a:extLst>
                <a:ext uri="{FF2B5EF4-FFF2-40B4-BE49-F238E27FC236}">
                  <a16:creationId xmlns:a16="http://schemas.microsoft.com/office/drawing/2014/main" id="{549303A6-CCC3-B22A-EF76-3FFFCA9122B6}"/>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44" name="Oval 1543">
              <a:extLst>
                <a:ext uri="{FF2B5EF4-FFF2-40B4-BE49-F238E27FC236}">
                  <a16:creationId xmlns:a16="http://schemas.microsoft.com/office/drawing/2014/main" id="{6CA67574-5974-EE6F-2A47-00300995CC7B}"/>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2" name="Group 1521">
            <a:extLst>
              <a:ext uri="{FF2B5EF4-FFF2-40B4-BE49-F238E27FC236}">
                <a16:creationId xmlns:a16="http://schemas.microsoft.com/office/drawing/2014/main" id="{393DAC4E-8E6F-2BD1-5AAC-FF049E0CF3C4}"/>
              </a:ext>
            </a:extLst>
          </p:cNvPr>
          <p:cNvGrpSpPr/>
          <p:nvPr/>
        </p:nvGrpSpPr>
        <p:grpSpPr>
          <a:xfrm>
            <a:off x="7337997" y="2950831"/>
            <a:ext cx="1245323" cy="596901"/>
            <a:chOff x="242496" y="70552"/>
            <a:chExt cx="1246941" cy="1883970"/>
          </a:xfrm>
        </p:grpSpPr>
        <p:sp>
          <p:nvSpPr>
            <p:cNvPr id="1539" name="Text Box 11">
              <a:extLst>
                <a:ext uri="{FF2B5EF4-FFF2-40B4-BE49-F238E27FC236}">
                  <a16:creationId xmlns:a16="http://schemas.microsoft.com/office/drawing/2014/main" id="{E54749C1-18A3-C2C3-7637-F3AC8DDBC9E7}"/>
                </a:ext>
              </a:extLst>
            </p:cNvPr>
            <p:cNvSpPr txBox="1"/>
            <p:nvPr/>
          </p:nvSpPr>
          <p:spPr>
            <a:xfrm>
              <a:off x="288265" y="70552"/>
              <a:ext cx="1201172" cy="1789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Meilenstein 4</a:t>
              </a:r>
            </a:p>
            <a:p>
              <a:pPr marL="0" marR="0" rtl="0">
                <a:spcBef>
                  <a:spcPts val="0"/>
                </a:spcBef>
                <a:spcAft>
                  <a:spcPts val="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23.02.</a:t>
              </a:r>
            </a:p>
          </p:txBody>
        </p:sp>
        <p:cxnSp>
          <p:nvCxnSpPr>
            <p:cNvPr id="1540" name="Straight Connector 1539">
              <a:extLst>
                <a:ext uri="{FF2B5EF4-FFF2-40B4-BE49-F238E27FC236}">
                  <a16:creationId xmlns:a16="http://schemas.microsoft.com/office/drawing/2014/main" id="{57867B54-F331-3568-AABC-25F9E7C087DD}"/>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41" name="Oval 1540">
              <a:extLst>
                <a:ext uri="{FF2B5EF4-FFF2-40B4-BE49-F238E27FC236}">
                  <a16:creationId xmlns:a16="http://schemas.microsoft.com/office/drawing/2014/main" id="{8C6985B6-7136-665E-9DFD-A7FD416DEC0F}"/>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3" name="Group 1522">
            <a:extLst>
              <a:ext uri="{FF2B5EF4-FFF2-40B4-BE49-F238E27FC236}">
                <a16:creationId xmlns:a16="http://schemas.microsoft.com/office/drawing/2014/main" id="{1EF6F31B-8577-BB36-25FE-CB21E241DD6E}"/>
              </a:ext>
            </a:extLst>
          </p:cNvPr>
          <p:cNvGrpSpPr/>
          <p:nvPr/>
        </p:nvGrpSpPr>
        <p:grpSpPr>
          <a:xfrm>
            <a:off x="1973687" y="3527251"/>
            <a:ext cx="1351042" cy="623569"/>
            <a:chOff x="195580" y="-641985"/>
            <a:chExt cx="1883245" cy="831349"/>
          </a:xfrm>
        </p:grpSpPr>
        <p:sp>
          <p:nvSpPr>
            <p:cNvPr id="1536" name="Text Box 35">
              <a:extLst>
                <a:ext uri="{FF2B5EF4-FFF2-40B4-BE49-F238E27FC236}">
                  <a16:creationId xmlns:a16="http://schemas.microsoft.com/office/drawing/2014/main" id="{D35D3174-6264-9E79-12D0-5496E4AB1C96}"/>
                </a:ext>
              </a:extLst>
            </p:cNvPr>
            <p:cNvSpPr txBox="1"/>
            <p:nvPr/>
          </p:nvSpPr>
          <p:spPr>
            <a:xfrm>
              <a:off x="341313" y="-416388"/>
              <a:ext cx="1737512" cy="60575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Meilenstein 1</a:t>
              </a:r>
            </a:p>
            <a:p>
              <a:pPr marL="0" marR="0" rtl="0">
                <a:spcBef>
                  <a:spcPts val="0"/>
                </a:spcBef>
                <a:spcAft>
                  <a:spcPts val="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11.02.</a:t>
              </a:r>
            </a:p>
          </p:txBody>
        </p:sp>
        <p:cxnSp>
          <p:nvCxnSpPr>
            <p:cNvPr id="1537" name="Straight Connector 1536">
              <a:extLst>
                <a:ext uri="{FF2B5EF4-FFF2-40B4-BE49-F238E27FC236}">
                  <a16:creationId xmlns:a16="http://schemas.microsoft.com/office/drawing/2014/main" id="{94646A4F-1AC2-D923-6475-F800AFB8FAF0}"/>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38" name="Oval 1537">
              <a:extLst>
                <a:ext uri="{FF2B5EF4-FFF2-40B4-BE49-F238E27FC236}">
                  <a16:creationId xmlns:a16="http://schemas.microsoft.com/office/drawing/2014/main" id="{B6121196-6EEA-FE82-E95F-901A6901588C}"/>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4" name="Group 1523">
            <a:extLst>
              <a:ext uri="{FF2B5EF4-FFF2-40B4-BE49-F238E27FC236}">
                <a16:creationId xmlns:a16="http://schemas.microsoft.com/office/drawing/2014/main" id="{3B20E03C-0E21-820B-A2E3-FCD0E587C3F1}"/>
              </a:ext>
            </a:extLst>
          </p:cNvPr>
          <p:cNvGrpSpPr/>
          <p:nvPr/>
        </p:nvGrpSpPr>
        <p:grpSpPr>
          <a:xfrm>
            <a:off x="5566849" y="3551779"/>
            <a:ext cx="1455388" cy="623569"/>
            <a:chOff x="195580" y="-641985"/>
            <a:chExt cx="2028694" cy="831349"/>
          </a:xfrm>
        </p:grpSpPr>
        <p:sp>
          <p:nvSpPr>
            <p:cNvPr id="1533" name="Text Box 25">
              <a:extLst>
                <a:ext uri="{FF2B5EF4-FFF2-40B4-BE49-F238E27FC236}">
                  <a16:creationId xmlns:a16="http://schemas.microsoft.com/office/drawing/2014/main" id="{0B738F6B-72E5-7F4E-D139-86F9F421479D}"/>
                </a:ext>
              </a:extLst>
            </p:cNvPr>
            <p:cNvSpPr txBox="1"/>
            <p:nvPr/>
          </p:nvSpPr>
          <p:spPr>
            <a:xfrm>
              <a:off x="341314" y="-416388"/>
              <a:ext cx="1882960" cy="60575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Meilenstein 3</a:t>
              </a:r>
            </a:p>
            <a:p>
              <a:pPr marL="0" marR="0" rtl="0">
                <a:spcBef>
                  <a:spcPts val="0"/>
                </a:spcBef>
                <a:spcAft>
                  <a:spcPts val="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20.02.</a:t>
              </a:r>
            </a:p>
          </p:txBody>
        </p:sp>
        <p:cxnSp>
          <p:nvCxnSpPr>
            <p:cNvPr id="1534" name="Straight Connector 1533">
              <a:extLst>
                <a:ext uri="{FF2B5EF4-FFF2-40B4-BE49-F238E27FC236}">
                  <a16:creationId xmlns:a16="http://schemas.microsoft.com/office/drawing/2014/main" id="{A28B2231-742D-B585-17B2-87E0010E2C7D}"/>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35" name="Oval 1534">
              <a:extLst>
                <a:ext uri="{FF2B5EF4-FFF2-40B4-BE49-F238E27FC236}">
                  <a16:creationId xmlns:a16="http://schemas.microsoft.com/office/drawing/2014/main" id="{71020505-0EDA-B5E0-F058-A19796A18A81}"/>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5" name="Group 1524">
            <a:extLst>
              <a:ext uri="{FF2B5EF4-FFF2-40B4-BE49-F238E27FC236}">
                <a16:creationId xmlns:a16="http://schemas.microsoft.com/office/drawing/2014/main" id="{E207FAD3-7860-B9B1-53B8-A66F0DAC3F90}"/>
              </a:ext>
            </a:extLst>
          </p:cNvPr>
          <p:cNvGrpSpPr/>
          <p:nvPr/>
        </p:nvGrpSpPr>
        <p:grpSpPr>
          <a:xfrm>
            <a:off x="8555635" y="3556622"/>
            <a:ext cx="1289696" cy="623569"/>
            <a:chOff x="195580" y="-641985"/>
            <a:chExt cx="1797732" cy="831349"/>
          </a:xfrm>
        </p:grpSpPr>
        <p:sp>
          <p:nvSpPr>
            <p:cNvPr id="1530" name="Text Box 19">
              <a:extLst>
                <a:ext uri="{FF2B5EF4-FFF2-40B4-BE49-F238E27FC236}">
                  <a16:creationId xmlns:a16="http://schemas.microsoft.com/office/drawing/2014/main" id="{35561507-8409-C062-D43E-48990312E0CA}"/>
                </a:ext>
              </a:extLst>
            </p:cNvPr>
            <p:cNvSpPr txBox="1"/>
            <p:nvPr/>
          </p:nvSpPr>
          <p:spPr>
            <a:xfrm>
              <a:off x="341313" y="-416388"/>
              <a:ext cx="1651999" cy="60575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Meilenstein 5</a:t>
              </a:r>
            </a:p>
            <a:p>
              <a:pPr marL="0" marR="0" rtl="0">
                <a:spcBef>
                  <a:spcPts val="0"/>
                </a:spcBef>
                <a:spcAft>
                  <a:spcPts val="0"/>
                </a:spcAft>
              </a:pPr>
              <a:r>
                <a:rPr lang="de-DE" sz="1200" dirty="0">
                  <a:effectLst/>
                  <a:latin typeface="Century Gothic" panose="020B0502020202020204" pitchFamily="34" charset="0"/>
                  <a:ea typeface="Calibri" panose="020F0502020204030204" pitchFamily="34" charset="0"/>
                  <a:cs typeface="Times New Roman" panose="02020603050405020304" pitchFamily="18" charset="0"/>
                </a:rPr>
                <a:t>01.03.</a:t>
              </a:r>
            </a:p>
          </p:txBody>
        </p:sp>
        <p:cxnSp>
          <p:nvCxnSpPr>
            <p:cNvPr id="1531" name="Straight Connector 1530">
              <a:extLst>
                <a:ext uri="{FF2B5EF4-FFF2-40B4-BE49-F238E27FC236}">
                  <a16:creationId xmlns:a16="http://schemas.microsoft.com/office/drawing/2014/main" id="{A0FFAF29-AEC8-111E-6263-D60EED469B1C}"/>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32" name="Oval 1531">
              <a:extLst>
                <a:ext uri="{FF2B5EF4-FFF2-40B4-BE49-F238E27FC236}">
                  <a16:creationId xmlns:a16="http://schemas.microsoft.com/office/drawing/2014/main" id="{259D1D66-63D2-2B12-4C8E-1FD478FB3838}"/>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nvGrpSpPr>
          <p:cNvPr id="1526" name="Group 1525">
            <a:extLst>
              <a:ext uri="{FF2B5EF4-FFF2-40B4-BE49-F238E27FC236}">
                <a16:creationId xmlns:a16="http://schemas.microsoft.com/office/drawing/2014/main" id="{94E1C1C1-0B82-9707-94DF-3C7F67995BC2}"/>
              </a:ext>
            </a:extLst>
          </p:cNvPr>
          <p:cNvGrpSpPr/>
          <p:nvPr/>
        </p:nvGrpSpPr>
        <p:grpSpPr>
          <a:xfrm>
            <a:off x="679358" y="2959721"/>
            <a:ext cx="1080770" cy="596901"/>
            <a:chOff x="242496" y="70552"/>
            <a:chExt cx="1082174" cy="1883970"/>
          </a:xfrm>
        </p:grpSpPr>
        <p:sp>
          <p:nvSpPr>
            <p:cNvPr id="1527" name="Text Box 42">
              <a:extLst>
                <a:ext uri="{FF2B5EF4-FFF2-40B4-BE49-F238E27FC236}">
                  <a16:creationId xmlns:a16="http://schemas.microsoft.com/office/drawing/2014/main" id="{0CC3B859-450B-B723-607A-389ADCCFE5D0}"/>
                </a:ext>
              </a:extLst>
            </p:cNvPr>
            <p:cNvSpPr txBox="1"/>
            <p:nvPr/>
          </p:nvSpPr>
          <p:spPr>
            <a:xfrm>
              <a:off x="288265" y="70552"/>
              <a:ext cx="1036405" cy="17893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de-DE" sz="1200">
                  <a:effectLst/>
                  <a:latin typeface="Century Gothic" panose="020B0502020202020204" pitchFamily="34" charset="0"/>
                  <a:ea typeface="Calibri" panose="020F0502020204030204" pitchFamily="34" charset="0"/>
                  <a:cs typeface="Times New Roman" panose="02020603050405020304" pitchFamily="18" charset="0"/>
                </a:rPr>
                <a:t>Anfang</a:t>
              </a:r>
            </a:p>
            <a:p>
              <a:pPr marL="0" marR="0" rtl="0">
                <a:spcBef>
                  <a:spcPts val="0"/>
                </a:spcBef>
                <a:spcAft>
                  <a:spcPts val="0"/>
                </a:spcAft>
              </a:pPr>
              <a:r>
                <a:rPr lang="de-DE" sz="1200">
                  <a:effectLst/>
                  <a:latin typeface="Century Gothic" panose="020B0502020202020204" pitchFamily="34" charset="0"/>
                  <a:ea typeface="Calibri" panose="020F0502020204030204" pitchFamily="34" charset="0"/>
                  <a:cs typeface="Times New Roman" panose="02020603050405020304" pitchFamily="18" charset="0"/>
                </a:rPr>
                <a:t>08.02.</a:t>
              </a:r>
            </a:p>
          </p:txBody>
        </p:sp>
        <p:cxnSp>
          <p:nvCxnSpPr>
            <p:cNvPr id="1528" name="Straight Connector 1527">
              <a:extLst>
                <a:ext uri="{FF2B5EF4-FFF2-40B4-BE49-F238E27FC236}">
                  <a16:creationId xmlns:a16="http://schemas.microsoft.com/office/drawing/2014/main" id="{E5082ADF-2FEA-72D7-EF6F-58E0D357763D}"/>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29" name="Oval 1528">
              <a:extLst>
                <a:ext uri="{FF2B5EF4-FFF2-40B4-BE49-F238E27FC236}">
                  <a16:creationId xmlns:a16="http://schemas.microsoft.com/office/drawing/2014/main" id="{77AA3324-A502-33F0-8F31-6B694E4CBB13}"/>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
        <p:nvSpPr>
          <p:cNvPr id="1550" name="Oval 1549">
            <a:extLst>
              <a:ext uri="{FF2B5EF4-FFF2-40B4-BE49-F238E27FC236}">
                <a16:creationId xmlns:a16="http://schemas.microsoft.com/office/drawing/2014/main" id="{3B551B12-7EBB-3297-10AC-F2431AFBADE6}"/>
              </a:ext>
            </a:extLst>
          </p:cNvPr>
          <p:cNvSpPr/>
          <p:nvPr/>
        </p:nvSpPr>
        <p:spPr>
          <a:xfrm>
            <a:off x="225170" y="3456044"/>
            <a:ext cx="154004" cy="154004"/>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1" name="Oval 1550">
            <a:extLst>
              <a:ext uri="{FF2B5EF4-FFF2-40B4-BE49-F238E27FC236}">
                <a16:creationId xmlns:a16="http://schemas.microsoft.com/office/drawing/2014/main" id="{CEAEE745-061F-B922-1E79-7E5260C7C735}"/>
              </a:ext>
            </a:extLst>
          </p:cNvPr>
          <p:cNvSpPr/>
          <p:nvPr/>
        </p:nvSpPr>
        <p:spPr>
          <a:xfrm>
            <a:off x="11794280" y="3464934"/>
            <a:ext cx="154004" cy="154004"/>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52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79852947"/>
              </p:ext>
            </p:extLst>
          </p:nvPr>
        </p:nvGraphicFramePr>
        <p:xfrm>
          <a:off x="787790" y="1050352"/>
          <a:ext cx="10655527" cy="2468352"/>
        </p:xfrm>
        <a:graphic>
          <a:graphicData uri="http://schemas.openxmlformats.org/drawingml/2006/table">
            <a:tbl>
              <a:tblPr firstRow="1" firstCol="1" bandRow="1">
                <a:tableStyleId>{5C22544A-7EE6-4342-B048-85BDC9FD1C3A}</a:tableStyleId>
              </a:tblPr>
              <a:tblGrid>
                <a:gridCol w="10655527">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dirty="0">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dirty="0">
                          <a:solidFill>
                            <a:schemeClr val="tx1"/>
                          </a:solidFill>
                          <a:effectLst/>
                          <a:latin typeface="Century Gothic" panose="020B0502020202020204" pitchFamily="34" charset="0"/>
                        </a:rPr>
                        <a:t> </a:t>
                      </a:r>
                    </a:p>
                    <a:p>
                      <a:pPr marL="0" marR="0" rtl="0">
                        <a:spcBef>
                          <a:spcPts val="0"/>
                        </a:spcBef>
                        <a:spcAft>
                          <a:spcPts val="0"/>
                        </a:spcAft>
                      </a:pPr>
                      <a:r>
                        <a:rPr lang="de-DE" sz="1600" b="0" dirty="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Jegliches Vertrauen, das Sie in solche Informationen setzen, ist aus eigener Verantwortung.</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0</TotalTime>
  <Words>7765</Words>
  <Application>Microsoft Office PowerPoint</Application>
  <PresentationFormat>Widescreen</PresentationFormat>
  <Paragraphs>7619</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Geneva</vt:lpstr>
      <vt:lpstr>Arial</vt:lpstr>
      <vt:lpstr>Calibri</vt:lpstr>
      <vt:lpstr>Calibri Light</vt:lpstr>
      <vt:lpstr>Century Gothic</vt:lpstr>
      <vt:lpstr>Times New Roman</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44</cp:revision>
  <dcterms:created xsi:type="dcterms:W3CDTF">2022-05-22T18:55:25Z</dcterms:created>
  <dcterms:modified xsi:type="dcterms:W3CDTF">2024-09-17T03:10:34Z</dcterms:modified>
</cp:coreProperties>
</file>