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F9EF1F4-217B-4FA9-8CA9-408DC511FEBD}"/>
    <pc:docChg chg="custSel modSld">
      <pc:chgData name="Bess Dunlevy" userId="dd4b9a8537dbe9d0" providerId="LiveId" clId="{9F9EF1F4-217B-4FA9-8CA9-408DC511FEBD}" dt="2024-06-06T00:03:30.404" v="98" actId="6549"/>
      <pc:docMkLst>
        <pc:docMk/>
      </pc:docMkLst>
      <pc:sldChg chg="delSp modSp mod">
        <pc:chgData name="Bess Dunlevy" userId="dd4b9a8537dbe9d0" providerId="LiveId" clId="{9F9EF1F4-217B-4FA9-8CA9-408DC511FEBD}" dt="2024-06-06T00:03:00.078" v="84" actId="478"/>
        <pc:sldMkLst>
          <pc:docMk/>
          <pc:sldMk cId="1508588292" sldId="342"/>
        </pc:sldMkLst>
        <pc:spChg chg="del">
          <ac:chgData name="Bess Dunlevy" userId="dd4b9a8537dbe9d0" providerId="LiveId" clId="{9F9EF1F4-217B-4FA9-8CA9-408DC511FEBD}" dt="2024-06-06T00:03:00.078" v="84" actId="478"/>
          <ac:spMkLst>
            <pc:docMk/>
            <pc:sldMk cId="1508588292" sldId="342"/>
            <ac:spMk id="3" creationId="{1A76DB7C-FE3B-1B81-FE80-5048FEDFD2B4}"/>
          </ac:spMkLst>
        </pc:spChg>
        <pc:spChg chg="mod">
          <ac:chgData name="Bess Dunlevy" userId="dd4b9a8537dbe9d0" providerId="LiveId" clId="{9F9EF1F4-217B-4FA9-8CA9-408DC511FEBD}" dt="2024-06-06T00:02:34.584" v="19" actId="20577"/>
          <ac:spMkLst>
            <pc:docMk/>
            <pc:sldMk cId="1508588292" sldId="342"/>
            <ac:spMk id="6" creationId="{9089BB73-827B-B27D-6B16-FE387637ACC0}"/>
          </ac:spMkLst>
        </pc:spChg>
        <pc:spChg chg="mod">
          <ac:chgData name="Bess Dunlevy" userId="dd4b9a8537dbe9d0" providerId="LiveId" clId="{9F9EF1F4-217B-4FA9-8CA9-408DC511FEBD}" dt="2024-06-06T00:02:25.964" v="0" actId="20577"/>
          <ac:spMkLst>
            <pc:docMk/>
            <pc:sldMk cId="1508588292" sldId="342"/>
            <ac:spMk id="33" creationId="{143A449B-AAB7-994A-92CE-8F48E2CA7DF6}"/>
          </ac:spMkLst>
        </pc:spChg>
        <pc:graphicFrameChg chg="modGraphic">
          <ac:chgData name="Bess Dunlevy" userId="dd4b9a8537dbe9d0" providerId="LiveId" clId="{9F9EF1F4-217B-4FA9-8CA9-408DC511FEBD}" dt="2024-06-06T00:02:57.584" v="83" actId="20577"/>
          <ac:graphicFrameMkLst>
            <pc:docMk/>
            <pc:sldMk cId="1508588292" sldId="342"/>
            <ac:graphicFrameMk id="5" creationId="{9D67C4F9-B9ED-1907-641C-8994FA946E4F}"/>
          </ac:graphicFrameMkLst>
        </pc:graphicFrameChg>
      </pc:sldChg>
      <pc:sldChg chg="modSp mod">
        <pc:chgData name="Bess Dunlevy" userId="dd4b9a8537dbe9d0" providerId="LiveId" clId="{9F9EF1F4-217B-4FA9-8CA9-408DC511FEBD}" dt="2024-06-06T00:03:30.404" v="98" actId="6549"/>
        <pc:sldMkLst>
          <pc:docMk/>
          <pc:sldMk cId="2096331201" sldId="343"/>
        </pc:sldMkLst>
        <pc:graphicFrameChg chg="modGraphic">
          <ac:chgData name="Bess Dunlevy" userId="dd4b9a8537dbe9d0" providerId="LiveId" clId="{9F9EF1F4-217B-4FA9-8CA9-408DC511FEBD}" dt="2024-06-06T00:03:30.404" v="98" actId="6549"/>
          <ac:graphicFrameMkLst>
            <pc:docMk/>
            <pc:sldMk cId="2096331201" sldId="343"/>
            <ac:graphicFrameMk id="2" creationId="{00014B60-3D13-9BD7-47CC-111BDDCB0F6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e.smartsheet.com/try-it?trp=4954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rukturierter beigefarbener Hintergrund">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Vorlage für einen strategischen </a:t>
            </a:r>
            <a:br>
              <a:rPr lang="de-DE" sz="2400" b="1" dirty="0">
                <a:solidFill>
                  <a:schemeClr val="tx1">
                    <a:lumMod val="65000"/>
                    <a:lumOff val="35000"/>
                  </a:schemeClr>
                </a:solidFill>
                <a:latin typeface="Century Gothic" panose="020B0502020202020204" pitchFamily="34" charset="0"/>
              </a:rPr>
            </a:br>
            <a:r>
              <a:rPr lang="de-DE" sz="2400" b="1" dirty="0">
                <a:solidFill>
                  <a:schemeClr val="tx1">
                    <a:lumMod val="65000"/>
                    <a:lumOff val="35000"/>
                  </a:schemeClr>
                </a:solidFill>
                <a:latin typeface="Century Gothic" panose="020B0502020202020204" pitchFamily="34" charset="0"/>
              </a:rPr>
              <a:t>5-Jahres-Business-Plan</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3058219496"/>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de-DE"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p>
                    <a:p>
                      <a:pPr marL="159385" marR="0" rtl="0">
                        <a:lnSpc>
                          <a:spcPct val="115000"/>
                        </a:lnSpc>
                        <a:spcBef>
                          <a:spcPts val="0"/>
                        </a:spcBef>
                        <a:spcAft>
                          <a:spcPts val="0"/>
                        </a:spcAft>
                      </a:pPr>
                      <a:r>
                        <a:rPr lang="de-DE"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Der Zweck der Organisation</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de-DE"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p>
                    <a:p>
                      <a:pPr marL="101600" marR="0" rtl="0">
                        <a:lnSpc>
                          <a:spcPct val="115000"/>
                        </a:lnSpc>
                        <a:spcBef>
                          <a:spcPts val="0"/>
                        </a:spcBef>
                        <a:spcAft>
                          <a:spcPts val="600"/>
                        </a:spcAft>
                      </a:pPr>
                      <a:r>
                        <a:rPr lang="de-DE"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Das ambitionierte Ziel der Organisation</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NAME DER ORGANISATION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5-JAHRES-STRATEGIEPLAN 20XX–20XX</a:t>
            </a:r>
          </a:p>
        </p:txBody>
      </p:sp>
      <p:pic>
        <p:nvPicPr>
          <p:cNvPr id="2" name="image1.png">
            <a:hlinkClick r:id="rId4"/>
            <a:extLst>
              <a:ext uri="{FF2B5EF4-FFF2-40B4-BE49-F238E27FC236}">
                <a16:creationId xmlns:a16="http://schemas.microsoft.com/office/drawing/2014/main" id="{E0924C4F-2F8D-25EC-3322-BBAF67C70EDF}"/>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9037102" y="320336"/>
            <a:ext cx="2743200" cy="545609"/>
          </a:xfrm>
          <a:prstGeom prst="rect">
            <a:avLst/>
          </a:prstGeom>
          <a:noFill/>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1556526679"/>
              </p:ext>
            </p:extLst>
          </p:nvPr>
        </p:nvGraphicFramePr>
        <p:xfrm>
          <a:off x="144379" y="154005"/>
          <a:ext cx="11867950" cy="647779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481447">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499088">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FINANZEN</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499088">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499088">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GESELLSCHAFT-LICHES ENGAGEMENT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499088">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BETRIEB</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36065958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a:t>
                      </a:r>
                      <a:r>
                        <a:rPr lang="de-DE" sz="1600" b="0">
                          <a:solidFill>
                            <a:schemeClr val="tx1"/>
                          </a:solidFill>
                          <a:effectLst/>
                          <a:latin typeface="Century Gothic" panose="020B0502020202020204" pitchFamily="34" charset="0"/>
                        </a:rPr>
                        <a:t>Wir versuchen, die Informationen stets zu aktualisieren und zu korrigieren. </a:t>
                      </a:r>
                      <a:br>
                        <a:rPr lang="de-DE" sz="1600" b="0">
                          <a:solidFill>
                            <a:schemeClr val="tx1"/>
                          </a:solidFill>
                          <a:effectLst/>
                          <a:latin typeface="Century Gothic" panose="020B0502020202020204" pitchFamily="34" charset="0"/>
                        </a:rPr>
                      </a:br>
                      <a:r>
                        <a:rPr lang="de-DE" sz="1600" b="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a:t>
                      </a:r>
                      <a:r>
                        <a:rPr lang="de-DE" sz="1600" b="0" dirty="0">
                          <a:solidFill>
                            <a:schemeClr val="tx1"/>
                          </a:solidFill>
                          <a:effectLst/>
                          <a:latin typeface="Century Gothic" panose="020B0502020202020204" pitchFamily="34" charset="0"/>
                        </a:rPr>
                        <a:t>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150</Words>
  <Application>Microsoft Office PowerPoint</Application>
  <PresentationFormat>Widescreen</PresentationFormat>
  <Paragraphs>22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44</cp:revision>
  <dcterms:created xsi:type="dcterms:W3CDTF">2022-05-22T18:55:25Z</dcterms:created>
  <dcterms:modified xsi:type="dcterms:W3CDTF">2024-09-17T03:06:29Z</dcterms:modified>
</cp:coreProperties>
</file>