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2" r:id="rId3"/>
    <p:sldId id="353" r:id="rId4"/>
    <p:sldId id="354"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9CA58C"/>
    <a:srgbClr val="C0F2DA"/>
    <a:srgbClr val="CBD6B5"/>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2F49C-34A8-4441-B9C4-B9E7082DBEF0}" v="41" dt="2024-07-23T01:20:46.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447"/>
  </p:normalViewPr>
  <p:slideViewPr>
    <p:cSldViewPr snapToGrid="0" snapToObjects="1">
      <p:cViewPr varScale="1">
        <p:scale>
          <a:sx n="112" d="100"/>
          <a:sy n="112" d="100"/>
        </p:scale>
        <p:origin x="65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3D2F49C-34A8-4441-B9C4-B9E7082DBEF0}"/>
    <pc:docChg chg="undo custSel addSld delSld modSld sldOrd">
      <pc:chgData name="Bess Dunlevy" userId="dd4b9a8537dbe9d0" providerId="LiveId" clId="{43D2F49C-34A8-4441-B9C4-B9E7082DBEF0}" dt="2024-07-23T01:21:04.050" v="735" actId="29295"/>
      <pc:docMkLst>
        <pc:docMk/>
      </pc:docMkLst>
      <pc:sldChg chg="addSp delSp modSp mod">
        <pc:chgData name="Bess Dunlevy" userId="dd4b9a8537dbe9d0" providerId="LiveId" clId="{43D2F49C-34A8-4441-B9C4-B9E7082DBEF0}" dt="2024-07-23T01:21:04.050" v="735" actId="29295"/>
        <pc:sldMkLst>
          <pc:docMk/>
          <pc:sldMk cId="1508588292" sldId="342"/>
        </pc:sldMkLst>
        <pc:spChg chg="mod">
          <ac:chgData name="Bess Dunlevy" userId="dd4b9a8537dbe9d0" providerId="LiveId" clId="{43D2F49C-34A8-4441-B9C4-B9E7082DBEF0}" dt="2024-07-23T00:18:18.311" v="45" actId="1076"/>
          <ac:spMkLst>
            <pc:docMk/>
            <pc:sldMk cId="1508588292" sldId="342"/>
            <ac:spMk id="33" creationId="{143A449B-AAB7-994A-92CE-8F48E2CA7DF6}"/>
          </ac:spMkLst>
        </pc:spChg>
        <pc:picChg chg="del">
          <ac:chgData name="Bess Dunlevy" userId="dd4b9a8537dbe9d0" providerId="LiveId" clId="{43D2F49C-34A8-4441-B9C4-B9E7082DBEF0}" dt="2024-07-23T00:18:05.491" v="0" actId="478"/>
          <ac:picMkLst>
            <pc:docMk/>
            <pc:sldMk cId="1508588292" sldId="342"/>
            <ac:picMk id="3" creationId="{DF5097AB-A42C-5BA2-4B4B-FB3F5F587D35}"/>
          </ac:picMkLst>
        </pc:picChg>
        <pc:picChg chg="add mod">
          <ac:chgData name="Bess Dunlevy" userId="dd4b9a8537dbe9d0" providerId="LiveId" clId="{43D2F49C-34A8-4441-B9C4-B9E7082DBEF0}" dt="2024-07-23T01:20:09.579" v="708" actId="14861"/>
          <ac:picMkLst>
            <pc:docMk/>
            <pc:sldMk cId="1508588292" sldId="342"/>
            <ac:picMk id="5" creationId="{0E87C904-B16A-3E10-C1E6-20F73F4767AD}"/>
          </ac:picMkLst>
        </pc:picChg>
        <pc:picChg chg="del">
          <ac:chgData name="Bess Dunlevy" userId="dd4b9a8537dbe9d0" providerId="LiveId" clId="{43D2F49C-34A8-4441-B9C4-B9E7082DBEF0}" dt="2024-07-23T00:18:06.174" v="1" actId="478"/>
          <ac:picMkLst>
            <pc:docMk/>
            <pc:sldMk cId="1508588292" sldId="342"/>
            <ac:picMk id="7" creationId="{558E449A-AF9A-527C-789D-5F0E90DB5D7E}"/>
          </ac:picMkLst>
        </pc:picChg>
        <pc:picChg chg="add del mod">
          <ac:chgData name="Bess Dunlevy" userId="dd4b9a8537dbe9d0" providerId="LiveId" clId="{43D2F49C-34A8-4441-B9C4-B9E7082DBEF0}" dt="2024-07-23T01:20:33.538" v="710" actId="478"/>
          <ac:picMkLst>
            <pc:docMk/>
            <pc:sldMk cId="1508588292" sldId="342"/>
            <ac:picMk id="8" creationId="{A35D11B9-9971-C427-F6B6-3875F51CCC01}"/>
          </ac:picMkLst>
        </pc:picChg>
        <pc:picChg chg="add mod ord">
          <ac:chgData name="Bess Dunlevy" userId="dd4b9a8537dbe9d0" providerId="LiveId" clId="{43D2F49C-34A8-4441-B9C4-B9E7082DBEF0}" dt="2024-07-23T01:21:04.050" v="735" actId="29295"/>
          <ac:picMkLst>
            <pc:docMk/>
            <pc:sldMk cId="1508588292" sldId="342"/>
            <ac:picMk id="10" creationId="{EC2925DC-04A8-7D14-5D9D-883145E2CC65}"/>
          </ac:picMkLst>
        </pc:picChg>
      </pc:sldChg>
      <pc:sldChg chg="del">
        <pc:chgData name="Bess Dunlevy" userId="dd4b9a8537dbe9d0" providerId="LiveId" clId="{43D2F49C-34A8-4441-B9C4-B9E7082DBEF0}" dt="2024-07-23T00:18:21.272" v="46" actId="47"/>
        <pc:sldMkLst>
          <pc:docMk/>
          <pc:sldMk cId="3742877543" sldId="344"/>
        </pc:sldMkLst>
      </pc:sldChg>
      <pc:sldChg chg="del">
        <pc:chgData name="Bess Dunlevy" userId="dd4b9a8537dbe9d0" providerId="LiveId" clId="{43D2F49C-34A8-4441-B9C4-B9E7082DBEF0}" dt="2024-07-23T00:18:29.238" v="48" actId="47"/>
        <pc:sldMkLst>
          <pc:docMk/>
          <pc:sldMk cId="1468024315" sldId="345"/>
        </pc:sldMkLst>
      </pc:sldChg>
      <pc:sldChg chg="del">
        <pc:chgData name="Bess Dunlevy" userId="dd4b9a8537dbe9d0" providerId="LiveId" clId="{43D2F49C-34A8-4441-B9C4-B9E7082DBEF0}" dt="2024-07-23T00:18:29.238" v="48" actId="47"/>
        <pc:sldMkLst>
          <pc:docMk/>
          <pc:sldMk cId="1939216892" sldId="347"/>
        </pc:sldMkLst>
      </pc:sldChg>
      <pc:sldChg chg="del">
        <pc:chgData name="Bess Dunlevy" userId="dd4b9a8537dbe9d0" providerId="LiveId" clId="{43D2F49C-34A8-4441-B9C4-B9E7082DBEF0}" dt="2024-07-23T00:18:29.238" v="48" actId="47"/>
        <pc:sldMkLst>
          <pc:docMk/>
          <pc:sldMk cId="2948050902" sldId="349"/>
        </pc:sldMkLst>
      </pc:sldChg>
      <pc:sldChg chg="del">
        <pc:chgData name="Bess Dunlevy" userId="dd4b9a8537dbe9d0" providerId="LiveId" clId="{43D2F49C-34A8-4441-B9C4-B9E7082DBEF0}" dt="2024-07-23T00:18:29.238" v="48" actId="47"/>
        <pc:sldMkLst>
          <pc:docMk/>
          <pc:sldMk cId="2246864986" sldId="350"/>
        </pc:sldMkLst>
      </pc:sldChg>
      <pc:sldChg chg="del">
        <pc:chgData name="Bess Dunlevy" userId="dd4b9a8537dbe9d0" providerId="LiveId" clId="{43D2F49C-34A8-4441-B9C4-B9E7082DBEF0}" dt="2024-07-23T00:18:29.238" v="48" actId="47"/>
        <pc:sldMkLst>
          <pc:docMk/>
          <pc:sldMk cId="3595146958" sldId="351"/>
        </pc:sldMkLst>
      </pc:sldChg>
      <pc:sldChg chg="addSp delSp modSp new mod">
        <pc:chgData name="Bess Dunlevy" userId="dd4b9a8537dbe9d0" providerId="LiveId" clId="{43D2F49C-34A8-4441-B9C4-B9E7082DBEF0}" dt="2024-07-23T01:17:47.540" v="692" actId="20577"/>
        <pc:sldMkLst>
          <pc:docMk/>
          <pc:sldMk cId="2543310723" sldId="352"/>
        </pc:sldMkLst>
        <pc:spChg chg="add mod">
          <ac:chgData name="Bess Dunlevy" userId="dd4b9a8537dbe9d0" providerId="LiveId" clId="{43D2F49C-34A8-4441-B9C4-B9E7082DBEF0}" dt="2024-07-23T00:25:36.952" v="144" actId="1035"/>
          <ac:spMkLst>
            <pc:docMk/>
            <pc:sldMk cId="2543310723" sldId="352"/>
            <ac:spMk id="3" creationId="{CEEAD3DC-9B2A-4B4D-8DE3-AE407460E550}"/>
          </ac:spMkLst>
        </pc:spChg>
        <pc:spChg chg="add mod">
          <ac:chgData name="Bess Dunlevy" userId="dd4b9a8537dbe9d0" providerId="LiveId" clId="{43D2F49C-34A8-4441-B9C4-B9E7082DBEF0}" dt="2024-07-23T00:25:44.301" v="146" actId="1076"/>
          <ac:spMkLst>
            <pc:docMk/>
            <pc:sldMk cId="2543310723" sldId="352"/>
            <ac:spMk id="4" creationId="{FCB2B2A4-18C6-4C6A-8C16-9845CA5BD70C}"/>
          </ac:spMkLst>
        </pc:spChg>
        <pc:spChg chg="add mod">
          <ac:chgData name="Bess Dunlevy" userId="dd4b9a8537dbe9d0" providerId="LiveId" clId="{43D2F49C-34A8-4441-B9C4-B9E7082DBEF0}" dt="2024-07-23T00:25:44.301" v="146" actId="1076"/>
          <ac:spMkLst>
            <pc:docMk/>
            <pc:sldMk cId="2543310723" sldId="352"/>
            <ac:spMk id="5" creationId="{C32FF66C-76C7-458A-917D-402FB78A6C85}"/>
          </ac:spMkLst>
        </pc:spChg>
        <pc:spChg chg="add mod">
          <ac:chgData name="Bess Dunlevy" userId="dd4b9a8537dbe9d0" providerId="LiveId" clId="{43D2F49C-34A8-4441-B9C4-B9E7082DBEF0}" dt="2024-07-23T00:25:44.301" v="146" actId="1076"/>
          <ac:spMkLst>
            <pc:docMk/>
            <pc:sldMk cId="2543310723" sldId="352"/>
            <ac:spMk id="6" creationId="{F26A3CAD-FA2C-43FC-ACD1-E799A416DC99}"/>
          </ac:spMkLst>
        </pc:spChg>
        <pc:spChg chg="add mod">
          <ac:chgData name="Bess Dunlevy" userId="dd4b9a8537dbe9d0" providerId="LiveId" clId="{43D2F49C-34A8-4441-B9C4-B9E7082DBEF0}" dt="2024-07-23T00:25:44.301" v="146" actId="1076"/>
          <ac:spMkLst>
            <pc:docMk/>
            <pc:sldMk cId="2543310723" sldId="352"/>
            <ac:spMk id="7" creationId="{EC705814-F2FB-4019-AF37-3ADEE7CBDA2A}"/>
          </ac:spMkLst>
        </pc:spChg>
        <pc:spChg chg="add mod">
          <ac:chgData name="Bess Dunlevy" userId="dd4b9a8537dbe9d0" providerId="LiveId" clId="{43D2F49C-34A8-4441-B9C4-B9E7082DBEF0}" dt="2024-07-23T00:25:40.043" v="145" actId="1076"/>
          <ac:spMkLst>
            <pc:docMk/>
            <pc:sldMk cId="2543310723" sldId="352"/>
            <ac:spMk id="8" creationId="{2836130D-CA4D-454C-BC9F-789B6A485F3B}"/>
          </ac:spMkLst>
        </pc:spChg>
        <pc:spChg chg="add mod">
          <ac:chgData name="Bess Dunlevy" userId="dd4b9a8537dbe9d0" providerId="LiveId" clId="{43D2F49C-34A8-4441-B9C4-B9E7082DBEF0}" dt="2024-07-23T00:28:22.198" v="206" actId="1076"/>
          <ac:spMkLst>
            <pc:docMk/>
            <pc:sldMk cId="2543310723" sldId="352"/>
            <ac:spMk id="9" creationId="{2EC84CFB-1E6E-4234-9EC3-CFE0638978DD}"/>
          </ac:spMkLst>
        </pc:spChg>
        <pc:spChg chg="add mod">
          <ac:chgData name="Bess Dunlevy" userId="dd4b9a8537dbe9d0" providerId="LiveId" clId="{43D2F49C-34A8-4441-B9C4-B9E7082DBEF0}" dt="2024-07-23T00:27:58.011" v="198" actId="1076"/>
          <ac:spMkLst>
            <pc:docMk/>
            <pc:sldMk cId="2543310723" sldId="352"/>
            <ac:spMk id="10" creationId="{B07C88B5-2E21-4CB2-A490-7CB83F27A1E5}"/>
          </ac:spMkLst>
        </pc:spChg>
        <pc:spChg chg="add mod">
          <ac:chgData name="Bess Dunlevy" userId="dd4b9a8537dbe9d0" providerId="LiveId" clId="{43D2F49C-34A8-4441-B9C4-B9E7082DBEF0}" dt="2024-07-23T00:27:27.932" v="189" actId="164"/>
          <ac:spMkLst>
            <pc:docMk/>
            <pc:sldMk cId="2543310723" sldId="352"/>
            <ac:spMk id="11" creationId="{C09FF496-0ACE-43A5-8E7E-FE4F60A3795D}"/>
          </ac:spMkLst>
        </pc:spChg>
        <pc:spChg chg="add mod">
          <ac:chgData name="Bess Dunlevy" userId="dd4b9a8537dbe9d0" providerId="LiveId" clId="{43D2F49C-34A8-4441-B9C4-B9E7082DBEF0}" dt="2024-07-23T00:27:27.932" v="189" actId="164"/>
          <ac:spMkLst>
            <pc:docMk/>
            <pc:sldMk cId="2543310723" sldId="352"/>
            <ac:spMk id="12" creationId="{B8D6E821-1271-4063-BA5E-3A2722AFAF04}"/>
          </ac:spMkLst>
        </pc:spChg>
        <pc:spChg chg="add mod">
          <ac:chgData name="Bess Dunlevy" userId="dd4b9a8537dbe9d0" providerId="LiveId" clId="{43D2F49C-34A8-4441-B9C4-B9E7082DBEF0}" dt="2024-07-23T00:27:32.492" v="191" actId="164"/>
          <ac:spMkLst>
            <pc:docMk/>
            <pc:sldMk cId="2543310723" sldId="352"/>
            <ac:spMk id="13" creationId="{8F643601-D5FA-4D42-B9E3-71EC1CA08522}"/>
          </ac:spMkLst>
        </pc:spChg>
        <pc:spChg chg="add mod">
          <ac:chgData name="Bess Dunlevy" userId="dd4b9a8537dbe9d0" providerId="LiveId" clId="{43D2F49C-34A8-4441-B9C4-B9E7082DBEF0}" dt="2024-07-23T00:20:02.194" v="61" actId="947"/>
          <ac:spMkLst>
            <pc:docMk/>
            <pc:sldMk cId="2543310723" sldId="352"/>
            <ac:spMk id="16" creationId="{1BAF34B7-3C8E-401E-8F41-FA80C69F4BD7}"/>
          </ac:spMkLst>
        </pc:spChg>
        <pc:spChg chg="add mod">
          <ac:chgData name="Bess Dunlevy" userId="dd4b9a8537dbe9d0" providerId="LiveId" clId="{43D2F49C-34A8-4441-B9C4-B9E7082DBEF0}" dt="2024-07-23T00:20:10.876" v="62" actId="947"/>
          <ac:spMkLst>
            <pc:docMk/>
            <pc:sldMk cId="2543310723" sldId="352"/>
            <ac:spMk id="17" creationId="{F1AC5BB9-7FF7-4BB1-8951-23A5A0C1BFDE}"/>
          </ac:spMkLst>
        </pc:spChg>
        <pc:spChg chg="add mod">
          <ac:chgData name="Bess Dunlevy" userId="dd4b9a8537dbe9d0" providerId="LiveId" clId="{43D2F49C-34A8-4441-B9C4-B9E7082DBEF0}" dt="2024-07-23T00:25:36.952" v="144" actId="1035"/>
          <ac:spMkLst>
            <pc:docMk/>
            <pc:sldMk cId="2543310723" sldId="352"/>
            <ac:spMk id="18" creationId="{0A4DD9FF-25BF-43FF-8BA5-A7D4A5FD9718}"/>
          </ac:spMkLst>
        </pc:spChg>
        <pc:spChg chg="add mod">
          <ac:chgData name="Bess Dunlevy" userId="dd4b9a8537dbe9d0" providerId="LiveId" clId="{43D2F49C-34A8-4441-B9C4-B9E7082DBEF0}" dt="2024-07-23T00:29:24.550" v="217" actId="1076"/>
          <ac:spMkLst>
            <pc:docMk/>
            <pc:sldMk cId="2543310723" sldId="352"/>
            <ac:spMk id="19" creationId="{C195E26C-67E1-450D-BF0A-F1EE4F7DD188}"/>
          </ac:spMkLst>
        </pc:spChg>
        <pc:spChg chg="add mod">
          <ac:chgData name="Bess Dunlevy" userId="dd4b9a8537dbe9d0" providerId="LiveId" clId="{43D2F49C-34A8-4441-B9C4-B9E7082DBEF0}" dt="2024-07-23T00:26:11.681" v="151" actId="1076"/>
          <ac:spMkLst>
            <pc:docMk/>
            <pc:sldMk cId="2543310723" sldId="352"/>
            <ac:spMk id="20" creationId="{1E1091AF-4362-4C9E-BA8E-3C7A0E96CB29}"/>
          </ac:spMkLst>
        </pc:spChg>
        <pc:spChg chg="add mod">
          <ac:chgData name="Bess Dunlevy" userId="dd4b9a8537dbe9d0" providerId="LiveId" clId="{43D2F49C-34A8-4441-B9C4-B9E7082DBEF0}" dt="2024-07-23T00:26:11.681" v="151" actId="1076"/>
          <ac:spMkLst>
            <pc:docMk/>
            <pc:sldMk cId="2543310723" sldId="352"/>
            <ac:spMk id="21" creationId="{A0D5DC70-29F9-4F2C-A75A-37F2044ED22C}"/>
          </ac:spMkLst>
        </pc:spChg>
        <pc:spChg chg="add mod">
          <ac:chgData name="Bess Dunlevy" userId="dd4b9a8537dbe9d0" providerId="LiveId" clId="{43D2F49C-34A8-4441-B9C4-B9E7082DBEF0}" dt="2024-07-23T00:28:51.169" v="213" actId="1076"/>
          <ac:spMkLst>
            <pc:docMk/>
            <pc:sldMk cId="2543310723" sldId="352"/>
            <ac:spMk id="22" creationId="{2E038D73-742E-4E7E-9260-1CB91595937C}"/>
          </ac:spMkLst>
        </pc:spChg>
        <pc:spChg chg="add mod">
          <ac:chgData name="Bess Dunlevy" userId="dd4b9a8537dbe9d0" providerId="LiveId" clId="{43D2F49C-34A8-4441-B9C4-B9E7082DBEF0}" dt="2024-07-23T00:29:18.790" v="215" actId="1076"/>
          <ac:spMkLst>
            <pc:docMk/>
            <pc:sldMk cId="2543310723" sldId="352"/>
            <ac:spMk id="23" creationId="{0B671167-3883-4DF0-94A0-4B3574868E16}"/>
          </ac:spMkLst>
        </pc:spChg>
        <pc:spChg chg="add mod">
          <ac:chgData name="Bess Dunlevy" userId="dd4b9a8537dbe9d0" providerId="LiveId" clId="{43D2F49C-34A8-4441-B9C4-B9E7082DBEF0}" dt="2024-07-23T00:29:21.510" v="216" actId="1076"/>
          <ac:spMkLst>
            <pc:docMk/>
            <pc:sldMk cId="2543310723" sldId="352"/>
            <ac:spMk id="24" creationId="{F9AC2A0F-4581-403D-B6B8-DA44E4D0B334}"/>
          </ac:spMkLst>
        </pc:spChg>
        <pc:spChg chg="add mod">
          <ac:chgData name="Bess Dunlevy" userId="dd4b9a8537dbe9d0" providerId="LiveId" clId="{43D2F49C-34A8-4441-B9C4-B9E7082DBEF0}" dt="2024-07-23T00:28:08.478" v="202" actId="14100"/>
          <ac:spMkLst>
            <pc:docMk/>
            <pc:sldMk cId="2543310723" sldId="352"/>
            <ac:spMk id="25" creationId="{8642308F-6966-4582-9D8C-3C64A928AC83}"/>
          </ac:spMkLst>
        </pc:spChg>
        <pc:spChg chg="add mod">
          <ac:chgData name="Bess Dunlevy" userId="dd4b9a8537dbe9d0" providerId="LiveId" clId="{43D2F49C-34A8-4441-B9C4-B9E7082DBEF0}" dt="2024-07-23T00:25:36.952" v="144" actId="1035"/>
          <ac:spMkLst>
            <pc:docMk/>
            <pc:sldMk cId="2543310723" sldId="352"/>
            <ac:spMk id="26" creationId="{434EBF30-A694-4FC0-81D3-9D3077B3DC02}"/>
          </ac:spMkLst>
        </pc:spChg>
        <pc:spChg chg="add mod">
          <ac:chgData name="Bess Dunlevy" userId="dd4b9a8537dbe9d0" providerId="LiveId" clId="{43D2F49C-34A8-4441-B9C4-B9E7082DBEF0}" dt="2024-07-23T00:29:36.839" v="218" actId="1076"/>
          <ac:spMkLst>
            <pc:docMk/>
            <pc:sldMk cId="2543310723" sldId="352"/>
            <ac:spMk id="27" creationId="{3B15B852-5347-45A1-86CD-C84C3823E7BE}"/>
          </ac:spMkLst>
        </pc:spChg>
        <pc:spChg chg="add mod">
          <ac:chgData name="Bess Dunlevy" userId="dd4b9a8537dbe9d0" providerId="LiveId" clId="{43D2F49C-34A8-4441-B9C4-B9E7082DBEF0}" dt="2024-07-23T00:29:36.839" v="218" actId="1076"/>
          <ac:spMkLst>
            <pc:docMk/>
            <pc:sldMk cId="2543310723" sldId="352"/>
            <ac:spMk id="28" creationId="{B9FD48D4-E367-4AAA-956F-CD007FEC4C45}"/>
          </ac:spMkLst>
        </pc:spChg>
        <pc:spChg chg="add mod">
          <ac:chgData name="Bess Dunlevy" userId="dd4b9a8537dbe9d0" providerId="LiveId" clId="{43D2F49C-34A8-4441-B9C4-B9E7082DBEF0}" dt="2024-07-23T00:29:42.385" v="219" actId="1076"/>
          <ac:spMkLst>
            <pc:docMk/>
            <pc:sldMk cId="2543310723" sldId="352"/>
            <ac:spMk id="29" creationId="{A7A594A7-B66E-406B-B4AF-617C27659197}"/>
          </ac:spMkLst>
        </pc:spChg>
        <pc:spChg chg="add mod">
          <ac:chgData name="Bess Dunlevy" userId="dd4b9a8537dbe9d0" providerId="LiveId" clId="{43D2F49C-34A8-4441-B9C4-B9E7082DBEF0}" dt="2024-07-23T00:29:42.385" v="219" actId="1076"/>
          <ac:spMkLst>
            <pc:docMk/>
            <pc:sldMk cId="2543310723" sldId="352"/>
            <ac:spMk id="30" creationId="{99A6161F-9D4B-4BB3-B047-65196EC57D69}"/>
          </ac:spMkLst>
        </pc:spChg>
        <pc:spChg chg="add mod">
          <ac:chgData name="Bess Dunlevy" userId="dd4b9a8537dbe9d0" providerId="LiveId" clId="{43D2F49C-34A8-4441-B9C4-B9E7082DBEF0}" dt="2024-07-23T00:30:14.100" v="226" actId="1076"/>
          <ac:spMkLst>
            <pc:docMk/>
            <pc:sldMk cId="2543310723" sldId="352"/>
            <ac:spMk id="31" creationId="{DF63C781-6CC0-4C3E-B200-E7E8A93BE973}"/>
          </ac:spMkLst>
        </pc:spChg>
        <pc:spChg chg="add mod">
          <ac:chgData name="Bess Dunlevy" userId="dd4b9a8537dbe9d0" providerId="LiveId" clId="{43D2F49C-34A8-4441-B9C4-B9E7082DBEF0}" dt="2024-07-23T00:25:36.952" v="144" actId="1035"/>
          <ac:spMkLst>
            <pc:docMk/>
            <pc:sldMk cId="2543310723" sldId="352"/>
            <ac:spMk id="32" creationId="{6A7953A2-4984-401B-A354-AC61B0526A38}"/>
          </ac:spMkLst>
        </pc:spChg>
        <pc:spChg chg="add mod">
          <ac:chgData name="Bess Dunlevy" userId="dd4b9a8537dbe9d0" providerId="LiveId" clId="{43D2F49C-34A8-4441-B9C4-B9E7082DBEF0}" dt="2024-07-23T00:30:01.244" v="223" actId="1076"/>
          <ac:spMkLst>
            <pc:docMk/>
            <pc:sldMk cId="2543310723" sldId="352"/>
            <ac:spMk id="33" creationId="{48E1D112-89D5-4AAB-9237-B8D1FB6880B1}"/>
          </ac:spMkLst>
        </pc:spChg>
        <pc:spChg chg="add mod">
          <ac:chgData name="Bess Dunlevy" userId="dd4b9a8537dbe9d0" providerId="LiveId" clId="{43D2F49C-34A8-4441-B9C4-B9E7082DBEF0}" dt="2024-07-23T00:30:01.244" v="223" actId="1076"/>
          <ac:spMkLst>
            <pc:docMk/>
            <pc:sldMk cId="2543310723" sldId="352"/>
            <ac:spMk id="34" creationId="{85839EC8-4E21-4CDA-B7AE-0FE767490E2E}"/>
          </ac:spMkLst>
        </pc:spChg>
        <pc:spChg chg="add mod">
          <ac:chgData name="Bess Dunlevy" userId="dd4b9a8537dbe9d0" providerId="LiveId" clId="{43D2F49C-34A8-4441-B9C4-B9E7082DBEF0}" dt="2024-07-23T00:30:04.859" v="224" actId="1076"/>
          <ac:spMkLst>
            <pc:docMk/>
            <pc:sldMk cId="2543310723" sldId="352"/>
            <ac:spMk id="35" creationId="{9AC905C7-9561-4E77-B65C-5B6C10A891A5}"/>
          </ac:spMkLst>
        </pc:spChg>
        <pc:spChg chg="add mod">
          <ac:chgData name="Bess Dunlevy" userId="dd4b9a8537dbe9d0" providerId="LiveId" clId="{43D2F49C-34A8-4441-B9C4-B9E7082DBEF0}" dt="2024-07-23T00:30:04.859" v="224" actId="1076"/>
          <ac:spMkLst>
            <pc:docMk/>
            <pc:sldMk cId="2543310723" sldId="352"/>
            <ac:spMk id="36" creationId="{DE64700E-1F01-4B31-979D-179EF4A03844}"/>
          </ac:spMkLst>
        </pc:spChg>
        <pc:spChg chg="add mod">
          <ac:chgData name="Bess Dunlevy" userId="dd4b9a8537dbe9d0" providerId="LiveId" clId="{43D2F49C-34A8-4441-B9C4-B9E7082DBEF0}" dt="2024-07-23T00:29:56.393" v="222" actId="1076"/>
          <ac:spMkLst>
            <pc:docMk/>
            <pc:sldMk cId="2543310723" sldId="352"/>
            <ac:spMk id="37" creationId="{97AF72EF-A14D-4F74-A09B-4294B0232510}"/>
          </ac:spMkLst>
        </pc:spChg>
        <pc:spChg chg="add mod">
          <ac:chgData name="Bess Dunlevy" userId="dd4b9a8537dbe9d0" providerId="LiveId" clId="{43D2F49C-34A8-4441-B9C4-B9E7082DBEF0}" dt="2024-07-23T00:23:15.265" v="104" actId="1076"/>
          <ac:spMkLst>
            <pc:docMk/>
            <pc:sldMk cId="2543310723" sldId="352"/>
            <ac:spMk id="39" creationId="{8DF7B274-DAA8-43B0-AED8-F93390EF69AC}"/>
          </ac:spMkLst>
        </pc:spChg>
        <pc:spChg chg="add mod">
          <ac:chgData name="Bess Dunlevy" userId="dd4b9a8537dbe9d0" providerId="LiveId" clId="{43D2F49C-34A8-4441-B9C4-B9E7082DBEF0}" dt="2024-07-23T00:23:56.815" v="115" actId="1076"/>
          <ac:spMkLst>
            <pc:docMk/>
            <pc:sldMk cId="2543310723" sldId="352"/>
            <ac:spMk id="41" creationId="{B8E7731D-99EE-4E2F-895A-1F5480F13EF9}"/>
          </ac:spMkLst>
        </pc:spChg>
        <pc:spChg chg="add mod">
          <ac:chgData name="Bess Dunlevy" userId="dd4b9a8537dbe9d0" providerId="LiveId" clId="{43D2F49C-34A8-4441-B9C4-B9E7082DBEF0}" dt="2024-07-23T00:29:45.560" v="220" actId="1076"/>
          <ac:spMkLst>
            <pc:docMk/>
            <pc:sldMk cId="2543310723" sldId="352"/>
            <ac:spMk id="43" creationId="{9BDBA1F1-FC3B-4DDB-85BD-ACA25CFEB2D6}"/>
          </ac:spMkLst>
        </pc:spChg>
        <pc:spChg chg="add mod">
          <ac:chgData name="Bess Dunlevy" userId="dd4b9a8537dbe9d0" providerId="LiveId" clId="{43D2F49C-34A8-4441-B9C4-B9E7082DBEF0}" dt="2024-07-23T00:28:56.658" v="214" actId="1076"/>
          <ac:spMkLst>
            <pc:docMk/>
            <pc:sldMk cId="2543310723" sldId="352"/>
            <ac:spMk id="44" creationId="{73B0071C-4EBC-489E-BD72-5044751BCCDF}"/>
          </ac:spMkLst>
        </pc:spChg>
        <pc:spChg chg="add mod">
          <ac:chgData name="Bess Dunlevy" userId="dd4b9a8537dbe9d0" providerId="LiveId" clId="{43D2F49C-34A8-4441-B9C4-B9E7082DBEF0}" dt="2024-07-23T00:25:50.461" v="147" actId="1076"/>
          <ac:spMkLst>
            <pc:docMk/>
            <pc:sldMk cId="2543310723" sldId="352"/>
            <ac:spMk id="45" creationId="{E69E2EC9-A903-4E1A-9FC1-0936FFC57AA4}"/>
          </ac:spMkLst>
        </pc:spChg>
        <pc:spChg chg="add mod">
          <ac:chgData name="Bess Dunlevy" userId="dd4b9a8537dbe9d0" providerId="LiveId" clId="{43D2F49C-34A8-4441-B9C4-B9E7082DBEF0}" dt="2024-07-23T00:24:12.113" v="121" actId="14100"/>
          <ac:spMkLst>
            <pc:docMk/>
            <pc:sldMk cId="2543310723" sldId="352"/>
            <ac:spMk id="47" creationId="{AFCD30FA-C731-4179-9BBE-47D8462252B8}"/>
          </ac:spMkLst>
        </pc:spChg>
        <pc:spChg chg="add mod">
          <ac:chgData name="Bess Dunlevy" userId="dd4b9a8537dbe9d0" providerId="LiveId" clId="{43D2F49C-34A8-4441-B9C4-B9E7082DBEF0}" dt="2024-07-23T01:17:47.540" v="692" actId="20577"/>
          <ac:spMkLst>
            <pc:docMk/>
            <pc:sldMk cId="2543310723" sldId="352"/>
            <ac:spMk id="61" creationId="{D5AC58D2-0131-825D-A182-09F8AF7CF251}"/>
          </ac:spMkLst>
        </pc:spChg>
        <pc:grpChg chg="add mod">
          <ac:chgData name="Bess Dunlevy" userId="dd4b9a8537dbe9d0" providerId="LiveId" clId="{43D2F49C-34A8-4441-B9C4-B9E7082DBEF0}" dt="2024-07-23T00:27:32.492" v="191" actId="164"/>
          <ac:grpSpMkLst>
            <pc:docMk/>
            <pc:sldMk cId="2543310723" sldId="352"/>
            <ac:grpSpMk id="58" creationId="{D3079D36-3EC8-D292-61E1-DA1F4E321DC8}"/>
          </ac:grpSpMkLst>
        </pc:grpChg>
        <pc:grpChg chg="add mod">
          <ac:chgData name="Bess Dunlevy" userId="dd4b9a8537dbe9d0" providerId="LiveId" clId="{43D2F49C-34A8-4441-B9C4-B9E7082DBEF0}" dt="2024-07-23T00:27:32.492" v="191" actId="164"/>
          <ac:grpSpMkLst>
            <pc:docMk/>
            <pc:sldMk cId="2543310723" sldId="352"/>
            <ac:grpSpMk id="59" creationId="{687F912C-E7C6-6940-0F4E-F5F22C72907F}"/>
          </ac:grpSpMkLst>
        </pc:grpChg>
        <pc:graphicFrameChg chg="add del mod">
          <ac:chgData name="Bess Dunlevy" userId="dd4b9a8537dbe9d0" providerId="LiveId" clId="{43D2F49C-34A8-4441-B9C4-B9E7082DBEF0}" dt="2024-07-23T00:19:10.202" v="51" actId="478"/>
          <ac:graphicFrameMkLst>
            <pc:docMk/>
            <pc:sldMk cId="2543310723" sldId="352"/>
            <ac:graphicFrameMk id="2" creationId="{F6EE870F-CDC0-9F96-C4B4-6EB6BCFC2670}"/>
          </ac:graphicFrameMkLst>
        </pc:graphicFrameChg>
        <pc:cxnChg chg="add mod">
          <ac:chgData name="Bess Dunlevy" userId="dd4b9a8537dbe9d0" providerId="LiveId" clId="{43D2F49C-34A8-4441-B9C4-B9E7082DBEF0}" dt="2024-07-23T00:27:27.932" v="189" actId="164"/>
          <ac:cxnSpMkLst>
            <pc:docMk/>
            <pc:sldMk cId="2543310723" sldId="352"/>
            <ac:cxnSpMk id="14" creationId="{328C6931-49CE-40E2-9292-9D063318778B}"/>
          </ac:cxnSpMkLst>
        </pc:cxnChg>
        <pc:cxnChg chg="add mod">
          <ac:chgData name="Bess Dunlevy" userId="dd4b9a8537dbe9d0" providerId="LiveId" clId="{43D2F49C-34A8-4441-B9C4-B9E7082DBEF0}" dt="2024-07-23T00:19:06.076" v="50" actId="1076"/>
          <ac:cxnSpMkLst>
            <pc:docMk/>
            <pc:sldMk cId="2543310723" sldId="352"/>
            <ac:cxnSpMk id="15" creationId="{5146AEE1-B003-4409-9E92-590408809466}"/>
          </ac:cxnSpMkLst>
        </pc:cxnChg>
        <pc:cxnChg chg="add mod">
          <ac:chgData name="Bess Dunlevy" userId="dd4b9a8537dbe9d0" providerId="LiveId" clId="{43D2F49C-34A8-4441-B9C4-B9E7082DBEF0}" dt="2024-07-23T00:23:15.265" v="104" actId="1076"/>
          <ac:cxnSpMkLst>
            <pc:docMk/>
            <pc:sldMk cId="2543310723" sldId="352"/>
            <ac:cxnSpMk id="38" creationId="{178CA72A-8991-4D76-BBF0-6D021E20EDF8}"/>
          </ac:cxnSpMkLst>
        </pc:cxnChg>
        <pc:cxnChg chg="add mod">
          <ac:chgData name="Bess Dunlevy" userId="dd4b9a8537dbe9d0" providerId="LiveId" clId="{43D2F49C-34A8-4441-B9C4-B9E7082DBEF0}" dt="2024-07-23T00:24:02.568" v="117" actId="14100"/>
          <ac:cxnSpMkLst>
            <pc:docMk/>
            <pc:sldMk cId="2543310723" sldId="352"/>
            <ac:cxnSpMk id="40" creationId="{BF261A38-BFCD-433F-A127-28FD92AF338F}"/>
          </ac:cxnSpMkLst>
        </pc:cxnChg>
        <pc:cxnChg chg="add mod">
          <ac:chgData name="Bess Dunlevy" userId="dd4b9a8537dbe9d0" providerId="LiveId" clId="{43D2F49C-34A8-4441-B9C4-B9E7082DBEF0}" dt="2024-07-23T00:20:30.888" v="66" actId="1076"/>
          <ac:cxnSpMkLst>
            <pc:docMk/>
            <pc:sldMk cId="2543310723" sldId="352"/>
            <ac:cxnSpMk id="42" creationId="{E2C0B27D-DCA9-4DC4-BD1A-FCAC237EEAC1}"/>
          </ac:cxnSpMkLst>
        </pc:cxnChg>
        <pc:cxnChg chg="add mod">
          <ac:chgData name="Bess Dunlevy" userId="dd4b9a8537dbe9d0" providerId="LiveId" clId="{43D2F49C-34A8-4441-B9C4-B9E7082DBEF0}" dt="2024-07-23T00:30:19.109" v="227" actId="14100"/>
          <ac:cxnSpMkLst>
            <pc:docMk/>
            <pc:sldMk cId="2543310723" sldId="352"/>
            <ac:cxnSpMk id="46" creationId="{A704F997-1AEF-4868-8E7A-A5B73F7B8A35}"/>
          </ac:cxnSpMkLst>
        </pc:cxnChg>
        <pc:cxnChg chg="add mod">
          <ac:chgData name="Bess Dunlevy" userId="dd4b9a8537dbe9d0" providerId="LiveId" clId="{43D2F49C-34A8-4441-B9C4-B9E7082DBEF0}" dt="2024-07-23T00:27:27.932" v="189" actId="164"/>
          <ac:cxnSpMkLst>
            <pc:docMk/>
            <pc:sldMk cId="2543310723" sldId="352"/>
            <ac:cxnSpMk id="57" creationId="{351C0E51-FBB8-BEBA-0ACD-2756ABA55322}"/>
          </ac:cxnSpMkLst>
        </pc:cxnChg>
      </pc:sldChg>
      <pc:sldChg chg="addSp delSp modSp add mod">
        <pc:chgData name="Bess Dunlevy" userId="dd4b9a8537dbe9d0" providerId="LiveId" clId="{43D2F49C-34A8-4441-B9C4-B9E7082DBEF0}" dt="2024-07-23T01:13:26.919" v="470" actId="14100"/>
        <pc:sldMkLst>
          <pc:docMk/>
          <pc:sldMk cId="1389567429" sldId="353"/>
        </pc:sldMkLst>
        <pc:spChg chg="add mod">
          <ac:chgData name="Bess Dunlevy" userId="dd4b9a8537dbe9d0" providerId="LiveId" clId="{43D2F49C-34A8-4441-B9C4-B9E7082DBEF0}" dt="2024-07-23T01:09:06.186" v="347" actId="1076"/>
          <ac:spMkLst>
            <pc:docMk/>
            <pc:sldMk cId="1389567429" sldId="353"/>
            <ac:spMk id="2" creationId="{2D5F5739-36FB-587B-F947-BBC9826EF617}"/>
          </ac:spMkLst>
        </pc:spChg>
        <pc:spChg chg="mod">
          <ac:chgData name="Bess Dunlevy" userId="dd4b9a8537dbe9d0" providerId="LiveId" clId="{43D2F49C-34A8-4441-B9C4-B9E7082DBEF0}" dt="2024-07-23T01:08:01.159" v="272" actId="20577"/>
          <ac:spMkLst>
            <pc:docMk/>
            <pc:sldMk cId="1389567429" sldId="353"/>
            <ac:spMk id="3" creationId="{CEEAD3DC-9B2A-4B4D-8DE3-AE407460E550}"/>
          </ac:spMkLst>
        </pc:spChg>
        <pc:spChg chg="mod">
          <ac:chgData name="Bess Dunlevy" userId="dd4b9a8537dbe9d0" providerId="LiveId" clId="{43D2F49C-34A8-4441-B9C4-B9E7082DBEF0}" dt="2024-07-23T01:11:45.933" v="435" actId="1076"/>
          <ac:spMkLst>
            <pc:docMk/>
            <pc:sldMk cId="1389567429" sldId="353"/>
            <ac:spMk id="4" creationId="{FCB2B2A4-18C6-4C6A-8C16-9845CA5BD70C}"/>
          </ac:spMkLst>
        </pc:spChg>
        <pc:spChg chg="mod">
          <ac:chgData name="Bess Dunlevy" userId="dd4b9a8537dbe9d0" providerId="LiveId" clId="{43D2F49C-34A8-4441-B9C4-B9E7082DBEF0}" dt="2024-07-23T01:11:45.933" v="435" actId="1076"/>
          <ac:spMkLst>
            <pc:docMk/>
            <pc:sldMk cId="1389567429" sldId="353"/>
            <ac:spMk id="5" creationId="{C32FF66C-76C7-458A-917D-402FB78A6C85}"/>
          </ac:spMkLst>
        </pc:spChg>
        <pc:spChg chg="mod">
          <ac:chgData name="Bess Dunlevy" userId="dd4b9a8537dbe9d0" providerId="LiveId" clId="{43D2F49C-34A8-4441-B9C4-B9E7082DBEF0}" dt="2024-07-23T01:11:45.933" v="435" actId="1076"/>
          <ac:spMkLst>
            <pc:docMk/>
            <pc:sldMk cId="1389567429" sldId="353"/>
            <ac:spMk id="6" creationId="{F26A3CAD-FA2C-43FC-ACD1-E799A416DC99}"/>
          </ac:spMkLst>
        </pc:spChg>
        <pc:spChg chg="mod">
          <ac:chgData name="Bess Dunlevy" userId="dd4b9a8537dbe9d0" providerId="LiveId" clId="{43D2F49C-34A8-4441-B9C4-B9E7082DBEF0}" dt="2024-07-23T01:11:45.933" v="435" actId="1076"/>
          <ac:spMkLst>
            <pc:docMk/>
            <pc:sldMk cId="1389567429" sldId="353"/>
            <ac:spMk id="7" creationId="{EC705814-F2FB-4019-AF37-3ADEE7CBDA2A}"/>
          </ac:spMkLst>
        </pc:spChg>
        <pc:spChg chg="mod">
          <ac:chgData name="Bess Dunlevy" userId="dd4b9a8537dbe9d0" providerId="LiveId" clId="{43D2F49C-34A8-4441-B9C4-B9E7082DBEF0}" dt="2024-07-23T01:07:42.737" v="269" actId="20577"/>
          <ac:spMkLst>
            <pc:docMk/>
            <pc:sldMk cId="1389567429" sldId="353"/>
            <ac:spMk id="8" creationId="{2836130D-CA4D-454C-BC9F-789B6A485F3B}"/>
          </ac:spMkLst>
        </pc:spChg>
        <pc:spChg chg="del">
          <ac:chgData name="Bess Dunlevy" userId="dd4b9a8537dbe9d0" providerId="LiveId" clId="{43D2F49C-34A8-4441-B9C4-B9E7082DBEF0}" dt="2024-07-23T01:08:50.173" v="341" actId="478"/>
          <ac:spMkLst>
            <pc:docMk/>
            <pc:sldMk cId="1389567429" sldId="353"/>
            <ac:spMk id="9" creationId="{2EC84CFB-1E6E-4234-9EC3-CFE0638978DD}"/>
          </ac:spMkLst>
        </pc:spChg>
        <pc:spChg chg="mod">
          <ac:chgData name="Bess Dunlevy" userId="dd4b9a8537dbe9d0" providerId="LiveId" clId="{43D2F49C-34A8-4441-B9C4-B9E7082DBEF0}" dt="2024-07-23T01:08:54.158" v="342" actId="1076"/>
          <ac:spMkLst>
            <pc:docMk/>
            <pc:sldMk cId="1389567429" sldId="353"/>
            <ac:spMk id="10" creationId="{B07C88B5-2E21-4CB2-A490-7CB83F27A1E5}"/>
          </ac:spMkLst>
        </pc:spChg>
        <pc:spChg chg="mod">
          <ac:chgData name="Bess Dunlevy" userId="dd4b9a8537dbe9d0" providerId="LiveId" clId="{43D2F49C-34A8-4441-B9C4-B9E7082DBEF0}" dt="2024-07-23T01:07:15.801" v="236" actId="20577"/>
          <ac:spMkLst>
            <pc:docMk/>
            <pc:sldMk cId="1389567429" sldId="353"/>
            <ac:spMk id="16" creationId="{1BAF34B7-3C8E-401E-8F41-FA80C69F4BD7}"/>
          </ac:spMkLst>
        </pc:spChg>
        <pc:spChg chg="mod">
          <ac:chgData name="Bess Dunlevy" userId="dd4b9a8537dbe9d0" providerId="LiveId" clId="{43D2F49C-34A8-4441-B9C4-B9E7082DBEF0}" dt="2024-07-23T01:11:14.046" v="423" actId="20577"/>
          <ac:spMkLst>
            <pc:docMk/>
            <pc:sldMk cId="1389567429" sldId="353"/>
            <ac:spMk id="17" creationId="{F1AC5BB9-7FF7-4BB1-8951-23A5A0C1BFDE}"/>
          </ac:spMkLst>
        </pc:spChg>
        <pc:spChg chg="mod">
          <ac:chgData name="Bess Dunlevy" userId="dd4b9a8537dbe9d0" providerId="LiveId" clId="{43D2F49C-34A8-4441-B9C4-B9E7082DBEF0}" dt="2024-07-23T01:11:07.317" v="414" actId="20577"/>
          <ac:spMkLst>
            <pc:docMk/>
            <pc:sldMk cId="1389567429" sldId="353"/>
            <ac:spMk id="18" creationId="{0A4DD9FF-25BF-43FF-8BA5-A7D4A5FD9718}"/>
          </ac:spMkLst>
        </pc:spChg>
        <pc:spChg chg="del">
          <ac:chgData name="Bess Dunlevy" userId="dd4b9a8537dbe9d0" providerId="LiveId" clId="{43D2F49C-34A8-4441-B9C4-B9E7082DBEF0}" dt="2024-07-23T01:09:17.786" v="351" actId="478"/>
          <ac:spMkLst>
            <pc:docMk/>
            <pc:sldMk cId="1389567429" sldId="353"/>
            <ac:spMk id="19" creationId="{C195E26C-67E1-450D-BF0A-F1EE4F7DD188}"/>
          </ac:spMkLst>
        </pc:spChg>
        <pc:spChg chg="del mod">
          <ac:chgData name="Bess Dunlevy" userId="dd4b9a8537dbe9d0" providerId="LiveId" clId="{43D2F49C-34A8-4441-B9C4-B9E7082DBEF0}" dt="2024-07-23T01:10:02.023" v="381" actId="478"/>
          <ac:spMkLst>
            <pc:docMk/>
            <pc:sldMk cId="1389567429" sldId="353"/>
            <ac:spMk id="20" creationId="{1E1091AF-4362-4C9E-BA8E-3C7A0E96CB29}"/>
          </ac:spMkLst>
        </pc:spChg>
        <pc:spChg chg="del mod">
          <ac:chgData name="Bess Dunlevy" userId="dd4b9a8537dbe9d0" providerId="LiveId" clId="{43D2F49C-34A8-4441-B9C4-B9E7082DBEF0}" dt="2024-07-23T01:09:48.147" v="369" actId="478"/>
          <ac:spMkLst>
            <pc:docMk/>
            <pc:sldMk cId="1389567429" sldId="353"/>
            <ac:spMk id="21" creationId="{A0D5DC70-29F9-4F2C-A75A-37F2044ED22C}"/>
          </ac:spMkLst>
        </pc:spChg>
        <pc:spChg chg="del">
          <ac:chgData name="Bess Dunlevy" userId="dd4b9a8537dbe9d0" providerId="LiveId" clId="{43D2F49C-34A8-4441-B9C4-B9E7082DBEF0}" dt="2024-07-23T01:09:17.786" v="351" actId="478"/>
          <ac:spMkLst>
            <pc:docMk/>
            <pc:sldMk cId="1389567429" sldId="353"/>
            <ac:spMk id="22" creationId="{2E038D73-742E-4E7E-9260-1CB91595937C}"/>
          </ac:spMkLst>
        </pc:spChg>
        <pc:spChg chg="del">
          <ac:chgData name="Bess Dunlevy" userId="dd4b9a8537dbe9d0" providerId="LiveId" clId="{43D2F49C-34A8-4441-B9C4-B9E7082DBEF0}" dt="2024-07-23T01:09:27.130" v="359" actId="478"/>
          <ac:spMkLst>
            <pc:docMk/>
            <pc:sldMk cId="1389567429" sldId="353"/>
            <ac:spMk id="23" creationId="{0B671167-3883-4DF0-94A0-4B3574868E16}"/>
          </ac:spMkLst>
        </pc:spChg>
        <pc:spChg chg="del mod">
          <ac:chgData name="Bess Dunlevy" userId="dd4b9a8537dbe9d0" providerId="LiveId" clId="{43D2F49C-34A8-4441-B9C4-B9E7082DBEF0}" dt="2024-07-23T01:10:04.255" v="383" actId="478"/>
          <ac:spMkLst>
            <pc:docMk/>
            <pc:sldMk cId="1389567429" sldId="353"/>
            <ac:spMk id="24" creationId="{F9AC2A0F-4581-403D-B6B8-DA44E4D0B334}"/>
          </ac:spMkLst>
        </pc:spChg>
        <pc:spChg chg="del mod">
          <ac:chgData name="Bess Dunlevy" userId="dd4b9a8537dbe9d0" providerId="LiveId" clId="{43D2F49C-34A8-4441-B9C4-B9E7082DBEF0}" dt="2024-07-23T01:10:03.479" v="382" actId="478"/>
          <ac:spMkLst>
            <pc:docMk/>
            <pc:sldMk cId="1389567429" sldId="353"/>
            <ac:spMk id="25" creationId="{8642308F-6966-4582-9D8C-3C64A928AC83}"/>
          </ac:spMkLst>
        </pc:spChg>
        <pc:spChg chg="mod">
          <ac:chgData name="Bess Dunlevy" userId="dd4b9a8537dbe9d0" providerId="LiveId" clId="{43D2F49C-34A8-4441-B9C4-B9E7082DBEF0}" dt="2024-07-23T01:09:35.372" v="363" actId="6549"/>
          <ac:spMkLst>
            <pc:docMk/>
            <pc:sldMk cId="1389567429" sldId="353"/>
            <ac:spMk id="26" creationId="{434EBF30-A694-4FC0-81D3-9D3077B3DC02}"/>
          </ac:spMkLst>
        </pc:spChg>
        <pc:spChg chg="del">
          <ac:chgData name="Bess Dunlevy" userId="dd4b9a8537dbe9d0" providerId="LiveId" clId="{43D2F49C-34A8-4441-B9C4-B9E7082DBEF0}" dt="2024-07-23T01:09:48.974" v="370" actId="478"/>
          <ac:spMkLst>
            <pc:docMk/>
            <pc:sldMk cId="1389567429" sldId="353"/>
            <ac:spMk id="27" creationId="{3B15B852-5347-45A1-86CD-C84C3823E7BE}"/>
          </ac:spMkLst>
        </pc:spChg>
        <pc:spChg chg="del">
          <ac:chgData name="Bess Dunlevy" userId="dd4b9a8537dbe9d0" providerId="LiveId" clId="{43D2F49C-34A8-4441-B9C4-B9E7082DBEF0}" dt="2024-07-23T01:09:49.708" v="371" actId="478"/>
          <ac:spMkLst>
            <pc:docMk/>
            <pc:sldMk cId="1389567429" sldId="353"/>
            <ac:spMk id="28" creationId="{B9FD48D4-E367-4AAA-956F-CD007FEC4C45}"/>
          </ac:spMkLst>
        </pc:spChg>
        <pc:spChg chg="del">
          <ac:chgData name="Bess Dunlevy" userId="dd4b9a8537dbe9d0" providerId="LiveId" clId="{43D2F49C-34A8-4441-B9C4-B9E7082DBEF0}" dt="2024-07-23T01:09:50.385" v="372" actId="478"/>
          <ac:spMkLst>
            <pc:docMk/>
            <pc:sldMk cId="1389567429" sldId="353"/>
            <ac:spMk id="29" creationId="{A7A594A7-B66E-406B-B4AF-617C27659197}"/>
          </ac:spMkLst>
        </pc:spChg>
        <pc:spChg chg="del">
          <ac:chgData name="Bess Dunlevy" userId="dd4b9a8537dbe9d0" providerId="LiveId" clId="{43D2F49C-34A8-4441-B9C4-B9E7082DBEF0}" dt="2024-07-23T01:09:52.396" v="374" actId="478"/>
          <ac:spMkLst>
            <pc:docMk/>
            <pc:sldMk cId="1389567429" sldId="353"/>
            <ac:spMk id="30" creationId="{99A6161F-9D4B-4BB3-B047-65196EC57D69}"/>
          </ac:spMkLst>
        </pc:spChg>
        <pc:spChg chg="del">
          <ac:chgData name="Bess Dunlevy" userId="dd4b9a8537dbe9d0" providerId="LiveId" clId="{43D2F49C-34A8-4441-B9C4-B9E7082DBEF0}" dt="2024-07-23T01:09:29.730" v="360" actId="478"/>
          <ac:spMkLst>
            <pc:docMk/>
            <pc:sldMk cId="1389567429" sldId="353"/>
            <ac:spMk id="31" creationId="{DF63C781-6CC0-4C3E-B200-E7E8A93BE973}"/>
          </ac:spMkLst>
        </pc:spChg>
        <pc:spChg chg="mod">
          <ac:chgData name="Bess Dunlevy" userId="dd4b9a8537dbe9d0" providerId="LiveId" clId="{43D2F49C-34A8-4441-B9C4-B9E7082DBEF0}" dt="2024-07-23T01:09:40.816" v="365" actId="6549"/>
          <ac:spMkLst>
            <pc:docMk/>
            <pc:sldMk cId="1389567429" sldId="353"/>
            <ac:spMk id="32" creationId="{6A7953A2-4984-401B-A354-AC61B0526A38}"/>
          </ac:spMkLst>
        </pc:spChg>
        <pc:spChg chg="del">
          <ac:chgData name="Bess Dunlevy" userId="dd4b9a8537dbe9d0" providerId="LiveId" clId="{43D2F49C-34A8-4441-B9C4-B9E7082DBEF0}" dt="2024-07-23T01:09:53.782" v="376" actId="478"/>
          <ac:spMkLst>
            <pc:docMk/>
            <pc:sldMk cId="1389567429" sldId="353"/>
            <ac:spMk id="33" creationId="{48E1D112-89D5-4AAB-9237-B8D1FB6880B1}"/>
          </ac:spMkLst>
        </pc:spChg>
        <pc:spChg chg="del">
          <ac:chgData name="Bess Dunlevy" userId="dd4b9a8537dbe9d0" providerId="LiveId" clId="{43D2F49C-34A8-4441-B9C4-B9E7082DBEF0}" dt="2024-07-23T01:09:54.244" v="377" actId="478"/>
          <ac:spMkLst>
            <pc:docMk/>
            <pc:sldMk cId="1389567429" sldId="353"/>
            <ac:spMk id="34" creationId="{85839EC8-4E21-4CDA-B7AE-0FE767490E2E}"/>
          </ac:spMkLst>
        </pc:spChg>
        <pc:spChg chg="del">
          <ac:chgData name="Bess Dunlevy" userId="dd4b9a8537dbe9d0" providerId="LiveId" clId="{43D2F49C-34A8-4441-B9C4-B9E7082DBEF0}" dt="2024-07-23T01:09:55.646" v="379" actId="478"/>
          <ac:spMkLst>
            <pc:docMk/>
            <pc:sldMk cId="1389567429" sldId="353"/>
            <ac:spMk id="35" creationId="{9AC905C7-9561-4E77-B65C-5B6C10A891A5}"/>
          </ac:spMkLst>
        </pc:spChg>
        <pc:spChg chg="del">
          <ac:chgData name="Bess Dunlevy" userId="dd4b9a8537dbe9d0" providerId="LiveId" clId="{43D2F49C-34A8-4441-B9C4-B9E7082DBEF0}" dt="2024-07-23T01:09:54.894" v="378" actId="478"/>
          <ac:spMkLst>
            <pc:docMk/>
            <pc:sldMk cId="1389567429" sldId="353"/>
            <ac:spMk id="36" creationId="{DE64700E-1F01-4B31-979D-179EF4A03844}"/>
          </ac:spMkLst>
        </pc:spChg>
        <pc:spChg chg="del">
          <ac:chgData name="Bess Dunlevy" userId="dd4b9a8537dbe9d0" providerId="LiveId" clId="{43D2F49C-34A8-4441-B9C4-B9E7082DBEF0}" dt="2024-07-23T01:09:30.752" v="361" actId="478"/>
          <ac:spMkLst>
            <pc:docMk/>
            <pc:sldMk cId="1389567429" sldId="353"/>
            <ac:spMk id="37" creationId="{97AF72EF-A14D-4F74-A09B-4294B0232510}"/>
          </ac:spMkLst>
        </pc:spChg>
        <pc:spChg chg="mod">
          <ac:chgData name="Bess Dunlevy" userId="dd4b9a8537dbe9d0" providerId="LiveId" clId="{43D2F49C-34A8-4441-B9C4-B9E7082DBEF0}" dt="2024-07-23T01:12:35.884" v="451" actId="1076"/>
          <ac:spMkLst>
            <pc:docMk/>
            <pc:sldMk cId="1389567429" sldId="353"/>
            <ac:spMk id="39" creationId="{8DF7B274-DAA8-43B0-AED8-F93390EF69AC}"/>
          </ac:spMkLst>
        </pc:spChg>
        <pc:spChg chg="del mod">
          <ac:chgData name="Bess Dunlevy" userId="dd4b9a8537dbe9d0" providerId="LiveId" clId="{43D2F49C-34A8-4441-B9C4-B9E7082DBEF0}" dt="2024-07-23T01:09:01.318" v="345" actId="478"/>
          <ac:spMkLst>
            <pc:docMk/>
            <pc:sldMk cId="1389567429" sldId="353"/>
            <ac:spMk id="41" creationId="{B8E7731D-99EE-4E2F-895A-1F5480F13EF9}"/>
          </ac:spMkLst>
        </pc:spChg>
        <pc:spChg chg="del">
          <ac:chgData name="Bess Dunlevy" userId="dd4b9a8537dbe9d0" providerId="LiveId" clId="{43D2F49C-34A8-4441-B9C4-B9E7082DBEF0}" dt="2024-07-23T01:09:53.071" v="375" actId="478"/>
          <ac:spMkLst>
            <pc:docMk/>
            <pc:sldMk cId="1389567429" sldId="353"/>
            <ac:spMk id="43" creationId="{9BDBA1F1-FC3B-4DDB-85BD-ACA25CFEB2D6}"/>
          </ac:spMkLst>
        </pc:spChg>
        <pc:spChg chg="del">
          <ac:chgData name="Bess Dunlevy" userId="dd4b9a8537dbe9d0" providerId="LiveId" clId="{43D2F49C-34A8-4441-B9C4-B9E7082DBEF0}" dt="2024-07-23T01:09:51.174" v="373" actId="478"/>
          <ac:spMkLst>
            <pc:docMk/>
            <pc:sldMk cId="1389567429" sldId="353"/>
            <ac:spMk id="44" creationId="{73B0071C-4EBC-489E-BD72-5044751BCCDF}"/>
          </ac:spMkLst>
        </pc:spChg>
        <pc:spChg chg="mod">
          <ac:chgData name="Bess Dunlevy" userId="dd4b9a8537dbe9d0" providerId="LiveId" clId="{43D2F49C-34A8-4441-B9C4-B9E7082DBEF0}" dt="2024-07-23T01:10:01.048" v="380" actId="1076"/>
          <ac:spMkLst>
            <pc:docMk/>
            <pc:sldMk cId="1389567429" sldId="353"/>
            <ac:spMk id="45" creationId="{E69E2EC9-A903-4E1A-9FC1-0936FFC57AA4}"/>
          </ac:spMkLst>
        </pc:spChg>
        <pc:spChg chg="del">
          <ac:chgData name="Bess Dunlevy" userId="dd4b9a8537dbe9d0" providerId="LiveId" clId="{43D2F49C-34A8-4441-B9C4-B9E7082DBEF0}" dt="2024-07-23T01:09:11.214" v="349" actId="478"/>
          <ac:spMkLst>
            <pc:docMk/>
            <pc:sldMk cId="1389567429" sldId="353"/>
            <ac:spMk id="47" creationId="{AFCD30FA-C731-4179-9BBE-47D8462252B8}"/>
          </ac:spMkLst>
        </pc:spChg>
        <pc:spChg chg="add mod">
          <ac:chgData name="Bess Dunlevy" userId="dd4b9a8537dbe9d0" providerId="LiveId" clId="{43D2F49C-34A8-4441-B9C4-B9E7082DBEF0}" dt="2024-07-23T01:10:33.783" v="393" actId="1076"/>
          <ac:spMkLst>
            <pc:docMk/>
            <pc:sldMk cId="1389567429" sldId="353"/>
            <ac:spMk id="49" creationId="{C658EAFC-34E9-4BF3-694E-3DE912FEB9FA}"/>
          </ac:spMkLst>
        </pc:spChg>
        <pc:spChg chg="add mod">
          <ac:chgData name="Bess Dunlevy" userId="dd4b9a8537dbe9d0" providerId="LiveId" clId="{43D2F49C-34A8-4441-B9C4-B9E7082DBEF0}" dt="2024-07-23T01:11:11.673" v="415" actId="1076"/>
          <ac:spMkLst>
            <pc:docMk/>
            <pc:sldMk cId="1389567429" sldId="353"/>
            <ac:spMk id="50" creationId="{12B51A84-E4F4-41AD-B3B2-F974E78D8534}"/>
          </ac:spMkLst>
        </pc:spChg>
        <pc:spChg chg="add mod">
          <ac:chgData name="Bess Dunlevy" userId="dd4b9a8537dbe9d0" providerId="LiveId" clId="{43D2F49C-34A8-4441-B9C4-B9E7082DBEF0}" dt="2024-07-23T01:13:19.192" v="466" actId="14100"/>
          <ac:spMkLst>
            <pc:docMk/>
            <pc:sldMk cId="1389567429" sldId="353"/>
            <ac:spMk id="51" creationId="{056B8959-537C-425C-BC09-199C4D1B664E}"/>
          </ac:spMkLst>
        </pc:spChg>
        <pc:spChg chg="add mod">
          <ac:chgData name="Bess Dunlevy" userId="dd4b9a8537dbe9d0" providerId="LiveId" clId="{43D2F49C-34A8-4441-B9C4-B9E7082DBEF0}" dt="2024-07-23T01:11:38.746" v="433" actId="14100"/>
          <ac:spMkLst>
            <pc:docMk/>
            <pc:sldMk cId="1389567429" sldId="353"/>
            <ac:spMk id="52" creationId="{1373BFD9-0F4B-4ECA-ABC5-35B12BBF744A}"/>
          </ac:spMkLst>
        </pc:spChg>
        <pc:spChg chg="add mod">
          <ac:chgData name="Bess Dunlevy" userId="dd4b9a8537dbe9d0" providerId="LiveId" clId="{43D2F49C-34A8-4441-B9C4-B9E7082DBEF0}" dt="2024-07-23T01:12:03.423" v="441" actId="14100"/>
          <ac:spMkLst>
            <pc:docMk/>
            <pc:sldMk cId="1389567429" sldId="353"/>
            <ac:spMk id="53" creationId="{3B7F9559-7624-469A-BA32-38FAAE9188A7}"/>
          </ac:spMkLst>
        </pc:spChg>
        <pc:spChg chg="add mod">
          <ac:chgData name="Bess Dunlevy" userId="dd4b9a8537dbe9d0" providerId="LiveId" clId="{43D2F49C-34A8-4441-B9C4-B9E7082DBEF0}" dt="2024-07-23T01:13:26.919" v="470" actId="14100"/>
          <ac:spMkLst>
            <pc:docMk/>
            <pc:sldMk cId="1389567429" sldId="353"/>
            <ac:spMk id="54" creationId="{4CF6761F-15BE-4B61-9203-7822C9D4D278}"/>
          </ac:spMkLst>
        </pc:spChg>
        <pc:spChg chg="add mod">
          <ac:chgData name="Bess Dunlevy" userId="dd4b9a8537dbe9d0" providerId="LiveId" clId="{43D2F49C-34A8-4441-B9C4-B9E7082DBEF0}" dt="2024-07-23T01:12:58.973" v="459" actId="14100"/>
          <ac:spMkLst>
            <pc:docMk/>
            <pc:sldMk cId="1389567429" sldId="353"/>
            <ac:spMk id="55" creationId="{CBC2E9F8-25A9-4148-B02A-00B8ABF740B7}"/>
          </ac:spMkLst>
        </pc:spChg>
        <pc:spChg chg="add mod">
          <ac:chgData name="Bess Dunlevy" userId="dd4b9a8537dbe9d0" providerId="LiveId" clId="{43D2F49C-34A8-4441-B9C4-B9E7082DBEF0}" dt="2024-07-23T01:12:44.316" v="455" actId="14100"/>
          <ac:spMkLst>
            <pc:docMk/>
            <pc:sldMk cId="1389567429" sldId="353"/>
            <ac:spMk id="56" creationId="{5AFF950B-8AB6-44A2-89EE-E2D421E956FC}"/>
          </ac:spMkLst>
        </pc:spChg>
        <pc:spChg chg="add mod">
          <ac:chgData name="Bess Dunlevy" userId="dd4b9a8537dbe9d0" providerId="LiveId" clId="{43D2F49C-34A8-4441-B9C4-B9E7082DBEF0}" dt="2024-07-23T01:13:10.910" v="464" actId="1076"/>
          <ac:spMkLst>
            <pc:docMk/>
            <pc:sldMk cId="1389567429" sldId="353"/>
            <ac:spMk id="60" creationId="{30898C15-D7E8-44F5-B50C-F5E836E4C481}"/>
          </ac:spMkLst>
        </pc:spChg>
        <pc:cxnChg chg="mod">
          <ac:chgData name="Bess Dunlevy" userId="dd4b9a8537dbe9d0" providerId="LiveId" clId="{43D2F49C-34A8-4441-B9C4-B9E7082DBEF0}" dt="2024-07-23T01:09:15.450" v="350" actId="14100"/>
          <ac:cxnSpMkLst>
            <pc:docMk/>
            <pc:sldMk cId="1389567429" sldId="353"/>
            <ac:cxnSpMk id="40" creationId="{BF261A38-BFCD-433F-A127-28FD92AF338F}"/>
          </ac:cxnSpMkLst>
        </pc:cxnChg>
        <pc:cxnChg chg="del">
          <ac:chgData name="Bess Dunlevy" userId="dd4b9a8537dbe9d0" providerId="LiveId" clId="{43D2F49C-34A8-4441-B9C4-B9E7082DBEF0}" dt="2024-07-23T01:09:11.214" v="349" actId="478"/>
          <ac:cxnSpMkLst>
            <pc:docMk/>
            <pc:sldMk cId="1389567429" sldId="353"/>
            <ac:cxnSpMk id="46" creationId="{A704F997-1AEF-4868-8E7A-A5B73F7B8A35}"/>
          </ac:cxnSpMkLst>
        </pc:cxnChg>
      </pc:sldChg>
      <pc:sldChg chg="addSp delSp modSp add mod ord">
        <pc:chgData name="Bess Dunlevy" userId="dd4b9a8537dbe9d0" providerId="LiveId" clId="{43D2F49C-34A8-4441-B9C4-B9E7082DBEF0}" dt="2024-07-23T01:19:26.686" v="698" actId="1076"/>
        <pc:sldMkLst>
          <pc:docMk/>
          <pc:sldMk cId="2662391609" sldId="354"/>
        </pc:sldMkLst>
        <pc:spChg chg="add mod">
          <ac:chgData name="Bess Dunlevy" userId="dd4b9a8537dbe9d0" providerId="LiveId" clId="{43D2F49C-34A8-4441-B9C4-B9E7082DBEF0}" dt="2024-07-23T01:14:55.794" v="561" actId="1076"/>
          <ac:spMkLst>
            <pc:docMk/>
            <pc:sldMk cId="2662391609" sldId="354"/>
            <ac:spMk id="2" creationId="{7AB4ADC7-3A68-339A-502D-A10D4096D37D}"/>
          </ac:spMkLst>
        </pc:spChg>
        <pc:spChg chg="mod">
          <ac:chgData name="Bess Dunlevy" userId="dd4b9a8537dbe9d0" providerId="LiveId" clId="{43D2F49C-34A8-4441-B9C4-B9E7082DBEF0}" dt="2024-07-23T01:13:59.424" v="506" actId="20577"/>
          <ac:spMkLst>
            <pc:docMk/>
            <pc:sldMk cId="2662391609" sldId="354"/>
            <ac:spMk id="3" creationId="{CEEAD3DC-9B2A-4B4D-8DE3-AE407460E550}"/>
          </ac:spMkLst>
        </pc:spChg>
        <pc:spChg chg="mod">
          <ac:chgData name="Bess Dunlevy" userId="dd4b9a8537dbe9d0" providerId="LiveId" clId="{43D2F49C-34A8-4441-B9C4-B9E7082DBEF0}" dt="2024-07-23T01:15:21.019" v="576" actId="20577"/>
          <ac:spMkLst>
            <pc:docMk/>
            <pc:sldMk cId="2662391609" sldId="354"/>
            <ac:spMk id="4" creationId="{FCB2B2A4-18C6-4C6A-8C16-9845CA5BD70C}"/>
          </ac:spMkLst>
        </pc:spChg>
        <pc:spChg chg="mod">
          <ac:chgData name="Bess Dunlevy" userId="dd4b9a8537dbe9d0" providerId="LiveId" clId="{43D2F49C-34A8-4441-B9C4-B9E7082DBEF0}" dt="2024-07-23T01:15:41.453" v="583" actId="20577"/>
          <ac:spMkLst>
            <pc:docMk/>
            <pc:sldMk cId="2662391609" sldId="354"/>
            <ac:spMk id="5" creationId="{C32FF66C-76C7-458A-917D-402FB78A6C85}"/>
          </ac:spMkLst>
        </pc:spChg>
        <pc:spChg chg="mod">
          <ac:chgData name="Bess Dunlevy" userId="dd4b9a8537dbe9d0" providerId="LiveId" clId="{43D2F49C-34A8-4441-B9C4-B9E7082DBEF0}" dt="2024-07-23T01:15:44.327" v="589" actId="20577"/>
          <ac:spMkLst>
            <pc:docMk/>
            <pc:sldMk cId="2662391609" sldId="354"/>
            <ac:spMk id="6" creationId="{F26A3CAD-FA2C-43FC-ACD1-E799A416DC99}"/>
          </ac:spMkLst>
        </pc:spChg>
        <pc:spChg chg="mod">
          <ac:chgData name="Bess Dunlevy" userId="dd4b9a8537dbe9d0" providerId="LiveId" clId="{43D2F49C-34A8-4441-B9C4-B9E7082DBEF0}" dt="2024-07-23T01:15:47.223" v="595" actId="20577"/>
          <ac:spMkLst>
            <pc:docMk/>
            <pc:sldMk cId="2662391609" sldId="354"/>
            <ac:spMk id="7" creationId="{EC705814-F2FB-4019-AF37-3ADEE7CBDA2A}"/>
          </ac:spMkLst>
        </pc:spChg>
        <pc:spChg chg="mod">
          <ac:chgData name="Bess Dunlevy" userId="dd4b9a8537dbe9d0" providerId="LiveId" clId="{43D2F49C-34A8-4441-B9C4-B9E7082DBEF0}" dt="2024-07-23T01:14:55.794" v="561" actId="1076"/>
          <ac:spMkLst>
            <pc:docMk/>
            <pc:sldMk cId="2662391609" sldId="354"/>
            <ac:spMk id="8" creationId="{2836130D-CA4D-454C-BC9F-789B6A485F3B}"/>
          </ac:spMkLst>
        </pc:spChg>
        <pc:spChg chg="del">
          <ac:chgData name="Bess Dunlevy" userId="dd4b9a8537dbe9d0" providerId="LiveId" clId="{43D2F49C-34A8-4441-B9C4-B9E7082DBEF0}" dt="2024-07-23T01:14:52.915" v="560" actId="478"/>
          <ac:spMkLst>
            <pc:docMk/>
            <pc:sldMk cId="2662391609" sldId="354"/>
            <ac:spMk id="9" creationId="{2EC84CFB-1E6E-4234-9EC3-CFE0638978DD}"/>
          </ac:spMkLst>
        </pc:spChg>
        <pc:spChg chg="mod">
          <ac:chgData name="Bess Dunlevy" userId="dd4b9a8537dbe9d0" providerId="LiveId" clId="{43D2F49C-34A8-4441-B9C4-B9E7082DBEF0}" dt="2024-07-23T01:17:34.383" v="681" actId="1076"/>
          <ac:spMkLst>
            <pc:docMk/>
            <pc:sldMk cId="2662391609" sldId="354"/>
            <ac:spMk id="10" creationId="{B07C88B5-2E21-4CB2-A490-7CB83F27A1E5}"/>
          </ac:spMkLst>
        </pc:spChg>
        <pc:spChg chg="mod">
          <ac:chgData name="Bess Dunlevy" userId="dd4b9a8537dbe9d0" providerId="LiveId" clId="{43D2F49C-34A8-4441-B9C4-B9E7082DBEF0}" dt="2024-07-23T01:13:53.665" v="495" actId="20577"/>
          <ac:spMkLst>
            <pc:docMk/>
            <pc:sldMk cId="2662391609" sldId="354"/>
            <ac:spMk id="16" creationId="{1BAF34B7-3C8E-401E-8F41-FA80C69F4BD7}"/>
          </ac:spMkLst>
        </pc:spChg>
        <pc:spChg chg="mod">
          <ac:chgData name="Bess Dunlevy" userId="dd4b9a8537dbe9d0" providerId="LiveId" clId="{43D2F49C-34A8-4441-B9C4-B9E7082DBEF0}" dt="2024-07-23T01:13:56.491" v="496"/>
          <ac:spMkLst>
            <pc:docMk/>
            <pc:sldMk cId="2662391609" sldId="354"/>
            <ac:spMk id="17" creationId="{F1AC5BB9-7FF7-4BB1-8951-23A5A0C1BFDE}"/>
          </ac:spMkLst>
        </pc:spChg>
        <pc:spChg chg="mod">
          <ac:chgData name="Bess Dunlevy" userId="dd4b9a8537dbe9d0" providerId="LiveId" clId="{43D2F49C-34A8-4441-B9C4-B9E7082DBEF0}" dt="2024-07-23T01:14:02.490" v="516" actId="20577"/>
          <ac:spMkLst>
            <pc:docMk/>
            <pc:sldMk cId="2662391609" sldId="354"/>
            <ac:spMk id="18" creationId="{0A4DD9FF-25BF-43FF-8BA5-A7D4A5FD9718}"/>
          </ac:spMkLst>
        </pc:spChg>
        <pc:spChg chg="del">
          <ac:chgData name="Bess Dunlevy" userId="dd4b9a8537dbe9d0" providerId="LiveId" clId="{43D2F49C-34A8-4441-B9C4-B9E7082DBEF0}" dt="2024-07-23T01:15:27.071" v="577" actId="478"/>
          <ac:spMkLst>
            <pc:docMk/>
            <pc:sldMk cId="2662391609" sldId="354"/>
            <ac:spMk id="19" creationId="{C195E26C-67E1-450D-BF0A-F1EE4F7DD188}"/>
          </ac:spMkLst>
        </pc:spChg>
        <pc:spChg chg="del">
          <ac:chgData name="Bess Dunlevy" userId="dd4b9a8537dbe9d0" providerId="LiveId" clId="{43D2F49C-34A8-4441-B9C4-B9E7082DBEF0}" dt="2024-07-23T01:15:27.071" v="577" actId="478"/>
          <ac:spMkLst>
            <pc:docMk/>
            <pc:sldMk cId="2662391609" sldId="354"/>
            <ac:spMk id="20" creationId="{1E1091AF-4362-4C9E-BA8E-3C7A0E96CB29}"/>
          </ac:spMkLst>
        </pc:spChg>
        <pc:spChg chg="del">
          <ac:chgData name="Bess Dunlevy" userId="dd4b9a8537dbe9d0" providerId="LiveId" clId="{43D2F49C-34A8-4441-B9C4-B9E7082DBEF0}" dt="2024-07-23T01:15:27.071" v="577" actId="478"/>
          <ac:spMkLst>
            <pc:docMk/>
            <pc:sldMk cId="2662391609" sldId="354"/>
            <ac:spMk id="21" creationId="{A0D5DC70-29F9-4F2C-A75A-37F2044ED22C}"/>
          </ac:spMkLst>
        </pc:spChg>
        <pc:spChg chg="del">
          <ac:chgData name="Bess Dunlevy" userId="dd4b9a8537dbe9d0" providerId="LiveId" clId="{43D2F49C-34A8-4441-B9C4-B9E7082DBEF0}" dt="2024-07-23T01:15:27.071" v="577" actId="478"/>
          <ac:spMkLst>
            <pc:docMk/>
            <pc:sldMk cId="2662391609" sldId="354"/>
            <ac:spMk id="22" creationId="{2E038D73-742E-4E7E-9260-1CB91595937C}"/>
          </ac:spMkLst>
        </pc:spChg>
        <pc:spChg chg="del mod">
          <ac:chgData name="Bess Dunlevy" userId="dd4b9a8537dbe9d0" providerId="LiveId" clId="{43D2F49C-34A8-4441-B9C4-B9E7082DBEF0}" dt="2024-07-23T01:16:24.214" v="637" actId="478"/>
          <ac:spMkLst>
            <pc:docMk/>
            <pc:sldMk cId="2662391609" sldId="354"/>
            <ac:spMk id="23" creationId="{0B671167-3883-4DF0-94A0-4B3574868E16}"/>
          </ac:spMkLst>
        </pc:spChg>
        <pc:spChg chg="del mod">
          <ac:chgData name="Bess Dunlevy" userId="dd4b9a8537dbe9d0" providerId="LiveId" clId="{43D2F49C-34A8-4441-B9C4-B9E7082DBEF0}" dt="2024-07-23T01:14:43.615" v="554" actId="478"/>
          <ac:spMkLst>
            <pc:docMk/>
            <pc:sldMk cId="2662391609" sldId="354"/>
            <ac:spMk id="24" creationId="{F9AC2A0F-4581-403D-B6B8-DA44E4D0B334}"/>
          </ac:spMkLst>
        </pc:spChg>
        <pc:spChg chg="del">
          <ac:chgData name="Bess Dunlevy" userId="dd4b9a8537dbe9d0" providerId="LiveId" clId="{43D2F49C-34A8-4441-B9C4-B9E7082DBEF0}" dt="2024-07-23T01:16:42.830" v="645" actId="478"/>
          <ac:spMkLst>
            <pc:docMk/>
            <pc:sldMk cId="2662391609" sldId="354"/>
            <ac:spMk id="25" creationId="{8642308F-6966-4582-9D8C-3C64A928AC83}"/>
          </ac:spMkLst>
        </pc:spChg>
        <pc:spChg chg="mod">
          <ac:chgData name="Bess Dunlevy" userId="dd4b9a8537dbe9d0" providerId="LiveId" clId="{43D2F49C-34A8-4441-B9C4-B9E7082DBEF0}" dt="2024-07-23T01:14:05.626" v="526" actId="20577"/>
          <ac:spMkLst>
            <pc:docMk/>
            <pc:sldMk cId="2662391609" sldId="354"/>
            <ac:spMk id="26" creationId="{434EBF30-A694-4FC0-81D3-9D3077B3DC02}"/>
          </ac:spMkLst>
        </pc:spChg>
        <pc:spChg chg="del">
          <ac:chgData name="Bess Dunlevy" userId="dd4b9a8537dbe9d0" providerId="LiveId" clId="{43D2F49C-34A8-4441-B9C4-B9E7082DBEF0}" dt="2024-07-23T01:15:01.762" v="564" actId="478"/>
          <ac:spMkLst>
            <pc:docMk/>
            <pc:sldMk cId="2662391609" sldId="354"/>
            <ac:spMk id="27" creationId="{3B15B852-5347-45A1-86CD-C84C3823E7BE}"/>
          </ac:spMkLst>
        </pc:spChg>
        <pc:spChg chg="del">
          <ac:chgData name="Bess Dunlevy" userId="dd4b9a8537dbe9d0" providerId="LiveId" clId="{43D2F49C-34A8-4441-B9C4-B9E7082DBEF0}" dt="2024-07-23T01:15:01.762" v="564" actId="478"/>
          <ac:spMkLst>
            <pc:docMk/>
            <pc:sldMk cId="2662391609" sldId="354"/>
            <ac:spMk id="28" creationId="{B9FD48D4-E367-4AAA-956F-CD007FEC4C45}"/>
          </ac:spMkLst>
        </pc:spChg>
        <pc:spChg chg="del">
          <ac:chgData name="Bess Dunlevy" userId="dd4b9a8537dbe9d0" providerId="LiveId" clId="{43D2F49C-34A8-4441-B9C4-B9E7082DBEF0}" dt="2024-07-23T01:15:27.071" v="577" actId="478"/>
          <ac:spMkLst>
            <pc:docMk/>
            <pc:sldMk cId="2662391609" sldId="354"/>
            <ac:spMk id="29" creationId="{A7A594A7-B66E-406B-B4AF-617C27659197}"/>
          </ac:spMkLst>
        </pc:spChg>
        <pc:spChg chg="del">
          <ac:chgData name="Bess Dunlevy" userId="dd4b9a8537dbe9d0" providerId="LiveId" clId="{43D2F49C-34A8-4441-B9C4-B9E7082DBEF0}" dt="2024-07-23T01:15:27.071" v="577" actId="478"/>
          <ac:spMkLst>
            <pc:docMk/>
            <pc:sldMk cId="2662391609" sldId="354"/>
            <ac:spMk id="30" creationId="{99A6161F-9D4B-4BB3-B047-65196EC57D69}"/>
          </ac:spMkLst>
        </pc:spChg>
        <pc:spChg chg="del">
          <ac:chgData name="Bess Dunlevy" userId="dd4b9a8537dbe9d0" providerId="LiveId" clId="{43D2F49C-34A8-4441-B9C4-B9E7082DBEF0}" dt="2024-07-23T01:16:23.135" v="636" actId="478"/>
          <ac:spMkLst>
            <pc:docMk/>
            <pc:sldMk cId="2662391609" sldId="354"/>
            <ac:spMk id="31" creationId="{DF63C781-6CC0-4C3E-B200-E7E8A93BE973}"/>
          </ac:spMkLst>
        </pc:spChg>
        <pc:spChg chg="mod">
          <ac:chgData name="Bess Dunlevy" userId="dd4b9a8537dbe9d0" providerId="LiveId" clId="{43D2F49C-34A8-4441-B9C4-B9E7082DBEF0}" dt="2024-07-23T01:14:09.091" v="536" actId="20577"/>
          <ac:spMkLst>
            <pc:docMk/>
            <pc:sldMk cId="2662391609" sldId="354"/>
            <ac:spMk id="32" creationId="{6A7953A2-4984-401B-A354-AC61B0526A38}"/>
          </ac:spMkLst>
        </pc:spChg>
        <pc:spChg chg="del">
          <ac:chgData name="Bess Dunlevy" userId="dd4b9a8537dbe9d0" providerId="LiveId" clId="{43D2F49C-34A8-4441-B9C4-B9E7082DBEF0}" dt="2024-07-23T01:15:27.071" v="577" actId="478"/>
          <ac:spMkLst>
            <pc:docMk/>
            <pc:sldMk cId="2662391609" sldId="354"/>
            <ac:spMk id="33" creationId="{48E1D112-89D5-4AAB-9237-B8D1FB6880B1}"/>
          </ac:spMkLst>
        </pc:spChg>
        <pc:spChg chg="del">
          <ac:chgData name="Bess Dunlevy" userId="dd4b9a8537dbe9d0" providerId="LiveId" clId="{43D2F49C-34A8-4441-B9C4-B9E7082DBEF0}" dt="2024-07-23T01:15:27.071" v="577" actId="478"/>
          <ac:spMkLst>
            <pc:docMk/>
            <pc:sldMk cId="2662391609" sldId="354"/>
            <ac:spMk id="34" creationId="{85839EC8-4E21-4CDA-B7AE-0FE767490E2E}"/>
          </ac:spMkLst>
        </pc:spChg>
        <pc:spChg chg="del">
          <ac:chgData name="Bess Dunlevy" userId="dd4b9a8537dbe9d0" providerId="LiveId" clId="{43D2F49C-34A8-4441-B9C4-B9E7082DBEF0}" dt="2024-07-23T01:15:27.071" v="577" actId="478"/>
          <ac:spMkLst>
            <pc:docMk/>
            <pc:sldMk cId="2662391609" sldId="354"/>
            <ac:spMk id="35" creationId="{9AC905C7-9561-4E77-B65C-5B6C10A891A5}"/>
          </ac:spMkLst>
        </pc:spChg>
        <pc:spChg chg="del">
          <ac:chgData name="Bess Dunlevy" userId="dd4b9a8537dbe9d0" providerId="LiveId" clId="{43D2F49C-34A8-4441-B9C4-B9E7082DBEF0}" dt="2024-07-23T01:15:27.071" v="577" actId="478"/>
          <ac:spMkLst>
            <pc:docMk/>
            <pc:sldMk cId="2662391609" sldId="354"/>
            <ac:spMk id="36" creationId="{DE64700E-1F01-4B31-979D-179EF4A03844}"/>
          </ac:spMkLst>
        </pc:spChg>
        <pc:spChg chg="del">
          <ac:chgData name="Bess Dunlevy" userId="dd4b9a8537dbe9d0" providerId="LiveId" clId="{43D2F49C-34A8-4441-B9C4-B9E7082DBEF0}" dt="2024-07-23T01:15:01.762" v="564" actId="478"/>
          <ac:spMkLst>
            <pc:docMk/>
            <pc:sldMk cId="2662391609" sldId="354"/>
            <ac:spMk id="37" creationId="{97AF72EF-A14D-4F74-A09B-4294B0232510}"/>
          </ac:spMkLst>
        </pc:spChg>
        <pc:spChg chg="mod">
          <ac:chgData name="Bess Dunlevy" userId="dd4b9a8537dbe9d0" providerId="LiveId" clId="{43D2F49C-34A8-4441-B9C4-B9E7082DBEF0}" dt="2024-07-23T01:17:29.533" v="680" actId="1076"/>
          <ac:spMkLst>
            <pc:docMk/>
            <pc:sldMk cId="2662391609" sldId="354"/>
            <ac:spMk id="39" creationId="{8DF7B274-DAA8-43B0-AED8-F93390EF69AC}"/>
          </ac:spMkLst>
        </pc:spChg>
        <pc:spChg chg="del">
          <ac:chgData name="Bess Dunlevy" userId="dd4b9a8537dbe9d0" providerId="LiveId" clId="{43D2F49C-34A8-4441-B9C4-B9E7082DBEF0}" dt="2024-07-23T01:16:28.114" v="638" actId="478"/>
          <ac:spMkLst>
            <pc:docMk/>
            <pc:sldMk cId="2662391609" sldId="354"/>
            <ac:spMk id="41" creationId="{B8E7731D-99EE-4E2F-895A-1F5480F13EF9}"/>
          </ac:spMkLst>
        </pc:spChg>
        <pc:spChg chg="del">
          <ac:chgData name="Bess Dunlevy" userId="dd4b9a8537dbe9d0" providerId="LiveId" clId="{43D2F49C-34A8-4441-B9C4-B9E7082DBEF0}" dt="2024-07-23T01:17:12.616" v="664" actId="478"/>
          <ac:spMkLst>
            <pc:docMk/>
            <pc:sldMk cId="2662391609" sldId="354"/>
            <ac:spMk id="43" creationId="{9BDBA1F1-FC3B-4DDB-85BD-ACA25CFEB2D6}"/>
          </ac:spMkLst>
        </pc:spChg>
        <pc:spChg chg="mod">
          <ac:chgData name="Bess Dunlevy" userId="dd4b9a8537dbe9d0" providerId="LiveId" clId="{43D2F49C-34A8-4441-B9C4-B9E7082DBEF0}" dt="2024-07-23T01:17:38.367" v="682" actId="1076"/>
          <ac:spMkLst>
            <pc:docMk/>
            <pc:sldMk cId="2662391609" sldId="354"/>
            <ac:spMk id="44" creationId="{73B0071C-4EBC-489E-BD72-5044751BCCDF}"/>
          </ac:spMkLst>
        </pc:spChg>
        <pc:spChg chg="del mod">
          <ac:chgData name="Bess Dunlevy" userId="dd4b9a8537dbe9d0" providerId="LiveId" clId="{43D2F49C-34A8-4441-B9C4-B9E7082DBEF0}" dt="2024-07-23T01:16:03.924" v="612" actId="478"/>
          <ac:spMkLst>
            <pc:docMk/>
            <pc:sldMk cId="2662391609" sldId="354"/>
            <ac:spMk id="45" creationId="{E69E2EC9-A903-4E1A-9FC1-0936FFC57AA4}"/>
          </ac:spMkLst>
        </pc:spChg>
        <pc:spChg chg="del">
          <ac:chgData name="Bess Dunlevy" userId="dd4b9a8537dbe9d0" providerId="LiveId" clId="{43D2F49C-34A8-4441-B9C4-B9E7082DBEF0}" dt="2024-07-23T01:16:29.694" v="640" actId="478"/>
          <ac:spMkLst>
            <pc:docMk/>
            <pc:sldMk cId="2662391609" sldId="354"/>
            <ac:spMk id="47" creationId="{AFCD30FA-C731-4179-9BBE-47D8462252B8}"/>
          </ac:spMkLst>
        </pc:spChg>
        <pc:spChg chg="add mod">
          <ac:chgData name="Bess Dunlevy" userId="dd4b9a8537dbe9d0" providerId="LiveId" clId="{43D2F49C-34A8-4441-B9C4-B9E7082DBEF0}" dt="2024-07-23T01:14:59.605" v="563" actId="1076"/>
          <ac:spMkLst>
            <pc:docMk/>
            <pc:sldMk cId="2662391609" sldId="354"/>
            <ac:spMk id="48" creationId="{96B16939-EA1F-23EE-FAA0-05648664E573}"/>
          </ac:spMkLst>
        </pc:spChg>
        <pc:spChg chg="add mod">
          <ac:chgData name="Bess Dunlevy" userId="dd4b9a8537dbe9d0" providerId="LiveId" clId="{43D2F49C-34A8-4441-B9C4-B9E7082DBEF0}" dt="2024-07-23T01:14:59.605" v="563" actId="1076"/>
          <ac:spMkLst>
            <pc:docMk/>
            <pc:sldMk cId="2662391609" sldId="354"/>
            <ac:spMk id="49" creationId="{92373260-8B8B-CB94-0611-883AD77EB131}"/>
          </ac:spMkLst>
        </pc:spChg>
        <pc:spChg chg="add mod">
          <ac:chgData name="Bess Dunlevy" userId="dd4b9a8537dbe9d0" providerId="LiveId" clId="{43D2F49C-34A8-4441-B9C4-B9E7082DBEF0}" dt="2024-07-23T01:15:06.151" v="566" actId="1076"/>
          <ac:spMkLst>
            <pc:docMk/>
            <pc:sldMk cId="2662391609" sldId="354"/>
            <ac:spMk id="50" creationId="{37C9AD4B-4D2B-B0E9-609F-F012AEF8E2C7}"/>
          </ac:spMkLst>
        </pc:spChg>
        <pc:spChg chg="add mod">
          <ac:chgData name="Bess Dunlevy" userId="dd4b9a8537dbe9d0" providerId="LiveId" clId="{43D2F49C-34A8-4441-B9C4-B9E7082DBEF0}" dt="2024-07-23T01:15:06.151" v="566" actId="1076"/>
          <ac:spMkLst>
            <pc:docMk/>
            <pc:sldMk cId="2662391609" sldId="354"/>
            <ac:spMk id="51" creationId="{139D8612-46E6-6113-E782-F52951A7FE02}"/>
          </ac:spMkLst>
        </pc:spChg>
        <pc:spChg chg="add mod">
          <ac:chgData name="Bess Dunlevy" userId="dd4b9a8537dbe9d0" providerId="LiveId" clId="{43D2F49C-34A8-4441-B9C4-B9E7082DBEF0}" dt="2024-07-23T01:15:10.327" v="568" actId="1076"/>
          <ac:spMkLst>
            <pc:docMk/>
            <pc:sldMk cId="2662391609" sldId="354"/>
            <ac:spMk id="52" creationId="{7F3679EA-CFBA-CBB3-1693-26D02C0DE875}"/>
          </ac:spMkLst>
        </pc:spChg>
        <pc:spChg chg="add mod">
          <ac:chgData name="Bess Dunlevy" userId="dd4b9a8537dbe9d0" providerId="LiveId" clId="{43D2F49C-34A8-4441-B9C4-B9E7082DBEF0}" dt="2024-07-23T01:15:10.327" v="568" actId="1076"/>
          <ac:spMkLst>
            <pc:docMk/>
            <pc:sldMk cId="2662391609" sldId="354"/>
            <ac:spMk id="53" creationId="{DE060863-6695-9FD3-F26B-B737E029F2F2}"/>
          </ac:spMkLst>
        </pc:spChg>
        <pc:spChg chg="add mod">
          <ac:chgData name="Bess Dunlevy" userId="dd4b9a8537dbe9d0" providerId="LiveId" clId="{43D2F49C-34A8-4441-B9C4-B9E7082DBEF0}" dt="2024-07-23T01:16:35.064" v="642" actId="1076"/>
          <ac:spMkLst>
            <pc:docMk/>
            <pc:sldMk cId="2662391609" sldId="354"/>
            <ac:spMk id="55" creationId="{0994EE15-8970-5EA3-9C22-1454B968BEE3}"/>
          </ac:spMkLst>
        </pc:spChg>
        <pc:spChg chg="add mod">
          <ac:chgData name="Bess Dunlevy" userId="dd4b9a8537dbe9d0" providerId="LiveId" clId="{43D2F49C-34A8-4441-B9C4-B9E7082DBEF0}" dt="2024-07-23T01:17:34.383" v="681" actId="1076"/>
          <ac:spMkLst>
            <pc:docMk/>
            <pc:sldMk cId="2662391609" sldId="354"/>
            <ac:spMk id="56" creationId="{4AEA2676-E124-0C09-1D2D-A3F188BD6D7B}"/>
          </ac:spMkLst>
        </pc:spChg>
        <pc:spChg chg="add mod">
          <ac:chgData name="Bess Dunlevy" userId="dd4b9a8537dbe9d0" providerId="LiveId" clId="{43D2F49C-34A8-4441-B9C4-B9E7082DBEF0}" dt="2024-07-23T01:17:34.383" v="681" actId="1076"/>
          <ac:spMkLst>
            <pc:docMk/>
            <pc:sldMk cId="2662391609" sldId="354"/>
            <ac:spMk id="60" creationId="{7D3A4B3A-0644-EDDA-182C-C9A0248023EC}"/>
          </ac:spMkLst>
        </pc:spChg>
        <pc:spChg chg="add mod">
          <ac:chgData name="Bess Dunlevy" userId="dd4b9a8537dbe9d0" providerId="LiveId" clId="{43D2F49C-34A8-4441-B9C4-B9E7082DBEF0}" dt="2024-07-23T01:17:34.383" v="681" actId="1076"/>
          <ac:spMkLst>
            <pc:docMk/>
            <pc:sldMk cId="2662391609" sldId="354"/>
            <ac:spMk id="61" creationId="{6ACBEDA6-1015-D95F-52F1-B5D1100CD241}"/>
          </ac:spMkLst>
        </pc:spChg>
        <pc:spChg chg="add mod">
          <ac:chgData name="Bess Dunlevy" userId="dd4b9a8537dbe9d0" providerId="LiveId" clId="{43D2F49C-34A8-4441-B9C4-B9E7082DBEF0}" dt="2024-07-23T01:17:34.383" v="681" actId="1076"/>
          <ac:spMkLst>
            <pc:docMk/>
            <pc:sldMk cId="2662391609" sldId="354"/>
            <ac:spMk id="62" creationId="{A2F827E4-6FED-6A74-E044-2CEB76D6B7A4}"/>
          </ac:spMkLst>
        </pc:spChg>
        <pc:spChg chg="add mod">
          <ac:chgData name="Bess Dunlevy" userId="dd4b9a8537dbe9d0" providerId="LiveId" clId="{43D2F49C-34A8-4441-B9C4-B9E7082DBEF0}" dt="2024-07-23T01:17:34.383" v="681" actId="1076"/>
          <ac:spMkLst>
            <pc:docMk/>
            <pc:sldMk cId="2662391609" sldId="354"/>
            <ac:spMk id="63" creationId="{12353F80-1465-F979-EA99-A84CE7477767}"/>
          </ac:spMkLst>
        </pc:spChg>
        <pc:spChg chg="add mod">
          <ac:chgData name="Bess Dunlevy" userId="dd4b9a8537dbe9d0" providerId="LiveId" clId="{43D2F49C-34A8-4441-B9C4-B9E7082DBEF0}" dt="2024-07-23T01:17:34.383" v="681" actId="1076"/>
          <ac:spMkLst>
            <pc:docMk/>
            <pc:sldMk cId="2662391609" sldId="354"/>
            <ac:spMk id="64" creationId="{16849771-485C-6D69-EB33-C71D2D6EAB38}"/>
          </ac:spMkLst>
        </pc:spChg>
        <pc:spChg chg="add mod">
          <ac:chgData name="Bess Dunlevy" userId="dd4b9a8537dbe9d0" providerId="LiveId" clId="{43D2F49C-34A8-4441-B9C4-B9E7082DBEF0}" dt="2024-07-23T01:17:34.383" v="681" actId="1076"/>
          <ac:spMkLst>
            <pc:docMk/>
            <pc:sldMk cId="2662391609" sldId="354"/>
            <ac:spMk id="65" creationId="{2D79BDEB-CD27-BEDC-A09F-A0FDF0F5A731}"/>
          </ac:spMkLst>
        </pc:spChg>
        <pc:spChg chg="add mod">
          <ac:chgData name="Bess Dunlevy" userId="dd4b9a8537dbe9d0" providerId="LiveId" clId="{43D2F49C-34A8-4441-B9C4-B9E7082DBEF0}" dt="2024-07-23T01:17:38.367" v="682" actId="1076"/>
          <ac:spMkLst>
            <pc:docMk/>
            <pc:sldMk cId="2662391609" sldId="354"/>
            <ac:spMk id="66" creationId="{2BB9A862-D636-6D0C-C16E-289AEC861056}"/>
          </ac:spMkLst>
        </pc:spChg>
        <pc:spChg chg="add mod">
          <ac:chgData name="Bess Dunlevy" userId="dd4b9a8537dbe9d0" providerId="LiveId" clId="{43D2F49C-34A8-4441-B9C4-B9E7082DBEF0}" dt="2024-07-23T01:19:18.800" v="694" actId="1076"/>
          <ac:spMkLst>
            <pc:docMk/>
            <pc:sldMk cId="2662391609" sldId="354"/>
            <ac:spMk id="67" creationId="{FBBB34D2-AA1E-2B62-44D8-85DC84860FCE}"/>
          </ac:spMkLst>
        </pc:spChg>
        <pc:spChg chg="add mod">
          <ac:chgData name="Bess Dunlevy" userId="dd4b9a8537dbe9d0" providerId="LiveId" clId="{43D2F49C-34A8-4441-B9C4-B9E7082DBEF0}" dt="2024-07-23T01:19:18.800" v="694" actId="1076"/>
          <ac:spMkLst>
            <pc:docMk/>
            <pc:sldMk cId="2662391609" sldId="354"/>
            <ac:spMk id="68" creationId="{13FF3BDB-899F-D741-069A-D2E56E3DAC1E}"/>
          </ac:spMkLst>
        </pc:spChg>
        <pc:spChg chg="add mod">
          <ac:chgData name="Bess Dunlevy" userId="dd4b9a8537dbe9d0" providerId="LiveId" clId="{43D2F49C-34A8-4441-B9C4-B9E7082DBEF0}" dt="2024-07-23T01:19:18.800" v="694" actId="1076"/>
          <ac:spMkLst>
            <pc:docMk/>
            <pc:sldMk cId="2662391609" sldId="354"/>
            <ac:spMk id="69" creationId="{21E0E6DD-9B19-8EE4-6960-5EDCBC221107}"/>
          </ac:spMkLst>
        </pc:spChg>
        <pc:spChg chg="add mod">
          <ac:chgData name="Bess Dunlevy" userId="dd4b9a8537dbe9d0" providerId="LiveId" clId="{43D2F49C-34A8-4441-B9C4-B9E7082DBEF0}" dt="2024-07-23T01:19:18.800" v="694" actId="1076"/>
          <ac:spMkLst>
            <pc:docMk/>
            <pc:sldMk cId="2662391609" sldId="354"/>
            <ac:spMk id="70" creationId="{8B54C920-ACE7-730A-6280-46A60A474316}"/>
          </ac:spMkLst>
        </pc:spChg>
        <pc:spChg chg="add mod">
          <ac:chgData name="Bess Dunlevy" userId="dd4b9a8537dbe9d0" providerId="LiveId" clId="{43D2F49C-34A8-4441-B9C4-B9E7082DBEF0}" dt="2024-07-23T01:19:23.184" v="696" actId="1076"/>
          <ac:spMkLst>
            <pc:docMk/>
            <pc:sldMk cId="2662391609" sldId="354"/>
            <ac:spMk id="71" creationId="{C7C8D355-2227-CA87-E0D7-286536450E5F}"/>
          </ac:spMkLst>
        </pc:spChg>
        <pc:spChg chg="add mod">
          <ac:chgData name="Bess Dunlevy" userId="dd4b9a8537dbe9d0" providerId="LiveId" clId="{43D2F49C-34A8-4441-B9C4-B9E7082DBEF0}" dt="2024-07-23T01:19:23.184" v="696" actId="1076"/>
          <ac:spMkLst>
            <pc:docMk/>
            <pc:sldMk cId="2662391609" sldId="354"/>
            <ac:spMk id="72" creationId="{CC27BD03-9658-BAF9-4E35-408D440D1564}"/>
          </ac:spMkLst>
        </pc:spChg>
        <pc:spChg chg="add mod">
          <ac:chgData name="Bess Dunlevy" userId="dd4b9a8537dbe9d0" providerId="LiveId" clId="{43D2F49C-34A8-4441-B9C4-B9E7082DBEF0}" dt="2024-07-23T01:19:23.184" v="696" actId="1076"/>
          <ac:spMkLst>
            <pc:docMk/>
            <pc:sldMk cId="2662391609" sldId="354"/>
            <ac:spMk id="73" creationId="{F0D938F3-BABB-0ABE-03A1-61746B300B12}"/>
          </ac:spMkLst>
        </pc:spChg>
        <pc:spChg chg="add mod">
          <ac:chgData name="Bess Dunlevy" userId="dd4b9a8537dbe9d0" providerId="LiveId" clId="{43D2F49C-34A8-4441-B9C4-B9E7082DBEF0}" dt="2024-07-23T01:19:23.184" v="696" actId="1076"/>
          <ac:spMkLst>
            <pc:docMk/>
            <pc:sldMk cId="2662391609" sldId="354"/>
            <ac:spMk id="74" creationId="{740B9600-C11F-D178-106B-0972D3215CB0}"/>
          </ac:spMkLst>
        </pc:spChg>
        <pc:spChg chg="add mod">
          <ac:chgData name="Bess Dunlevy" userId="dd4b9a8537dbe9d0" providerId="LiveId" clId="{43D2F49C-34A8-4441-B9C4-B9E7082DBEF0}" dt="2024-07-23T01:19:26.686" v="698" actId="1076"/>
          <ac:spMkLst>
            <pc:docMk/>
            <pc:sldMk cId="2662391609" sldId="354"/>
            <ac:spMk id="75" creationId="{362DD404-805F-3A77-073E-507887FD7CF6}"/>
          </ac:spMkLst>
        </pc:spChg>
        <pc:spChg chg="add mod">
          <ac:chgData name="Bess Dunlevy" userId="dd4b9a8537dbe9d0" providerId="LiveId" clId="{43D2F49C-34A8-4441-B9C4-B9E7082DBEF0}" dt="2024-07-23T01:19:26.686" v="698" actId="1076"/>
          <ac:spMkLst>
            <pc:docMk/>
            <pc:sldMk cId="2662391609" sldId="354"/>
            <ac:spMk id="76" creationId="{99F13A04-7F45-98CE-38F9-C4E1969DA59E}"/>
          </ac:spMkLst>
        </pc:spChg>
        <pc:spChg chg="add mod">
          <ac:chgData name="Bess Dunlevy" userId="dd4b9a8537dbe9d0" providerId="LiveId" clId="{43D2F49C-34A8-4441-B9C4-B9E7082DBEF0}" dt="2024-07-23T01:19:26.686" v="698" actId="1076"/>
          <ac:spMkLst>
            <pc:docMk/>
            <pc:sldMk cId="2662391609" sldId="354"/>
            <ac:spMk id="77" creationId="{73B61D19-C257-1C18-D0B6-459F15331FA7}"/>
          </ac:spMkLst>
        </pc:spChg>
        <pc:spChg chg="add mod">
          <ac:chgData name="Bess Dunlevy" userId="dd4b9a8537dbe9d0" providerId="LiveId" clId="{43D2F49C-34A8-4441-B9C4-B9E7082DBEF0}" dt="2024-07-23T01:19:26.686" v="698" actId="1076"/>
          <ac:spMkLst>
            <pc:docMk/>
            <pc:sldMk cId="2662391609" sldId="354"/>
            <ac:spMk id="78" creationId="{01B45583-454C-6CFD-0CFE-37403D365840}"/>
          </ac:spMkLst>
        </pc:spChg>
        <pc:cxnChg chg="mod">
          <ac:chgData name="Bess Dunlevy" userId="dd4b9a8537dbe9d0" providerId="LiveId" clId="{43D2F49C-34A8-4441-B9C4-B9E7082DBEF0}" dt="2024-07-23T01:17:29.533" v="680" actId="1076"/>
          <ac:cxnSpMkLst>
            <pc:docMk/>
            <pc:sldMk cId="2662391609" sldId="354"/>
            <ac:cxnSpMk id="38" creationId="{178CA72A-8991-4D76-BBF0-6D021E20EDF8}"/>
          </ac:cxnSpMkLst>
        </pc:cxnChg>
        <pc:cxnChg chg="del">
          <ac:chgData name="Bess Dunlevy" userId="dd4b9a8537dbe9d0" providerId="LiveId" clId="{43D2F49C-34A8-4441-B9C4-B9E7082DBEF0}" dt="2024-07-23T01:16:28.897" v="639" actId="478"/>
          <ac:cxnSpMkLst>
            <pc:docMk/>
            <pc:sldMk cId="2662391609" sldId="354"/>
            <ac:cxnSpMk id="40" creationId="{BF261A38-BFCD-433F-A127-28FD92AF338F}"/>
          </ac:cxnSpMkLst>
        </pc:cxnChg>
        <pc:cxnChg chg="del">
          <ac:chgData name="Bess Dunlevy" userId="dd4b9a8537dbe9d0" providerId="LiveId" clId="{43D2F49C-34A8-4441-B9C4-B9E7082DBEF0}" dt="2024-07-23T01:16:30.446" v="641" actId="478"/>
          <ac:cxnSpMkLst>
            <pc:docMk/>
            <pc:sldMk cId="2662391609" sldId="354"/>
            <ac:cxnSpMk id="46" creationId="{A704F997-1AEF-4868-8E7A-A5B73F7B8A35}"/>
          </ac:cxnSpMkLst>
        </pc:cxnChg>
        <pc:cxnChg chg="add mod">
          <ac:chgData name="Bess Dunlevy" userId="dd4b9a8537dbe9d0" providerId="LiveId" clId="{43D2F49C-34A8-4441-B9C4-B9E7082DBEF0}" dt="2024-07-23T01:16:35.064" v="642" actId="1076"/>
          <ac:cxnSpMkLst>
            <pc:docMk/>
            <pc:sldMk cId="2662391609" sldId="354"/>
            <ac:cxnSpMk id="54" creationId="{986D4023-26A8-5E4C-477B-A769173AA73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9402&amp;utm_source=template-powerpoint&amp;utm_medium=content&amp;utm_campaign=Sample+Agile+Scrum+User+Story-powerpoint-9402&amp;lpa=Sample+Agile+Scrum+User+Story+powerpoint+9402"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 paper collage">
            <a:extLst>
              <a:ext uri="{FF2B5EF4-FFF2-40B4-BE49-F238E27FC236}">
                <a16:creationId xmlns:a16="http://schemas.microsoft.com/office/drawing/2014/main" id="{EC2925DC-04A8-7D14-5D9D-883145E2CC65}"/>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20057"/>
            <a:ext cx="7384507"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Scrum User Story Map Template Example</a:t>
            </a:r>
          </a:p>
        </p:txBody>
      </p:sp>
      <p:pic>
        <p:nvPicPr>
          <p:cNvPr id="5" name="Picture 4" descr="A screenshot of a diagram&#10;&#10;Description automatically generated">
            <a:extLst>
              <a:ext uri="{FF2B5EF4-FFF2-40B4-BE49-F238E27FC236}">
                <a16:creationId xmlns:a16="http://schemas.microsoft.com/office/drawing/2014/main" id="{0E87C904-B16A-3E10-C1E6-20F73F4767AD}"/>
              </a:ext>
            </a:extLst>
          </p:cNvPr>
          <p:cNvPicPr>
            <a:picLocks noChangeAspect="1"/>
          </p:cNvPicPr>
          <p:nvPr/>
        </p:nvPicPr>
        <p:blipFill>
          <a:blip r:embed="rId5"/>
          <a:stretch>
            <a:fillRect/>
          </a:stretch>
        </p:blipFill>
        <p:spPr>
          <a:xfrm>
            <a:off x="1557848" y="1714499"/>
            <a:ext cx="8496632" cy="474121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MANAGE ACCOUNT</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17973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a:t>
            </a:r>
            <a:r>
              <a:rPr lang="en-US" sz="900" baseline="0">
                <a:solidFill>
                  <a:schemeClr val="tx1">
                    <a:lumMod val="65000"/>
                    <a:lumOff val="35000"/>
                  </a:schemeClr>
                </a:solidFill>
                <a:latin typeface="Century Gothic" panose="020B0502020202020204" pitchFamily="34" charset="0"/>
              </a:rPr>
              <a:t> In</a:t>
            </a:r>
            <a:endParaRPr lang="en-US" sz="900">
              <a:solidFill>
                <a:schemeClr val="tx1">
                  <a:lumMod val="65000"/>
                  <a:lumOff val="35000"/>
                </a:schemeClr>
              </a:solidFill>
              <a:latin typeface="Century Gothic" panose="020B0502020202020204" pitchFamily="34" charset="0"/>
            </a:endParaRP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181538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Update Profile</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54723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Change Password</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57103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 Out</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registered user, I want to log in securely so that I can access my personal account details."</a:t>
            </a:r>
          </a:p>
        </p:txBody>
      </p:sp>
      <p:sp>
        <p:nvSpPr>
          <p:cNvPr id="9" name="Rectangle: Rounded Corners 8">
            <a:extLst>
              <a:ext uri="{FF2B5EF4-FFF2-40B4-BE49-F238E27FC236}">
                <a16:creationId xmlns:a16="http://schemas.microsoft.com/office/drawing/2014/main" id="{2EC84CFB-1E6E-4234-9EC3-CFE0638978DD}"/>
              </a:ext>
            </a:extLst>
          </p:cNvPr>
          <p:cNvSpPr/>
          <p:nvPr/>
        </p:nvSpPr>
        <p:spPr>
          <a:xfrm>
            <a:off x="653338" y="4343893"/>
            <a:ext cx="2051215" cy="725007"/>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update my profile information so that my contact details are current."</a:t>
            </a:r>
          </a:p>
        </p:txBody>
      </p:sp>
      <p:sp>
        <p:nvSpPr>
          <p:cNvPr id="10" name="Rectangle 9">
            <a:extLst>
              <a:ext uri="{FF2B5EF4-FFF2-40B4-BE49-F238E27FC236}">
                <a16:creationId xmlns:a16="http://schemas.microsoft.com/office/drawing/2014/main" id="{B07C88B5-2E21-4CB2-A490-7CB83F27A1E5}"/>
              </a:ext>
            </a:extLst>
          </p:cNvPr>
          <p:cNvSpPr/>
          <p:nvPr/>
        </p:nvSpPr>
        <p:spPr>
          <a:xfrm>
            <a:off x="471932" y="5175877"/>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Account Management System:</a:t>
            </a:r>
            <a:r>
              <a:rPr lang="en-US" sz="900" baseline="0">
                <a:solidFill>
                  <a:schemeClr val="tx1">
                    <a:lumMod val="65000"/>
                    <a:lumOff val="35000"/>
                  </a:schemeClr>
                </a:solidFill>
                <a:latin typeface="Century Gothic" panose="020B0502020202020204" pitchFamily="34" charset="0"/>
              </a:rPr>
              <a:t> </a:t>
            </a:r>
            <a:r>
              <a:rPr lang="en-US" sz="900">
                <a:solidFill>
                  <a:schemeClr val="tx1">
                    <a:lumMod val="65000"/>
                    <a:lumOff val="35000"/>
                  </a:schemeClr>
                </a:solidFill>
                <a:latin typeface="Century Gothic" panose="020B0502020202020204" pitchFamily="34" charset="0"/>
              </a:rPr>
              <a:t>Enhance user ability to manage their personal details and security settings</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MOBILE APP: Focus on functionalities accessible through the mobile platform</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WEB PORTAL: Focus on features specific to the web-based platform</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BOOK A CHARGING SLOT</a:t>
            </a:r>
          </a:p>
        </p:txBody>
      </p:sp>
      <p:sp>
        <p:nvSpPr>
          <p:cNvPr id="19" name="Rectangle: Single Corner Snipped 18">
            <a:extLst>
              <a:ext uri="{FF2B5EF4-FFF2-40B4-BE49-F238E27FC236}">
                <a16:creationId xmlns:a16="http://schemas.microsoft.com/office/drawing/2014/main" id="{C195E26C-67E1-450D-BF0A-F1EE4F7DD188}"/>
              </a:ext>
            </a:extLst>
          </p:cNvPr>
          <p:cNvSpPr/>
          <p:nvPr/>
        </p:nvSpPr>
        <p:spPr>
          <a:xfrm>
            <a:off x="3704843" y="4335856"/>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Select Location</a:t>
            </a:r>
          </a:p>
        </p:txBody>
      </p:sp>
      <p:sp>
        <p:nvSpPr>
          <p:cNvPr id="20" name="Rectangle: Single Corner Snipped 19">
            <a:extLst>
              <a:ext uri="{FF2B5EF4-FFF2-40B4-BE49-F238E27FC236}">
                <a16:creationId xmlns:a16="http://schemas.microsoft.com/office/drawing/2014/main" id="{1E1091AF-4362-4C9E-BA8E-3C7A0E96CB29}"/>
              </a:ext>
            </a:extLst>
          </p:cNvPr>
          <p:cNvSpPr/>
          <p:nvPr/>
        </p:nvSpPr>
        <p:spPr>
          <a:xfrm>
            <a:off x="3709978" y="192849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Choose Time Slot</a:t>
            </a:r>
          </a:p>
        </p:txBody>
      </p:sp>
      <p:sp>
        <p:nvSpPr>
          <p:cNvPr id="21" name="Rectangle: Single Corner Snipped 20">
            <a:extLst>
              <a:ext uri="{FF2B5EF4-FFF2-40B4-BE49-F238E27FC236}">
                <a16:creationId xmlns:a16="http://schemas.microsoft.com/office/drawing/2014/main" id="{A0D5DC70-29F9-4F2C-A75A-37F2044ED22C}"/>
              </a:ext>
            </a:extLst>
          </p:cNvPr>
          <p:cNvSpPr/>
          <p:nvPr/>
        </p:nvSpPr>
        <p:spPr>
          <a:xfrm>
            <a:off x="4892566" y="194656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Confirm Booking</a:t>
            </a:r>
          </a:p>
        </p:txBody>
      </p:sp>
      <p:sp>
        <p:nvSpPr>
          <p:cNvPr id="22" name="Rectangle: Single Corner Snipped 21">
            <a:extLst>
              <a:ext uri="{FF2B5EF4-FFF2-40B4-BE49-F238E27FC236}">
                <a16:creationId xmlns:a16="http://schemas.microsoft.com/office/drawing/2014/main" id="{2E038D73-742E-4E7E-9260-1CB91595937C}"/>
              </a:ext>
            </a:extLst>
          </p:cNvPr>
          <p:cNvSpPr/>
          <p:nvPr/>
        </p:nvSpPr>
        <p:spPr>
          <a:xfrm>
            <a:off x="4894199" y="433765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Cancel Booking</a:t>
            </a:r>
          </a:p>
        </p:txBody>
      </p:sp>
      <p:sp>
        <p:nvSpPr>
          <p:cNvPr id="23" name="Rectangle: Rounded Corners 22">
            <a:extLst>
              <a:ext uri="{FF2B5EF4-FFF2-40B4-BE49-F238E27FC236}">
                <a16:creationId xmlns:a16="http://schemas.microsoft.com/office/drawing/2014/main" id="{0B671167-3883-4DF0-94A0-4B3574868E16}"/>
              </a:ext>
            </a:extLst>
          </p:cNvPr>
          <p:cNvSpPr/>
          <p:nvPr/>
        </p:nvSpPr>
        <p:spPr>
          <a:xfrm>
            <a:off x="3579505" y="3153660"/>
            <a:ext cx="2589222" cy="65821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"As an EV owner, I want to select a charging station location so that I can charge my vehicle conveniently."</a:t>
            </a:r>
          </a:p>
        </p:txBody>
      </p:sp>
      <p:sp>
        <p:nvSpPr>
          <p:cNvPr id="24" name="Rectangle: Rounded Corners 23">
            <a:extLst>
              <a:ext uri="{FF2B5EF4-FFF2-40B4-BE49-F238E27FC236}">
                <a16:creationId xmlns:a16="http://schemas.microsoft.com/office/drawing/2014/main" id="{F9AC2A0F-4581-403D-B6B8-DA44E4D0B334}"/>
              </a:ext>
            </a:extLst>
          </p:cNvPr>
          <p:cNvSpPr/>
          <p:nvPr/>
        </p:nvSpPr>
        <p:spPr>
          <a:xfrm>
            <a:off x="3555856" y="1161283"/>
            <a:ext cx="2521468" cy="65410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easily cancel a booking so that I can manage my schedule flexibly."</a:t>
            </a:r>
          </a:p>
        </p:txBody>
      </p:sp>
      <p:sp>
        <p:nvSpPr>
          <p:cNvPr id="25" name="Rectangle 24">
            <a:extLst>
              <a:ext uri="{FF2B5EF4-FFF2-40B4-BE49-F238E27FC236}">
                <a16:creationId xmlns:a16="http://schemas.microsoft.com/office/drawing/2014/main" id="{8642308F-6966-4582-9D8C-3C64A928AC83}"/>
              </a:ext>
            </a:extLst>
          </p:cNvPr>
          <p:cNvSpPr/>
          <p:nvPr/>
        </p:nvSpPr>
        <p:spPr>
          <a:xfrm>
            <a:off x="3707852" y="5789888"/>
            <a:ext cx="2236537" cy="988787"/>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Charging Reservation System: Develop a robust system for booking, modifying, and canceling charging slots</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VIEW CHARGING</a:t>
            </a:r>
            <a:r>
              <a:rPr lang="en-US" sz="1200" baseline="0">
                <a:solidFill>
                  <a:schemeClr val="tx1">
                    <a:lumMod val="65000"/>
                    <a:lumOff val="35000"/>
                  </a:schemeClr>
                </a:solidFill>
                <a:latin typeface="Century Gothic" panose="020B0502020202020204" pitchFamily="34" charset="0"/>
              </a:rPr>
              <a:t> HISTORY</a:t>
            </a:r>
            <a:endParaRPr lang="en-US" sz="1200">
              <a:solidFill>
                <a:schemeClr val="tx1">
                  <a:lumMod val="65000"/>
                  <a:lumOff val="35000"/>
                </a:schemeClr>
              </a:solidFill>
              <a:latin typeface="Century Gothic" panose="020B0502020202020204" pitchFamily="34" charset="0"/>
            </a:endParaRPr>
          </a:p>
        </p:txBody>
      </p:sp>
      <p:sp>
        <p:nvSpPr>
          <p:cNvPr id="27" name="Rectangle: Single Corner Snipped 26">
            <a:extLst>
              <a:ext uri="{FF2B5EF4-FFF2-40B4-BE49-F238E27FC236}">
                <a16:creationId xmlns:a16="http://schemas.microsoft.com/office/drawing/2014/main" id="{3B15B852-5347-45A1-86CD-C84C3823E7BE}"/>
              </a:ext>
            </a:extLst>
          </p:cNvPr>
          <p:cNvSpPr/>
          <p:nvPr/>
        </p:nvSpPr>
        <p:spPr>
          <a:xfrm>
            <a:off x="6700785" y="120930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View Past Charges</a:t>
            </a:r>
          </a:p>
        </p:txBody>
      </p:sp>
      <p:sp>
        <p:nvSpPr>
          <p:cNvPr id="28" name="Rectangle: Single Corner Snipped 27">
            <a:extLst>
              <a:ext uri="{FF2B5EF4-FFF2-40B4-BE49-F238E27FC236}">
                <a16:creationId xmlns:a16="http://schemas.microsoft.com/office/drawing/2014/main" id="{B9FD48D4-E367-4AAA-956F-CD007FEC4C45}"/>
              </a:ext>
            </a:extLst>
          </p:cNvPr>
          <p:cNvSpPr/>
          <p:nvPr/>
        </p:nvSpPr>
        <p:spPr>
          <a:xfrm>
            <a:off x="7919985" y="120930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Download Invoices</a:t>
            </a:r>
          </a:p>
        </p:txBody>
      </p:sp>
      <p:sp>
        <p:nvSpPr>
          <p:cNvPr id="29" name="Rectangle: Single Corner Snipped 28">
            <a:extLst>
              <a:ext uri="{FF2B5EF4-FFF2-40B4-BE49-F238E27FC236}">
                <a16:creationId xmlns:a16="http://schemas.microsoft.com/office/drawing/2014/main" id="{A7A594A7-B66E-406B-B4AF-617C27659197}"/>
              </a:ext>
            </a:extLst>
          </p:cNvPr>
          <p:cNvSpPr/>
          <p:nvPr/>
        </p:nvSpPr>
        <p:spPr>
          <a:xfrm>
            <a:off x="6729238" y="243688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Review Usage</a:t>
            </a:r>
            <a:r>
              <a:rPr lang="en-US" sz="900" baseline="0">
                <a:solidFill>
                  <a:schemeClr val="tx1">
                    <a:lumMod val="65000"/>
                    <a:lumOff val="35000"/>
                  </a:schemeClr>
                </a:solidFill>
                <a:latin typeface="Century Gothic" panose="020B0502020202020204" pitchFamily="34" charset="0"/>
              </a:rPr>
              <a:t> Statistics</a:t>
            </a:r>
            <a:endParaRPr lang="en-US" sz="900">
              <a:solidFill>
                <a:schemeClr val="tx1">
                  <a:lumMod val="65000"/>
                  <a:lumOff val="35000"/>
                </a:schemeClr>
              </a:solidFill>
              <a:latin typeface="Century Gothic" panose="020B0502020202020204" pitchFamily="34" charset="0"/>
            </a:endParaRPr>
          </a:p>
        </p:txBody>
      </p:sp>
      <p:sp>
        <p:nvSpPr>
          <p:cNvPr id="30" name="Rectangle: Single Corner Snipped 29">
            <a:extLst>
              <a:ext uri="{FF2B5EF4-FFF2-40B4-BE49-F238E27FC236}">
                <a16:creationId xmlns:a16="http://schemas.microsoft.com/office/drawing/2014/main" id="{99A6161F-9D4B-4BB3-B047-65196EC57D69}"/>
              </a:ext>
            </a:extLst>
          </p:cNvPr>
          <p:cNvSpPr/>
          <p:nvPr/>
        </p:nvSpPr>
        <p:spPr>
          <a:xfrm>
            <a:off x="7977013" y="243688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 </a:t>
            </a:r>
          </a:p>
        </p:txBody>
      </p:sp>
      <p:sp>
        <p:nvSpPr>
          <p:cNvPr id="31" name="Rectangle: Rounded Corners 30">
            <a:extLst>
              <a:ext uri="{FF2B5EF4-FFF2-40B4-BE49-F238E27FC236}">
                <a16:creationId xmlns:a16="http://schemas.microsoft.com/office/drawing/2014/main" id="{DF63C781-6CC0-4C3E-B200-E7E8A93BE973}"/>
              </a:ext>
            </a:extLst>
          </p:cNvPr>
          <p:cNvSpPr/>
          <p:nvPr/>
        </p:nvSpPr>
        <p:spPr>
          <a:xfrm>
            <a:off x="6907059" y="4096575"/>
            <a:ext cx="1962150" cy="112395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frequent user, I want to view my past charging activities so that I can track my expenses."</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RECEIVE ASSISTANCE</a:t>
            </a:r>
          </a:p>
        </p:txBody>
      </p:sp>
      <p:sp>
        <p:nvSpPr>
          <p:cNvPr id="33" name="Rectangle: Single Corner Snipped 32">
            <a:extLst>
              <a:ext uri="{FF2B5EF4-FFF2-40B4-BE49-F238E27FC236}">
                <a16:creationId xmlns:a16="http://schemas.microsoft.com/office/drawing/2014/main" id="{48E1D112-89D5-4AAB-9237-B8D1FB6880B1}"/>
              </a:ext>
            </a:extLst>
          </p:cNvPr>
          <p:cNvSpPr/>
          <p:nvPr/>
        </p:nvSpPr>
        <p:spPr>
          <a:xfrm>
            <a:off x="9566995" y="24442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Access FAQ</a:t>
            </a:r>
          </a:p>
        </p:txBody>
      </p:sp>
      <p:sp>
        <p:nvSpPr>
          <p:cNvPr id="34" name="Rectangle: Single Corner Snipped 33">
            <a:extLst>
              <a:ext uri="{FF2B5EF4-FFF2-40B4-BE49-F238E27FC236}">
                <a16:creationId xmlns:a16="http://schemas.microsoft.com/office/drawing/2014/main" id="{85839EC8-4E21-4CDA-B7AE-0FE767490E2E}"/>
              </a:ext>
            </a:extLst>
          </p:cNvPr>
          <p:cNvSpPr/>
          <p:nvPr/>
        </p:nvSpPr>
        <p:spPr>
          <a:xfrm>
            <a:off x="10786195" y="24442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Contact Support</a:t>
            </a:r>
          </a:p>
        </p:txBody>
      </p:sp>
      <p:sp>
        <p:nvSpPr>
          <p:cNvPr id="35" name="Rectangle: Single Corner Snipped 34">
            <a:extLst>
              <a:ext uri="{FF2B5EF4-FFF2-40B4-BE49-F238E27FC236}">
                <a16:creationId xmlns:a16="http://schemas.microsoft.com/office/drawing/2014/main" id="{9AC905C7-9561-4E77-B65C-5B6C10A891A5}"/>
              </a:ext>
            </a:extLst>
          </p:cNvPr>
          <p:cNvSpPr/>
          <p:nvPr/>
        </p:nvSpPr>
        <p:spPr>
          <a:xfrm>
            <a:off x="9512684" y="41259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Request Service</a:t>
            </a:r>
          </a:p>
        </p:txBody>
      </p:sp>
      <p:sp>
        <p:nvSpPr>
          <p:cNvPr id="36" name="Rectangle: Single Corner Snipped 35">
            <a:extLst>
              <a:ext uri="{FF2B5EF4-FFF2-40B4-BE49-F238E27FC236}">
                <a16:creationId xmlns:a16="http://schemas.microsoft.com/office/drawing/2014/main" id="{DE64700E-1F01-4B31-979D-179EF4A03844}"/>
              </a:ext>
            </a:extLst>
          </p:cNvPr>
          <p:cNvSpPr/>
          <p:nvPr/>
        </p:nvSpPr>
        <p:spPr>
          <a:xfrm>
            <a:off x="10760459" y="41259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a:t>
            </a:r>
          </a:p>
        </p:txBody>
      </p:sp>
      <p:sp>
        <p:nvSpPr>
          <p:cNvPr id="37" name="Rectangle: Rounded Corners 36">
            <a:extLst>
              <a:ext uri="{FF2B5EF4-FFF2-40B4-BE49-F238E27FC236}">
                <a16:creationId xmlns:a16="http://schemas.microsoft.com/office/drawing/2014/main" id="{97AF72EF-A14D-4F74-A09B-4294B0232510}"/>
              </a:ext>
            </a:extLst>
          </p:cNvPr>
          <p:cNvSpPr/>
          <p:nvPr/>
        </p:nvSpPr>
        <p:spPr>
          <a:xfrm>
            <a:off x="9619308" y="1189859"/>
            <a:ext cx="2076450" cy="110490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new user, I want to access a detailed FAQ so that I can resolve common issues quickly."</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37345"/>
            <a:ext cx="2428676" cy="615949"/>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Q1 Release: Launch of the updated Account Management features</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a:off x="3908425" y="5417043"/>
            <a:ext cx="8283575" cy="9082"/>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9">
            <a:extLst>
              <a:ext uri="{FF2B5EF4-FFF2-40B4-BE49-F238E27FC236}">
                <a16:creationId xmlns:a16="http://schemas.microsoft.com/office/drawing/2014/main" id="{B8E7731D-99EE-4E2F-895A-1F5480F13EF9}"/>
              </a:ext>
            </a:extLst>
          </p:cNvPr>
          <p:cNvSpPr txBox="1"/>
          <p:nvPr/>
        </p:nvSpPr>
        <p:spPr>
          <a:xfrm>
            <a:off x="3570224" y="5200350"/>
            <a:ext cx="264795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Q2 Release: Introduction of the new Charging Reservation System</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3" name="Arrow: Pentagon 42">
            <a:extLst>
              <a:ext uri="{FF2B5EF4-FFF2-40B4-BE49-F238E27FC236}">
                <a16:creationId xmlns:a16="http://schemas.microsoft.com/office/drawing/2014/main" id="{9BDBA1F1-FC3B-4DDB-85BD-ACA25CFEB2D6}"/>
              </a:ext>
            </a:extLst>
          </p:cNvPr>
          <p:cNvSpPr/>
          <p:nvPr/>
        </p:nvSpPr>
        <p:spPr>
          <a:xfrm>
            <a:off x="6694833" y="3039942"/>
            <a:ext cx="2914650" cy="514350"/>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Advanced Interaction: User accesses additional features like viewing detailed charging history and interacting with support.</a:t>
            </a:r>
          </a:p>
        </p:txBody>
      </p:sp>
      <p:sp>
        <p:nvSpPr>
          <p:cNvPr id="44" name="Arrow: Pentagon 43">
            <a:extLst>
              <a:ext uri="{FF2B5EF4-FFF2-40B4-BE49-F238E27FC236}">
                <a16:creationId xmlns:a16="http://schemas.microsoft.com/office/drawing/2014/main" id="{73B0071C-4EBC-489E-BD72-5044751BCCDF}"/>
              </a:ext>
            </a:extLst>
          </p:cNvPr>
          <p:cNvSpPr/>
          <p:nvPr/>
        </p:nvSpPr>
        <p:spPr>
          <a:xfrm>
            <a:off x="3704425" y="2507952"/>
            <a:ext cx="272415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Regular Use: User books charging slots and manages account</a:t>
            </a:r>
          </a:p>
        </p:txBody>
      </p:sp>
      <p:sp>
        <p:nvSpPr>
          <p:cNvPr id="45" name="Arrow: Pentagon 44">
            <a:extLst>
              <a:ext uri="{FF2B5EF4-FFF2-40B4-BE49-F238E27FC236}">
                <a16:creationId xmlns:a16="http://schemas.microsoft.com/office/drawing/2014/main" id="{E69E2EC9-A903-4E1A-9FC1-0936FFC57AA4}"/>
              </a:ext>
            </a:extLst>
          </p:cNvPr>
          <p:cNvSpPr/>
          <p:nvPr/>
        </p:nvSpPr>
        <p:spPr>
          <a:xfrm>
            <a:off x="1058862" y="3293913"/>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Initial Engagement: User signs up and learns the interface</a:t>
            </a:r>
          </a:p>
        </p:txBody>
      </p:sp>
      <p:cxnSp>
        <p:nvCxnSpPr>
          <p:cNvPr id="46" name="Straight Connector 45">
            <a:extLst>
              <a:ext uri="{FF2B5EF4-FFF2-40B4-BE49-F238E27FC236}">
                <a16:creationId xmlns:a16="http://schemas.microsoft.com/office/drawing/2014/main" id="{A704F997-1AEF-4868-8E7A-A5B73F7B8A35}"/>
              </a:ext>
            </a:extLst>
          </p:cNvPr>
          <p:cNvCxnSpPr>
            <a:cxnSpLocks/>
          </p:cNvCxnSpPr>
          <p:nvPr/>
        </p:nvCxnSpPr>
        <p:spPr>
          <a:xfrm flipV="1">
            <a:off x="6969125" y="6340968"/>
            <a:ext cx="5222875" cy="38453"/>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59">
            <a:extLst>
              <a:ext uri="{FF2B5EF4-FFF2-40B4-BE49-F238E27FC236}">
                <a16:creationId xmlns:a16="http://schemas.microsoft.com/office/drawing/2014/main" id="{AFCD30FA-C731-4179-9BBE-47D8462252B8}"/>
              </a:ext>
            </a:extLst>
          </p:cNvPr>
          <p:cNvSpPr txBox="1"/>
          <p:nvPr/>
        </p:nvSpPr>
        <p:spPr>
          <a:xfrm>
            <a:off x="6611554" y="6138875"/>
            <a:ext cx="282544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Q3 Release: Enhanced Charging History functionalities and user support</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D5AC58D2-0131-825D-A182-09F8AF7CF251}"/>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254331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0302"/>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3836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02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401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558926" y="5679183"/>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07354" y="3749072"/>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flipV="1">
            <a:off x="2936030" y="5219790"/>
            <a:ext cx="9255970" cy="17736"/>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5" name="Arrow: Pentagon 44">
            <a:extLst>
              <a:ext uri="{FF2B5EF4-FFF2-40B4-BE49-F238E27FC236}">
                <a16:creationId xmlns:a16="http://schemas.microsoft.com/office/drawing/2014/main" id="{E69E2EC9-A903-4E1A-9FC1-0936FFC57AA4}"/>
              </a:ext>
            </a:extLst>
          </p:cNvPr>
          <p:cNvSpPr/>
          <p:nvPr/>
        </p:nvSpPr>
        <p:spPr>
          <a:xfrm>
            <a:off x="527888" y="4360809"/>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TextBox 47">
            <a:extLst>
              <a:ext uri="{FF2B5EF4-FFF2-40B4-BE49-F238E27FC236}">
                <a16:creationId xmlns:a16="http://schemas.microsoft.com/office/drawing/2014/main" id="{2D5F5739-36FB-587B-F947-BBC9826EF617}"/>
              </a:ext>
            </a:extLst>
          </p:cNvPr>
          <p:cNvSpPr txBox="1"/>
          <p:nvPr/>
        </p:nvSpPr>
        <p:spPr>
          <a:xfrm>
            <a:off x="527888" y="4977630"/>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49" name="TextBox 48">
            <a:extLst>
              <a:ext uri="{FF2B5EF4-FFF2-40B4-BE49-F238E27FC236}">
                <a16:creationId xmlns:a16="http://schemas.microsoft.com/office/drawing/2014/main" id="{C658EAFC-34E9-4BF3-694E-3DE912FEB9FA}"/>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Agile Scrum User Story Map Legend</a:t>
            </a:r>
          </a:p>
        </p:txBody>
      </p:sp>
      <p:sp>
        <p:nvSpPr>
          <p:cNvPr id="50" name="Callout: Bent Line 49">
            <a:extLst>
              <a:ext uri="{FF2B5EF4-FFF2-40B4-BE49-F238E27FC236}">
                <a16:creationId xmlns:a16="http://schemas.microsoft.com/office/drawing/2014/main" id="{12B51A84-E4F4-41AD-B3B2-F974E78D8534}"/>
              </a:ext>
            </a:extLst>
          </p:cNvPr>
          <p:cNvSpPr/>
          <p:nvPr/>
        </p:nvSpPr>
        <p:spPr>
          <a:xfrm>
            <a:off x="846162" y="119138"/>
            <a:ext cx="2475643" cy="962025"/>
          </a:xfrm>
          <a:prstGeom prst="borderCallout2">
            <a:avLst>
              <a:gd name="adj1" fmla="val 18750"/>
              <a:gd name="adj2" fmla="val -8333"/>
              <a:gd name="adj3" fmla="val 18750"/>
              <a:gd name="adj4" fmla="val -16667"/>
              <a:gd name="adj5" fmla="val 223005"/>
              <a:gd name="adj6" fmla="val -267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PRIORITIZATION</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Often included as a vertical orientation of user stories within tasks to show which stories are more critical and should be developed first.</a:t>
            </a:r>
            <a:endParaRPr lang="en-US" sz="1100" b="1">
              <a:solidFill>
                <a:schemeClr val="tx1">
                  <a:lumMod val="65000"/>
                  <a:lumOff val="35000"/>
                </a:schemeClr>
              </a:solidFill>
              <a:latin typeface="Century Gothic" panose="020B0502020202020204" pitchFamily="34" charset="0"/>
            </a:endParaRPr>
          </a:p>
        </p:txBody>
      </p:sp>
      <p:sp>
        <p:nvSpPr>
          <p:cNvPr id="51" name="Callout: Bent Line 50">
            <a:extLst>
              <a:ext uri="{FF2B5EF4-FFF2-40B4-BE49-F238E27FC236}">
                <a16:creationId xmlns:a16="http://schemas.microsoft.com/office/drawing/2014/main" id="{056B8959-537C-425C-BC09-199C4D1B664E}"/>
              </a:ext>
            </a:extLst>
          </p:cNvPr>
          <p:cNvSpPr/>
          <p:nvPr/>
        </p:nvSpPr>
        <p:spPr>
          <a:xfrm>
            <a:off x="6846227" y="832569"/>
            <a:ext cx="2743200" cy="1009650"/>
          </a:xfrm>
          <a:prstGeom prst="borderCallout2">
            <a:avLst>
              <a:gd name="adj1" fmla="val 18750"/>
              <a:gd name="adj2" fmla="val -8333"/>
              <a:gd name="adj3" fmla="val 18750"/>
              <a:gd name="adj4" fmla="val -16667"/>
              <a:gd name="adj5" fmla="val 13443"/>
              <a:gd name="adj6" fmla="val -40070"/>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USER</a:t>
            </a:r>
            <a:r>
              <a:rPr lang="en-US" sz="1100" b="1" baseline="0">
                <a:solidFill>
                  <a:schemeClr val="tx1">
                    <a:lumMod val="65000"/>
                    <a:lumOff val="35000"/>
                  </a:schemeClr>
                </a:solidFill>
                <a:latin typeface="Century Gothic" panose="020B0502020202020204" pitchFamily="34" charset="0"/>
              </a:rPr>
              <a:t> ACTIVITIES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high-level tasks that users need to perform with the product. These are broad categories of functionality, such as "Manage Account" or "Make a Purchase."</a:t>
            </a:r>
            <a:endParaRPr lang="en-US" sz="1100" b="1">
              <a:solidFill>
                <a:schemeClr val="tx1">
                  <a:lumMod val="65000"/>
                  <a:lumOff val="35000"/>
                </a:schemeClr>
              </a:solidFill>
              <a:latin typeface="Century Gothic" panose="020B0502020202020204" pitchFamily="34" charset="0"/>
            </a:endParaRPr>
          </a:p>
        </p:txBody>
      </p:sp>
      <p:sp>
        <p:nvSpPr>
          <p:cNvPr id="52" name="Callout: Bent Line 51">
            <a:extLst>
              <a:ext uri="{FF2B5EF4-FFF2-40B4-BE49-F238E27FC236}">
                <a16:creationId xmlns:a16="http://schemas.microsoft.com/office/drawing/2014/main" id="{1373BFD9-0F4B-4ECA-ABC5-35B12BBF744A}"/>
              </a:ext>
            </a:extLst>
          </p:cNvPr>
          <p:cNvSpPr/>
          <p:nvPr/>
        </p:nvSpPr>
        <p:spPr>
          <a:xfrm>
            <a:off x="9334308" y="1898924"/>
            <a:ext cx="2743200" cy="1009650"/>
          </a:xfrm>
          <a:prstGeom prst="borderCallout2">
            <a:avLst>
              <a:gd name="adj1" fmla="val -7665"/>
              <a:gd name="adj2" fmla="val 42709"/>
              <a:gd name="adj3" fmla="val -38797"/>
              <a:gd name="adj4" fmla="val 39930"/>
              <a:gd name="adj5" fmla="val -134670"/>
              <a:gd name="adj6" fmla="val 22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SWIMLANES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"lanes" can represent different user personas or application platforms (mobile, web, etc.), providing a clear view of who needs what and where.</a:t>
            </a:r>
            <a:endParaRPr lang="en-US" sz="1100" b="1">
              <a:solidFill>
                <a:schemeClr val="tx1">
                  <a:lumMod val="65000"/>
                  <a:lumOff val="35000"/>
                </a:schemeClr>
              </a:solidFill>
              <a:latin typeface="Century Gothic" panose="020B0502020202020204" pitchFamily="34" charset="0"/>
            </a:endParaRPr>
          </a:p>
        </p:txBody>
      </p:sp>
      <p:sp>
        <p:nvSpPr>
          <p:cNvPr id="53" name="Callout: Bent Line 52">
            <a:extLst>
              <a:ext uri="{FF2B5EF4-FFF2-40B4-BE49-F238E27FC236}">
                <a16:creationId xmlns:a16="http://schemas.microsoft.com/office/drawing/2014/main" id="{3B7F9559-7624-469A-BA32-38FAAE9188A7}"/>
              </a:ext>
            </a:extLst>
          </p:cNvPr>
          <p:cNvSpPr/>
          <p:nvPr/>
        </p:nvSpPr>
        <p:spPr>
          <a:xfrm>
            <a:off x="4958331" y="2808176"/>
            <a:ext cx="4129721" cy="1009650"/>
          </a:xfrm>
          <a:prstGeom prst="borderCallout2">
            <a:avLst>
              <a:gd name="adj1" fmla="val 18750"/>
              <a:gd name="adj2" fmla="val -8333"/>
              <a:gd name="adj3" fmla="val 18750"/>
              <a:gd name="adj4" fmla="val -16667"/>
              <a:gd name="adj5" fmla="val 46462"/>
              <a:gd name="adj6" fmla="val -5579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TASKS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a:t>
            </a:r>
            <a:r>
              <a:rPr lang="en-US" sz="1100" b="0" i="0" u="none" strike="noStrike" baseline="0">
                <a:solidFill>
                  <a:schemeClr val="tx1">
                    <a:lumMod val="65000"/>
                    <a:lumOff val="35000"/>
                  </a:schemeClr>
                </a:solidFill>
                <a:effectLst/>
                <a:latin typeface="+mn-lt"/>
                <a:ea typeface="+mn-ea"/>
                <a:cs typeface="+mn-cs"/>
              </a:rPr>
              <a:t> are s</a:t>
            </a:r>
            <a:r>
              <a:rPr lang="en-US" sz="1100" b="0" i="0" u="none" strike="noStrike">
                <a:solidFill>
                  <a:schemeClr val="tx1">
                    <a:lumMod val="65000"/>
                    <a:lumOff val="35000"/>
                  </a:schemeClr>
                </a:solidFill>
                <a:effectLst/>
                <a:latin typeface="+mn-lt"/>
                <a:ea typeface="+mn-ea"/>
                <a:cs typeface="+mn-cs"/>
              </a:rPr>
              <a:t>ub-tasks that fall under each user activity. These tasks break down the activities into more manageable components. For example, under "Manage Account," tasks might include "Log In," "Update Profile," or "Change Password." </a:t>
            </a:r>
            <a:endParaRPr lang="en-US" sz="1100" b="1">
              <a:solidFill>
                <a:schemeClr val="tx1">
                  <a:lumMod val="65000"/>
                  <a:lumOff val="35000"/>
                </a:schemeClr>
              </a:solidFill>
              <a:latin typeface="Century Gothic" panose="020B0502020202020204" pitchFamily="34" charset="0"/>
            </a:endParaRPr>
          </a:p>
        </p:txBody>
      </p:sp>
      <p:sp>
        <p:nvSpPr>
          <p:cNvPr id="54" name="Callout: Bent Line 53">
            <a:extLst>
              <a:ext uri="{FF2B5EF4-FFF2-40B4-BE49-F238E27FC236}">
                <a16:creationId xmlns:a16="http://schemas.microsoft.com/office/drawing/2014/main" id="{4CF6761F-15BE-4B61-9203-7822C9D4D278}"/>
              </a:ext>
            </a:extLst>
          </p:cNvPr>
          <p:cNvSpPr/>
          <p:nvPr/>
        </p:nvSpPr>
        <p:spPr>
          <a:xfrm>
            <a:off x="3365044" y="1277729"/>
            <a:ext cx="3200400" cy="1333500"/>
          </a:xfrm>
          <a:prstGeom prst="borderCallout2">
            <a:avLst>
              <a:gd name="adj1" fmla="val 17321"/>
              <a:gd name="adj2" fmla="val -2381"/>
              <a:gd name="adj3" fmla="val 3036"/>
              <a:gd name="adj4" fmla="val -7441"/>
              <a:gd name="adj5" fmla="val 16435"/>
              <a:gd name="adj6" fmla="val -367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STORIES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specific features or requirements that support the user tasks. They are expressed from the perspective of the user and fit the typical user story format: "As a [type of user], I want [a specific feature] so that [I can accomplish</a:t>
            </a:r>
            <a:r>
              <a:rPr lang="en-US" sz="1100" b="0" i="0" u="none" strike="noStrike" baseline="0">
                <a:solidFill>
                  <a:schemeClr val="tx1">
                    <a:lumMod val="65000"/>
                    <a:lumOff val="35000"/>
                  </a:schemeClr>
                </a:solidFill>
                <a:effectLst/>
                <a:latin typeface="+mn-lt"/>
                <a:ea typeface="+mn-ea"/>
                <a:cs typeface="+mn-cs"/>
              </a:rPr>
              <a:t> a specific goal</a:t>
            </a:r>
            <a:r>
              <a:rPr lang="en-US" sz="1100" b="0" i="0" u="none" strike="noStrike">
                <a:solidFill>
                  <a:schemeClr val="tx1">
                    <a:lumMod val="65000"/>
                    <a:lumOff val="35000"/>
                  </a:schemeClr>
                </a:solidFill>
                <a:effectLst/>
                <a:latin typeface="+mn-lt"/>
                <a:ea typeface="+mn-ea"/>
                <a:cs typeface="+mn-cs"/>
              </a:rPr>
              <a:t>].” Each story should be actionable and testable.</a:t>
            </a:r>
            <a:endParaRPr lang="en-US" sz="1100" b="1">
              <a:solidFill>
                <a:schemeClr val="tx1">
                  <a:lumMod val="65000"/>
                  <a:lumOff val="35000"/>
                </a:schemeClr>
              </a:solidFill>
              <a:latin typeface="Century Gothic" panose="020B0502020202020204" pitchFamily="34" charset="0"/>
            </a:endParaRPr>
          </a:p>
        </p:txBody>
      </p:sp>
      <p:sp>
        <p:nvSpPr>
          <p:cNvPr id="55" name="Callout: Bent Line 54">
            <a:extLst>
              <a:ext uri="{FF2B5EF4-FFF2-40B4-BE49-F238E27FC236}">
                <a16:creationId xmlns:a16="http://schemas.microsoft.com/office/drawing/2014/main" id="{CBC2E9F8-25A9-4148-B02A-00B8ABF740B7}"/>
              </a:ext>
            </a:extLst>
          </p:cNvPr>
          <p:cNvSpPr/>
          <p:nvPr/>
        </p:nvSpPr>
        <p:spPr>
          <a:xfrm>
            <a:off x="3750797" y="4714097"/>
            <a:ext cx="6469528" cy="734357"/>
          </a:xfrm>
          <a:prstGeom prst="borderCallout2">
            <a:avLst>
              <a:gd name="adj1" fmla="val 26532"/>
              <a:gd name="adj2" fmla="val -1708"/>
              <a:gd name="adj3" fmla="val 18750"/>
              <a:gd name="adj4" fmla="val -16667"/>
              <a:gd name="adj5" fmla="val 71460"/>
              <a:gd name="adj6" fmla="val -193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RELEASE MILESTONES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points on the user story map where you plan to release a version of the product to users. They help the team focus on delivering a cohesive set of features that provide value at each release.</a:t>
            </a:r>
            <a:endParaRPr lang="en-US" sz="1100" b="1">
              <a:solidFill>
                <a:schemeClr val="tx1">
                  <a:lumMod val="65000"/>
                  <a:lumOff val="35000"/>
                </a:schemeClr>
              </a:solidFill>
              <a:latin typeface="Century Gothic" panose="020B0502020202020204" pitchFamily="34" charset="0"/>
            </a:endParaRPr>
          </a:p>
        </p:txBody>
      </p:sp>
      <p:sp>
        <p:nvSpPr>
          <p:cNvPr id="56" name="Callout: Bent Line 55">
            <a:extLst>
              <a:ext uri="{FF2B5EF4-FFF2-40B4-BE49-F238E27FC236}">
                <a16:creationId xmlns:a16="http://schemas.microsoft.com/office/drawing/2014/main" id="{5AFF950B-8AB6-44A2-89EE-E2D421E956FC}"/>
              </a:ext>
            </a:extLst>
          </p:cNvPr>
          <p:cNvSpPr/>
          <p:nvPr/>
        </p:nvSpPr>
        <p:spPr>
          <a:xfrm>
            <a:off x="3321805" y="3957255"/>
            <a:ext cx="6771072" cy="643431"/>
          </a:xfrm>
          <a:prstGeom prst="borderCallout2">
            <a:avLst>
              <a:gd name="adj1" fmla="val 45396"/>
              <a:gd name="adj2" fmla="val -1018"/>
              <a:gd name="adj3" fmla="val 64641"/>
              <a:gd name="adj4" fmla="val -8227"/>
              <a:gd name="adj5" fmla="val 101641"/>
              <a:gd name="adj6" fmla="val -2427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JOURNEY STAGES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Some story maps include the different stages of a user’s journey, from initial engagement through long-term usage. This can help in understanding and designing for the user experience throughout their interaction with the product.</a:t>
            </a:r>
            <a:endParaRPr lang="en-US" sz="1100" b="1">
              <a:solidFill>
                <a:schemeClr val="tx1">
                  <a:lumMod val="65000"/>
                  <a:lumOff val="35000"/>
                </a:schemeClr>
              </a:solidFill>
              <a:latin typeface="Century Gothic" panose="020B0502020202020204" pitchFamily="34" charset="0"/>
            </a:endParaRPr>
          </a:p>
        </p:txBody>
      </p:sp>
      <p:sp>
        <p:nvSpPr>
          <p:cNvPr id="60" name="Callout: Bent Line 59">
            <a:extLst>
              <a:ext uri="{FF2B5EF4-FFF2-40B4-BE49-F238E27FC236}">
                <a16:creationId xmlns:a16="http://schemas.microsoft.com/office/drawing/2014/main" id="{30898C15-D7E8-44F5-B50C-F5E836E4C481}"/>
              </a:ext>
            </a:extLst>
          </p:cNvPr>
          <p:cNvSpPr/>
          <p:nvPr/>
        </p:nvSpPr>
        <p:spPr>
          <a:xfrm>
            <a:off x="3534966" y="5561865"/>
            <a:ext cx="2711003" cy="1085850"/>
          </a:xfrm>
          <a:prstGeom prst="borderCallout2">
            <a:avLst>
              <a:gd name="adj1" fmla="val 18750"/>
              <a:gd name="adj2" fmla="val -8333"/>
              <a:gd name="adj3" fmla="val 18750"/>
              <a:gd name="adj4" fmla="val -16667"/>
              <a:gd name="adj5" fmla="val 79664"/>
              <a:gd name="adj6" fmla="val -5453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EPICS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large user stories that cannot be completed in a single sprint and must be broken down into smaller tasks. Epics are typically aligned with user activities or major features.</a:t>
            </a:r>
            <a:endParaRPr lang="en-US" sz="1100" b="1">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38956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494204" y="1201452"/>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48260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3</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4</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852282"/>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60739"/>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73B0071C-4EBC-489E-BD72-5044751BCCDF}"/>
              </a:ext>
            </a:extLst>
          </p:cNvPr>
          <p:cNvSpPr/>
          <p:nvPr/>
        </p:nvSpPr>
        <p:spPr>
          <a:xfrm>
            <a:off x="525562" y="5425140"/>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7AB4ADC7-3A68-339A-502D-A10D4096D37D}"/>
              </a:ext>
            </a:extLst>
          </p:cNvPr>
          <p:cNvSpPr/>
          <p:nvPr/>
        </p:nvSpPr>
        <p:spPr>
          <a:xfrm>
            <a:off x="1857121" y="119489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48" name="Rectangle: Rounded Corners 47">
            <a:extLst>
              <a:ext uri="{FF2B5EF4-FFF2-40B4-BE49-F238E27FC236}">
                <a16:creationId xmlns:a16="http://schemas.microsoft.com/office/drawing/2014/main" id="{96B16939-EA1F-23EE-FAA0-05648664E573}"/>
              </a:ext>
            </a:extLst>
          </p:cNvPr>
          <p:cNvSpPr/>
          <p:nvPr/>
        </p:nvSpPr>
        <p:spPr>
          <a:xfrm>
            <a:off x="3522991" y="119168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49" name="Rectangle: Rounded Corners 48">
            <a:extLst>
              <a:ext uri="{FF2B5EF4-FFF2-40B4-BE49-F238E27FC236}">
                <a16:creationId xmlns:a16="http://schemas.microsoft.com/office/drawing/2014/main" id="{92373260-8B8B-CB94-0611-883AD77EB131}"/>
              </a:ext>
            </a:extLst>
          </p:cNvPr>
          <p:cNvSpPr/>
          <p:nvPr/>
        </p:nvSpPr>
        <p:spPr>
          <a:xfrm>
            <a:off x="4885908" y="1185128"/>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0" name="Rectangle: Rounded Corners 49">
            <a:extLst>
              <a:ext uri="{FF2B5EF4-FFF2-40B4-BE49-F238E27FC236}">
                <a16:creationId xmlns:a16="http://schemas.microsoft.com/office/drawing/2014/main" id="{37C9AD4B-4D2B-B0E9-609F-F012AEF8E2C7}"/>
              </a:ext>
            </a:extLst>
          </p:cNvPr>
          <p:cNvSpPr/>
          <p:nvPr/>
        </p:nvSpPr>
        <p:spPr>
          <a:xfrm>
            <a:off x="6551778" y="1171471"/>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1" name="Rectangle: Rounded Corners 50">
            <a:extLst>
              <a:ext uri="{FF2B5EF4-FFF2-40B4-BE49-F238E27FC236}">
                <a16:creationId xmlns:a16="http://schemas.microsoft.com/office/drawing/2014/main" id="{139D8612-46E6-6113-E782-F52951A7FE02}"/>
              </a:ext>
            </a:extLst>
          </p:cNvPr>
          <p:cNvSpPr/>
          <p:nvPr/>
        </p:nvSpPr>
        <p:spPr>
          <a:xfrm>
            <a:off x="7914695" y="1164914"/>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2" name="Rectangle: Rounded Corners 51">
            <a:extLst>
              <a:ext uri="{FF2B5EF4-FFF2-40B4-BE49-F238E27FC236}">
                <a16:creationId xmlns:a16="http://schemas.microsoft.com/office/drawing/2014/main" id="{7F3679EA-CFBA-CBB3-1693-26D02C0DE875}"/>
              </a:ext>
            </a:extLst>
          </p:cNvPr>
          <p:cNvSpPr/>
          <p:nvPr/>
        </p:nvSpPr>
        <p:spPr>
          <a:xfrm>
            <a:off x="9341519" y="1158593"/>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3" name="Rectangle: Rounded Corners 52">
            <a:extLst>
              <a:ext uri="{FF2B5EF4-FFF2-40B4-BE49-F238E27FC236}">
                <a16:creationId xmlns:a16="http://schemas.microsoft.com/office/drawing/2014/main" id="{DE060863-6695-9FD3-F26B-B737E029F2F2}"/>
              </a:ext>
            </a:extLst>
          </p:cNvPr>
          <p:cNvSpPr/>
          <p:nvPr/>
        </p:nvSpPr>
        <p:spPr>
          <a:xfrm>
            <a:off x="10704436" y="1152036"/>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cxnSp>
        <p:nvCxnSpPr>
          <p:cNvPr id="54" name="Straight Connector 53">
            <a:extLst>
              <a:ext uri="{FF2B5EF4-FFF2-40B4-BE49-F238E27FC236}">
                <a16:creationId xmlns:a16="http://schemas.microsoft.com/office/drawing/2014/main" id="{986D4023-26A8-5E4C-477B-A769173AA73C}"/>
              </a:ext>
            </a:extLst>
          </p:cNvPr>
          <p:cNvCxnSpPr>
            <a:cxnSpLocks/>
          </p:cNvCxnSpPr>
          <p:nvPr/>
        </p:nvCxnSpPr>
        <p:spPr>
          <a:xfrm flipV="1">
            <a:off x="504532" y="6547028"/>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5" name="TextBox 47">
            <a:extLst>
              <a:ext uri="{FF2B5EF4-FFF2-40B4-BE49-F238E27FC236}">
                <a16:creationId xmlns:a16="http://schemas.microsoft.com/office/drawing/2014/main" id="{0994EE15-8970-5EA3-9C22-1454B968BEE3}"/>
              </a:ext>
            </a:extLst>
          </p:cNvPr>
          <p:cNvSpPr txBox="1"/>
          <p:nvPr/>
        </p:nvSpPr>
        <p:spPr>
          <a:xfrm>
            <a:off x="525562" y="6355485"/>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56" name="Rectangle 55">
            <a:extLst>
              <a:ext uri="{FF2B5EF4-FFF2-40B4-BE49-F238E27FC236}">
                <a16:creationId xmlns:a16="http://schemas.microsoft.com/office/drawing/2014/main" id="{4AEA2676-E124-0C09-1D2D-A3F188BD6D7B}"/>
              </a:ext>
            </a:extLst>
          </p:cNvPr>
          <p:cNvSpPr/>
          <p:nvPr/>
        </p:nvSpPr>
        <p:spPr>
          <a:xfrm>
            <a:off x="184541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0" name="Rectangle 59">
            <a:extLst>
              <a:ext uri="{FF2B5EF4-FFF2-40B4-BE49-F238E27FC236}">
                <a16:creationId xmlns:a16="http://schemas.microsoft.com/office/drawing/2014/main" id="{7D3A4B3A-0644-EDDA-182C-C9A0248023EC}"/>
              </a:ext>
            </a:extLst>
          </p:cNvPr>
          <p:cNvSpPr/>
          <p:nvPr/>
        </p:nvSpPr>
        <p:spPr>
          <a:xfrm>
            <a:off x="3536122"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1" name="Rectangle 60">
            <a:extLst>
              <a:ext uri="{FF2B5EF4-FFF2-40B4-BE49-F238E27FC236}">
                <a16:creationId xmlns:a16="http://schemas.microsoft.com/office/drawing/2014/main" id="{6ACBEDA6-1015-D95F-52F1-B5D1100CD241}"/>
              </a:ext>
            </a:extLst>
          </p:cNvPr>
          <p:cNvSpPr/>
          <p:nvPr/>
        </p:nvSpPr>
        <p:spPr>
          <a:xfrm>
            <a:off x="4898940"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2" name="Rectangle 61">
            <a:extLst>
              <a:ext uri="{FF2B5EF4-FFF2-40B4-BE49-F238E27FC236}">
                <a16:creationId xmlns:a16="http://schemas.microsoft.com/office/drawing/2014/main" id="{A2F827E4-6FED-6A74-E044-2CEB76D6B7A4}"/>
              </a:ext>
            </a:extLst>
          </p:cNvPr>
          <p:cNvSpPr/>
          <p:nvPr/>
        </p:nvSpPr>
        <p:spPr>
          <a:xfrm>
            <a:off x="668694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3" name="Rectangle 62">
            <a:extLst>
              <a:ext uri="{FF2B5EF4-FFF2-40B4-BE49-F238E27FC236}">
                <a16:creationId xmlns:a16="http://schemas.microsoft.com/office/drawing/2014/main" id="{12353F80-1465-F979-EA99-A84CE7477767}"/>
              </a:ext>
            </a:extLst>
          </p:cNvPr>
          <p:cNvSpPr/>
          <p:nvPr/>
        </p:nvSpPr>
        <p:spPr>
          <a:xfrm>
            <a:off x="804975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4" name="Rectangle 63">
            <a:extLst>
              <a:ext uri="{FF2B5EF4-FFF2-40B4-BE49-F238E27FC236}">
                <a16:creationId xmlns:a16="http://schemas.microsoft.com/office/drawing/2014/main" id="{16849771-485C-6D69-EB33-C71D2D6EAB38}"/>
              </a:ext>
            </a:extLst>
          </p:cNvPr>
          <p:cNvSpPr/>
          <p:nvPr/>
        </p:nvSpPr>
        <p:spPr>
          <a:xfrm>
            <a:off x="9528265" y="4230247"/>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5" name="Rectangle 64">
            <a:extLst>
              <a:ext uri="{FF2B5EF4-FFF2-40B4-BE49-F238E27FC236}">
                <a16:creationId xmlns:a16="http://schemas.microsoft.com/office/drawing/2014/main" id="{2D79BDEB-CD27-BEDC-A09F-A0FDF0F5A731}"/>
              </a:ext>
            </a:extLst>
          </p:cNvPr>
          <p:cNvSpPr/>
          <p:nvPr/>
        </p:nvSpPr>
        <p:spPr>
          <a:xfrm>
            <a:off x="10891083" y="4238401"/>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6" name="Arrow: Pentagon 65">
            <a:extLst>
              <a:ext uri="{FF2B5EF4-FFF2-40B4-BE49-F238E27FC236}">
                <a16:creationId xmlns:a16="http://schemas.microsoft.com/office/drawing/2014/main" id="{2BB9A862-D636-6D0C-C16E-289AEC861056}"/>
              </a:ext>
            </a:extLst>
          </p:cNvPr>
          <p:cNvSpPr/>
          <p:nvPr/>
        </p:nvSpPr>
        <p:spPr>
          <a:xfrm>
            <a:off x="525562" y="5835539"/>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B</a:t>
            </a:r>
          </a:p>
        </p:txBody>
      </p:sp>
      <p:sp>
        <p:nvSpPr>
          <p:cNvPr id="67" name="Rectangle: Single Corner Snipped 66">
            <a:extLst>
              <a:ext uri="{FF2B5EF4-FFF2-40B4-BE49-F238E27FC236}">
                <a16:creationId xmlns:a16="http://schemas.microsoft.com/office/drawing/2014/main" id="{FBBB34D2-AA1E-2B62-44D8-85DC84860FCE}"/>
              </a:ext>
            </a:extLst>
          </p:cNvPr>
          <p:cNvSpPr/>
          <p:nvPr/>
        </p:nvSpPr>
        <p:spPr>
          <a:xfrm>
            <a:off x="3789771"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68" name="Rectangle: Single Corner Snipped 67">
            <a:extLst>
              <a:ext uri="{FF2B5EF4-FFF2-40B4-BE49-F238E27FC236}">
                <a16:creationId xmlns:a16="http://schemas.microsoft.com/office/drawing/2014/main" id="{13FF3BDB-899F-D741-069A-D2E56E3DAC1E}"/>
              </a:ext>
            </a:extLst>
          </p:cNvPr>
          <p:cNvSpPr/>
          <p:nvPr/>
        </p:nvSpPr>
        <p:spPr>
          <a:xfrm>
            <a:off x="4937533"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9" name="Rectangle: Single Corner Snipped 68">
            <a:extLst>
              <a:ext uri="{FF2B5EF4-FFF2-40B4-BE49-F238E27FC236}">
                <a16:creationId xmlns:a16="http://schemas.microsoft.com/office/drawing/2014/main" id="{21E0E6DD-9B19-8EE4-6960-5EDCBC221107}"/>
              </a:ext>
            </a:extLst>
          </p:cNvPr>
          <p:cNvSpPr/>
          <p:nvPr/>
        </p:nvSpPr>
        <p:spPr>
          <a:xfrm>
            <a:off x="3768589"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0" name="Rectangle: Single Corner Snipped 69">
            <a:extLst>
              <a:ext uri="{FF2B5EF4-FFF2-40B4-BE49-F238E27FC236}">
                <a16:creationId xmlns:a16="http://schemas.microsoft.com/office/drawing/2014/main" id="{8B54C920-ACE7-730A-6280-46A60A474316}"/>
              </a:ext>
            </a:extLst>
          </p:cNvPr>
          <p:cNvSpPr/>
          <p:nvPr/>
        </p:nvSpPr>
        <p:spPr>
          <a:xfrm>
            <a:off x="4955095"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1" name="Rectangle: Single Corner Snipped 70">
            <a:extLst>
              <a:ext uri="{FF2B5EF4-FFF2-40B4-BE49-F238E27FC236}">
                <a16:creationId xmlns:a16="http://schemas.microsoft.com/office/drawing/2014/main" id="{C7C8D355-2227-CA87-E0D7-286536450E5F}"/>
              </a:ext>
            </a:extLst>
          </p:cNvPr>
          <p:cNvSpPr/>
          <p:nvPr/>
        </p:nvSpPr>
        <p:spPr>
          <a:xfrm>
            <a:off x="6835822" y="20343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2" name="Rectangle: Single Corner Snipped 71">
            <a:extLst>
              <a:ext uri="{FF2B5EF4-FFF2-40B4-BE49-F238E27FC236}">
                <a16:creationId xmlns:a16="http://schemas.microsoft.com/office/drawing/2014/main" id="{CC27BD03-9658-BAF9-4E35-408D440D1564}"/>
              </a:ext>
            </a:extLst>
          </p:cNvPr>
          <p:cNvSpPr/>
          <p:nvPr/>
        </p:nvSpPr>
        <p:spPr>
          <a:xfrm>
            <a:off x="7983584" y="205237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3" name="Rectangle: Single Corner Snipped 72">
            <a:extLst>
              <a:ext uri="{FF2B5EF4-FFF2-40B4-BE49-F238E27FC236}">
                <a16:creationId xmlns:a16="http://schemas.microsoft.com/office/drawing/2014/main" id="{F0D938F3-BABB-0ABE-03A1-61746B300B12}"/>
              </a:ext>
            </a:extLst>
          </p:cNvPr>
          <p:cNvSpPr/>
          <p:nvPr/>
        </p:nvSpPr>
        <p:spPr>
          <a:xfrm>
            <a:off x="6814640" y="27842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4" name="Rectangle: Single Corner Snipped 73">
            <a:extLst>
              <a:ext uri="{FF2B5EF4-FFF2-40B4-BE49-F238E27FC236}">
                <a16:creationId xmlns:a16="http://schemas.microsoft.com/office/drawing/2014/main" id="{740B9600-C11F-D178-106B-0972D3215CB0}"/>
              </a:ext>
            </a:extLst>
          </p:cNvPr>
          <p:cNvSpPr/>
          <p:nvPr/>
        </p:nvSpPr>
        <p:spPr>
          <a:xfrm>
            <a:off x="8001146" y="280802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5" name="Rectangle: Single Corner Snipped 74">
            <a:extLst>
              <a:ext uri="{FF2B5EF4-FFF2-40B4-BE49-F238E27FC236}">
                <a16:creationId xmlns:a16="http://schemas.microsoft.com/office/drawing/2014/main" id="{362DD404-805F-3A77-073E-507887FD7CF6}"/>
              </a:ext>
            </a:extLst>
          </p:cNvPr>
          <p:cNvSpPr/>
          <p:nvPr/>
        </p:nvSpPr>
        <p:spPr>
          <a:xfrm>
            <a:off x="9492999"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6" name="Rectangle: Single Corner Snipped 75">
            <a:extLst>
              <a:ext uri="{FF2B5EF4-FFF2-40B4-BE49-F238E27FC236}">
                <a16:creationId xmlns:a16="http://schemas.microsoft.com/office/drawing/2014/main" id="{99F13A04-7F45-98CE-38F9-C4E1969DA59E}"/>
              </a:ext>
            </a:extLst>
          </p:cNvPr>
          <p:cNvSpPr/>
          <p:nvPr/>
        </p:nvSpPr>
        <p:spPr>
          <a:xfrm>
            <a:off x="10640761"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7" name="Rectangle: Single Corner Snipped 76">
            <a:extLst>
              <a:ext uri="{FF2B5EF4-FFF2-40B4-BE49-F238E27FC236}">
                <a16:creationId xmlns:a16="http://schemas.microsoft.com/office/drawing/2014/main" id="{73B61D19-C257-1C18-D0B6-459F15331FA7}"/>
              </a:ext>
            </a:extLst>
          </p:cNvPr>
          <p:cNvSpPr/>
          <p:nvPr/>
        </p:nvSpPr>
        <p:spPr>
          <a:xfrm>
            <a:off x="9471817"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8" name="Rectangle: Single Corner Snipped 77">
            <a:extLst>
              <a:ext uri="{FF2B5EF4-FFF2-40B4-BE49-F238E27FC236}">
                <a16:creationId xmlns:a16="http://schemas.microsoft.com/office/drawing/2014/main" id="{01B45583-454C-6CFD-0CFE-37403D365840}"/>
              </a:ext>
            </a:extLst>
          </p:cNvPr>
          <p:cNvSpPr/>
          <p:nvPr/>
        </p:nvSpPr>
        <p:spPr>
          <a:xfrm>
            <a:off x="10658323"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Tree>
    <p:extLst>
      <p:ext uri="{BB962C8B-B14F-4D97-AF65-F5344CB8AC3E}">
        <p14:creationId xmlns:p14="http://schemas.microsoft.com/office/powerpoint/2010/main" val="266239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1156</TotalTime>
  <Words>845</Words>
  <Application>Microsoft Macintosh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47</cp:revision>
  <dcterms:created xsi:type="dcterms:W3CDTF">2022-05-22T18:55:25Z</dcterms:created>
  <dcterms:modified xsi:type="dcterms:W3CDTF">2024-08-14T00:28:26Z</dcterms:modified>
</cp:coreProperties>
</file>