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E0F306-FE15-401A-A74E-A81F304D24AB}" v="3" dt="2023-06-26T23:48:51.5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68" autoAdjust="0"/>
    <p:restoredTop sz="86447"/>
  </p:normalViewPr>
  <p:slideViewPr>
    <p:cSldViewPr snapToGrid="0" snapToObjects="1">
      <p:cViewPr varScale="1">
        <p:scale>
          <a:sx n="63" d="100"/>
          <a:sy n="63" d="100"/>
        </p:scale>
        <p:origin x="84" y="106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2AE0F306-FE15-401A-A74E-A81F304D24AB}"/>
    <pc:docChg chg="modSld">
      <pc:chgData name="Bess Dunlevy" userId="dd4b9a8537dbe9d0" providerId="LiveId" clId="{2AE0F306-FE15-401A-A74E-A81F304D24AB}" dt="2023-06-26T23:51:55.132" v="75" actId="20577"/>
      <pc:docMkLst>
        <pc:docMk/>
      </pc:docMkLst>
      <pc:sldChg chg="modSp mod">
        <pc:chgData name="Bess Dunlevy" userId="dd4b9a8537dbe9d0" providerId="LiveId" clId="{2AE0F306-FE15-401A-A74E-A81F304D24AB}" dt="2023-06-26T23:48:40.422" v="0" actId="20577"/>
        <pc:sldMkLst>
          <pc:docMk/>
          <pc:sldMk cId="1508588292" sldId="342"/>
        </pc:sldMkLst>
        <pc:spChg chg="mod">
          <ac:chgData name="Bess Dunlevy" userId="dd4b9a8537dbe9d0" providerId="LiveId" clId="{2AE0F306-FE15-401A-A74E-A81F304D24AB}" dt="2023-06-26T23:48:40.422" v="0" actId="20577"/>
          <ac:spMkLst>
            <pc:docMk/>
            <pc:sldMk cId="1508588292" sldId="342"/>
            <ac:spMk id="33" creationId="{143A449B-AAB7-994A-92CE-8F48E2CA7DF6}"/>
          </ac:spMkLst>
        </pc:spChg>
      </pc:sldChg>
      <pc:sldChg chg="modSp mod">
        <pc:chgData name="Bess Dunlevy" userId="dd4b9a8537dbe9d0" providerId="LiveId" clId="{2AE0F306-FE15-401A-A74E-A81F304D24AB}" dt="2023-06-26T23:51:55.132" v="75" actId="20577"/>
        <pc:sldMkLst>
          <pc:docMk/>
          <pc:sldMk cId="3634812223" sldId="354"/>
        </pc:sldMkLst>
        <pc:graphicFrameChg chg="mod modGraphic">
          <ac:chgData name="Bess Dunlevy" userId="dd4b9a8537dbe9d0" providerId="LiveId" clId="{2AE0F306-FE15-401A-A74E-A81F304D24AB}" dt="2023-06-26T23:51:55.132" v="75" actId="20577"/>
          <ac:graphicFrameMkLst>
            <pc:docMk/>
            <pc:sldMk cId="3634812223" sldId="354"/>
            <ac:graphicFrameMk id="2" creationId="{9D38ADDE-708E-A9E6-3914-D86A6CD905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933948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de.smartsheet.com/try-it?trp=5001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3"/>
          <a:stretch>
            <a:fillRect/>
          </a:stretch>
        </p:blipFill>
        <p:spPr>
          <a:xfrm>
            <a:off x="7107105" y="255512"/>
            <a:ext cx="4997547" cy="6042008"/>
          </a:xfrm>
          <a:prstGeom prst="rect">
            <a:avLst/>
          </a:prstGeom>
        </p:spPr>
      </p:pic>
      <p:pic>
        <p:nvPicPr>
          <p:cNvPr id="4" name="Picture 3">
            <a:hlinkClick r:id="rId4"/>
            <a:extLst>
              <a:ext uri="{FF2B5EF4-FFF2-40B4-BE49-F238E27FC236}">
                <a16:creationId xmlns:a16="http://schemas.microsoft.com/office/drawing/2014/main" id="{4AEB8225-3AA8-AF48-AD51-3F5F53316D6B}"/>
              </a:ext>
            </a:extLst>
          </p:cNvPr>
          <p:cNvPicPr>
            <a:picLocks noChangeAspect="1"/>
          </p:cNvPicPr>
          <p:nvPr/>
        </p:nvPicPr>
        <p:blipFill>
          <a:blip r:embed="rId5"/>
          <a:srcRect/>
          <a:stretch/>
        </p:blipFill>
        <p:spPr>
          <a:xfrm>
            <a:off x="8803016" y="971130"/>
            <a:ext cx="2885882"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28885" y="864453"/>
            <a:ext cx="6950745" cy="1384995"/>
          </a:xfrm>
          <a:prstGeom prst="rect">
            <a:avLst/>
          </a:prstGeom>
          <a:noFill/>
        </p:spPr>
        <p:txBody>
          <a:bodyPr wrap="square" rtlCol="0">
            <a:spAutoFit/>
          </a:bodyPr>
          <a:lstStyle/>
          <a:p>
            <a:pPr rtl="0"/>
            <a:r>
              <a:rPr lang="de-DE" sz="4200" b="1">
                <a:solidFill>
                  <a:schemeClr val="tx1">
                    <a:lumMod val="75000"/>
                    <a:lumOff val="25000"/>
                  </a:schemeClr>
                </a:solidFill>
                <a:latin typeface="Century Gothic" panose="020B0502020202020204" pitchFamily="34" charset="0"/>
              </a:rPr>
              <a:t>VORLAGE FÜR EINFACHEN CONTENT-KALENDER</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VORLAGE FÜR EINFACHE CONTENT-KALENDERPRÄSENTATION</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D38ADDE-708E-A9E6-3914-D86A6CD90554}"/>
              </a:ext>
            </a:extLst>
          </p:cNvPr>
          <p:cNvGraphicFramePr>
            <a:graphicFrameLocks noGrp="1"/>
          </p:cNvGraphicFramePr>
          <p:nvPr>
            <p:extLst>
              <p:ext uri="{D42A27DB-BD31-4B8C-83A1-F6EECF244321}">
                <p14:modId xmlns:p14="http://schemas.microsoft.com/office/powerpoint/2010/main" val="1242417257"/>
              </p:ext>
            </p:extLst>
          </p:nvPr>
        </p:nvGraphicFramePr>
        <p:xfrm>
          <a:off x="215660" y="213126"/>
          <a:ext cx="11697416" cy="6431747"/>
        </p:xfrm>
        <a:graphic>
          <a:graphicData uri="http://schemas.openxmlformats.org/drawingml/2006/table">
            <a:tbl>
              <a:tblPr/>
              <a:tblGrid>
                <a:gridCol w="1462177">
                  <a:extLst>
                    <a:ext uri="{9D8B030D-6E8A-4147-A177-3AD203B41FA5}">
                      <a16:colId xmlns:a16="http://schemas.microsoft.com/office/drawing/2014/main" val="3228480395"/>
                    </a:ext>
                  </a:extLst>
                </a:gridCol>
                <a:gridCol w="1462177">
                  <a:extLst>
                    <a:ext uri="{9D8B030D-6E8A-4147-A177-3AD203B41FA5}">
                      <a16:colId xmlns:a16="http://schemas.microsoft.com/office/drawing/2014/main" val="2813725436"/>
                    </a:ext>
                  </a:extLst>
                </a:gridCol>
                <a:gridCol w="1462177">
                  <a:extLst>
                    <a:ext uri="{9D8B030D-6E8A-4147-A177-3AD203B41FA5}">
                      <a16:colId xmlns:a16="http://schemas.microsoft.com/office/drawing/2014/main" val="1209709761"/>
                    </a:ext>
                  </a:extLst>
                </a:gridCol>
                <a:gridCol w="1462177">
                  <a:extLst>
                    <a:ext uri="{9D8B030D-6E8A-4147-A177-3AD203B41FA5}">
                      <a16:colId xmlns:a16="http://schemas.microsoft.com/office/drawing/2014/main" val="753589252"/>
                    </a:ext>
                  </a:extLst>
                </a:gridCol>
                <a:gridCol w="1462177">
                  <a:extLst>
                    <a:ext uri="{9D8B030D-6E8A-4147-A177-3AD203B41FA5}">
                      <a16:colId xmlns:a16="http://schemas.microsoft.com/office/drawing/2014/main" val="1701091193"/>
                    </a:ext>
                  </a:extLst>
                </a:gridCol>
                <a:gridCol w="1462177">
                  <a:extLst>
                    <a:ext uri="{9D8B030D-6E8A-4147-A177-3AD203B41FA5}">
                      <a16:colId xmlns:a16="http://schemas.microsoft.com/office/drawing/2014/main" val="3538011376"/>
                    </a:ext>
                  </a:extLst>
                </a:gridCol>
                <a:gridCol w="1462177">
                  <a:extLst>
                    <a:ext uri="{9D8B030D-6E8A-4147-A177-3AD203B41FA5}">
                      <a16:colId xmlns:a16="http://schemas.microsoft.com/office/drawing/2014/main" val="2249416302"/>
                    </a:ext>
                  </a:extLst>
                </a:gridCol>
                <a:gridCol w="1462177">
                  <a:extLst>
                    <a:ext uri="{9D8B030D-6E8A-4147-A177-3AD203B41FA5}">
                      <a16:colId xmlns:a16="http://schemas.microsoft.com/office/drawing/2014/main" val="2052118009"/>
                    </a:ext>
                  </a:extLst>
                </a:gridCol>
              </a:tblGrid>
              <a:tr h="197355">
                <a:tc>
                  <a:txBody>
                    <a:bodyPr/>
                    <a:lstStyle/>
                    <a:p>
                      <a:pPr algn="ctr" rtl="0" fontAlgn="ctr"/>
                      <a:r>
                        <a:rPr lang="de-DE" sz="900" b="0" i="0" u="none" strike="noStrike">
                          <a:solidFill>
                            <a:srgbClr val="000000"/>
                          </a:solidFill>
                          <a:effectLst/>
                          <a:latin typeface="Century Gothic" panose="020B0502020202020204" pitchFamily="34" charset="0"/>
                        </a:rPr>
                        <a:t>PLATTFORM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rtl="0" fontAlgn="ctr"/>
                      <a:r>
                        <a:rPr lang="de-DE" sz="800" b="0" i="0" u="none" strike="noStrike">
                          <a:solidFill>
                            <a:srgbClr val="000000"/>
                          </a:solidFill>
                          <a:effectLst/>
                          <a:latin typeface="Century Gothic" panose="020B0502020202020204" pitchFamily="34" charset="0"/>
                        </a:rPr>
                        <a:t>MONTAG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DIENSTAG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MITTWOCH</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DONNERSTAG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FREITAG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SAMSTAG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de-DE" sz="800" b="0" i="0" u="none" strike="noStrike">
                          <a:solidFill>
                            <a:srgbClr val="000000"/>
                          </a:solidFill>
                          <a:effectLst/>
                          <a:latin typeface="Century Gothic" panose="020B0502020202020204" pitchFamily="34" charset="0"/>
                        </a:rPr>
                        <a:t>SONNTAG</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extLst>
                  <a:ext uri="{0D108BD9-81ED-4DB2-BD59-A6C34878D82A}">
                    <a16:rowId xmlns:a16="http://schemas.microsoft.com/office/drawing/2014/main" val="3882296318"/>
                  </a:ext>
                </a:extLst>
              </a:tr>
              <a:tr h="12880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57702384"/>
                  </a:ext>
                </a:extLst>
              </a:tr>
              <a:tr h="134952">
                <a:tc rowSpan="2">
                  <a:txBody>
                    <a:bodyPr/>
                    <a:lstStyle/>
                    <a:p>
                      <a:pPr algn="ctr" rtl="0" fontAlgn="ctr"/>
                      <a:r>
                        <a:rPr lang="de-DE" sz="900" b="1" i="0" u="none" strike="noStrike">
                          <a:solidFill>
                            <a:srgbClr val="FF0000"/>
                          </a:solidFill>
                          <a:effectLst/>
                          <a:latin typeface="Century Gothic" panose="020B0502020202020204" pitchFamily="34" charset="0"/>
                        </a:rPr>
                        <a:t>YOUTUBE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extLst>
                  <a:ext uri="{0D108BD9-81ED-4DB2-BD59-A6C34878D82A}">
                    <a16:rowId xmlns:a16="http://schemas.microsoft.com/office/drawing/2014/main" val="1503234559"/>
                  </a:ext>
                </a:extLst>
              </a:tr>
              <a:tr h="503839">
                <a:tc vMerge="1">
                  <a:txBody>
                    <a:bodyPr/>
                    <a:lstStyle/>
                    <a:p>
                      <a:endParaRPr lang="en-US"/>
                    </a:p>
                  </a:txBody>
                  <a:tcPr/>
                </a:tc>
                <a:tc>
                  <a:txBody>
                    <a:bodyPr/>
                    <a:lstStyle/>
                    <a:p>
                      <a:pPr algn="ctr" rtl="0" fontAlgn="ctr"/>
                      <a:r>
                        <a:rPr lang="de-DE" sz="700" b="0" i="1" u="none" strike="noStrike">
                          <a:solidFill>
                            <a:srgbClr val="000000"/>
                          </a:solidFill>
                          <a:effectLst/>
                          <a:latin typeface="Century Gothic" panose="020B0502020202020204" pitchFamily="34" charset="0"/>
                        </a:rPr>
                        <a:t>Inhalt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500416665"/>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522276310"/>
                  </a:ext>
                </a:extLst>
              </a:tr>
              <a:tr h="134952">
                <a:tc rowSpan="2">
                  <a:txBody>
                    <a:bodyPr/>
                    <a:lstStyle/>
                    <a:p>
                      <a:pPr algn="ctr" rtl="0" fontAlgn="ctr"/>
                      <a:r>
                        <a:rPr lang="de-DE" sz="900" b="1" i="0" u="none" strike="noStrike">
                          <a:solidFill>
                            <a:srgbClr val="1F4E78"/>
                          </a:solidFill>
                          <a:effectLst/>
                          <a:latin typeface="Century Gothic" panose="020B0502020202020204" pitchFamily="34" charset="0"/>
                        </a:rPr>
                        <a:t>FACEBOOK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extLst>
                  <a:ext uri="{0D108BD9-81ED-4DB2-BD59-A6C34878D82A}">
                    <a16:rowId xmlns:a16="http://schemas.microsoft.com/office/drawing/2014/main" val="1996202495"/>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24560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280246266"/>
                  </a:ext>
                </a:extLst>
              </a:tr>
              <a:tr h="134952">
                <a:tc rowSpan="2">
                  <a:txBody>
                    <a:bodyPr/>
                    <a:lstStyle/>
                    <a:p>
                      <a:pPr algn="ctr" rtl="0" fontAlgn="ctr"/>
                      <a:r>
                        <a:rPr lang="de-DE" sz="900" b="1" i="0" u="none" strike="noStrike">
                          <a:solidFill>
                            <a:srgbClr val="4472C4"/>
                          </a:solidFill>
                          <a:effectLst/>
                          <a:latin typeface="Century Gothic" panose="020B0502020202020204" pitchFamily="34" charset="0"/>
                        </a:rPr>
                        <a:t>LINKEDIN</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4046188671"/>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7404294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39780992"/>
                  </a:ext>
                </a:extLst>
              </a:tr>
              <a:tr h="134952">
                <a:tc rowSpan="2">
                  <a:txBody>
                    <a:bodyPr/>
                    <a:lstStyle/>
                    <a:p>
                      <a:pPr algn="ctr" rtl="0" fontAlgn="ctr"/>
                      <a:r>
                        <a:rPr lang="de-DE" sz="900" b="1" i="0" u="none" strike="noStrike">
                          <a:solidFill>
                            <a:srgbClr val="BF8F00"/>
                          </a:solidFill>
                          <a:effectLst/>
                          <a:latin typeface="Century Gothic" panose="020B0502020202020204" pitchFamily="34" charset="0"/>
                        </a:rPr>
                        <a:t>INSTAGRAM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extLst>
                  <a:ext uri="{0D108BD9-81ED-4DB2-BD59-A6C34878D82A}">
                    <a16:rowId xmlns:a16="http://schemas.microsoft.com/office/drawing/2014/main" val="2656155073"/>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374130717"/>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6110375"/>
                  </a:ext>
                </a:extLst>
              </a:tr>
              <a:tr h="134952">
                <a:tc rowSpan="2">
                  <a:txBody>
                    <a:bodyPr/>
                    <a:lstStyle/>
                    <a:p>
                      <a:pPr algn="ctr" rtl="0" fontAlgn="ctr"/>
                      <a:r>
                        <a:rPr lang="de-DE" sz="900" b="1" i="0" u="none" strike="noStrike">
                          <a:solidFill>
                            <a:srgbClr val="000000"/>
                          </a:solidFill>
                          <a:effectLst/>
                          <a:latin typeface="Century Gothic" panose="020B0502020202020204" pitchFamily="34" charset="0"/>
                        </a:rPr>
                        <a:t>TIKTOK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extLst>
                  <a:ext uri="{0D108BD9-81ED-4DB2-BD59-A6C34878D82A}">
                    <a16:rowId xmlns:a16="http://schemas.microsoft.com/office/drawing/2014/main" val="3531187735"/>
                  </a:ext>
                </a:extLst>
              </a:tr>
              <a:tr h="503839">
                <a:tc vMerge="1">
                  <a:txBody>
                    <a:bodyPr/>
                    <a:lstStyle/>
                    <a:p>
                      <a:endParaRPr lang="en-US"/>
                    </a:p>
                  </a:txBody>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23411199"/>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60906200"/>
                  </a:ext>
                </a:extLst>
              </a:tr>
              <a:tr h="134952">
                <a:tc rowSpan="2">
                  <a:txBody>
                    <a:bodyPr/>
                    <a:lstStyle/>
                    <a:p>
                      <a:pPr algn="ctr" rtl="0" fontAlgn="ctr"/>
                      <a:r>
                        <a:rPr lang="de-DE" sz="900" b="1" i="0" u="none" strike="noStrike">
                          <a:solidFill>
                            <a:srgbClr val="C65911"/>
                          </a:solidFill>
                          <a:effectLst/>
                          <a:latin typeface="Century Gothic" panose="020B0502020202020204" pitchFamily="34" charset="0"/>
                        </a:rPr>
                        <a:t>SONSTIGE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extLst>
                  <a:ext uri="{0D108BD9-81ED-4DB2-BD59-A6C34878D82A}">
                    <a16:rowId xmlns:a16="http://schemas.microsoft.com/office/drawing/2014/main" val="2164370296"/>
                  </a:ext>
                </a:extLst>
              </a:tr>
              <a:tr h="503839">
                <a:tc vMerge="1">
                  <a:txBody>
                    <a:bodyPr/>
                    <a:lstStyle/>
                    <a:p>
                      <a:endParaRPr lang="en-US"/>
                    </a:p>
                  </a:txBody>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241689544"/>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754209844"/>
                  </a:ext>
                </a:extLst>
              </a:tr>
              <a:tr h="134952">
                <a:tc rowSpan="2">
                  <a:txBody>
                    <a:bodyPr/>
                    <a:lstStyle/>
                    <a:p>
                      <a:pPr algn="ctr" rtl="0" fontAlgn="ctr"/>
                      <a:r>
                        <a:rPr lang="de-DE" sz="900" b="1" i="0" u="none" strike="noStrike">
                          <a:solidFill>
                            <a:srgbClr val="00B0F0"/>
                          </a:solidFill>
                          <a:effectLst/>
                          <a:latin typeface="Century Gothic" panose="020B0502020202020204" pitchFamily="34" charset="0"/>
                        </a:rPr>
                        <a:t>SONSTIGE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extLst>
                  <a:ext uri="{0D108BD9-81ED-4DB2-BD59-A6C34878D82A}">
                    <a16:rowId xmlns:a16="http://schemas.microsoft.com/office/drawing/2014/main" val="959745471"/>
                  </a:ext>
                </a:extLst>
              </a:tr>
              <a:tr h="503839">
                <a:tc vMerge="1">
                  <a:txBody>
                    <a:bodyPr/>
                    <a:lstStyle/>
                    <a:p>
                      <a:endParaRPr lang="en-US"/>
                    </a:p>
                  </a:txBody>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64173890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88106556"/>
                  </a:ext>
                </a:extLst>
              </a:tr>
              <a:tr h="134952">
                <a:tc rowSpan="2">
                  <a:txBody>
                    <a:bodyPr/>
                    <a:lstStyle/>
                    <a:p>
                      <a:pPr algn="ctr" rtl="0" fontAlgn="ctr"/>
                      <a:r>
                        <a:rPr lang="de-DE" sz="900" b="1" i="0" u="none" strike="noStrike">
                          <a:solidFill>
                            <a:srgbClr val="548235"/>
                          </a:solidFill>
                          <a:effectLst/>
                          <a:latin typeface="Century Gothic" panose="020B0502020202020204" pitchFamily="34" charset="0"/>
                        </a:rPr>
                        <a:t>SONSTIGE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de-DE" sz="700" b="1" i="0" u="none" strike="noStrike">
                          <a:solidFill>
                            <a:srgbClr val="000000"/>
                          </a:solidFill>
                          <a:effectLst/>
                          <a:latin typeface="Century Gothic" panose="020B0502020202020204" pitchFamily="34" charset="0"/>
                        </a:rPr>
                        <a:t>THEMA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extLst>
                  <a:ext uri="{0D108BD9-81ED-4DB2-BD59-A6C34878D82A}">
                    <a16:rowId xmlns:a16="http://schemas.microsoft.com/office/drawing/2014/main" val="579105440"/>
                  </a:ext>
                </a:extLst>
              </a:tr>
              <a:tr h="503839">
                <a:tc vMerge="1">
                  <a:txBody>
                    <a:bodyPr/>
                    <a:lstStyle/>
                    <a:p>
                      <a:endParaRPr lang="en-US"/>
                    </a:p>
                  </a:txBody>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de-DE"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65069202"/>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7</TotalTime>
  <Words>204</Words>
  <Application>Microsoft Office PowerPoint</Application>
  <PresentationFormat>Widescreen</PresentationFormat>
  <Paragraphs>109</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Office</cp:lastModifiedBy>
  <cp:revision>5</cp:revision>
  <dcterms:created xsi:type="dcterms:W3CDTF">2023-06-26T23:44:25Z</dcterms:created>
  <dcterms:modified xsi:type="dcterms:W3CDTF">2024-05-08T12:37:18Z</dcterms:modified>
</cp:coreProperties>
</file>