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B3EFC-2C98-41A0-98AF-D74173B4D332}" v="1" dt="2023-06-16T22:35:17.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34" autoAdjust="0"/>
    <p:restoredTop sz="86447"/>
  </p:normalViewPr>
  <p:slideViewPr>
    <p:cSldViewPr snapToGrid="0" snapToObjects="1">
      <p:cViewPr varScale="1">
        <p:scale>
          <a:sx n="60" d="100"/>
          <a:sy n="60" d="100"/>
        </p:scale>
        <p:origin x="42" y="108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A8B3EFC-2C98-41A0-98AF-D74173B4D332}"/>
    <pc:docChg chg="undo custSel addSld delSld modSld">
      <pc:chgData name="Bess Dunlevy" userId="dd4b9a8537dbe9d0" providerId="LiveId" clId="{AA8B3EFC-2C98-41A0-98AF-D74173B4D332}" dt="2023-06-16T22:40:00.713" v="363" actId="1076"/>
      <pc:docMkLst>
        <pc:docMk/>
      </pc:docMkLst>
      <pc:sldChg chg="add del">
        <pc:chgData name="Bess Dunlevy" userId="dd4b9a8537dbe9d0" providerId="LiveId" clId="{AA8B3EFC-2C98-41A0-98AF-D74173B4D332}" dt="2023-06-16T22:39:58.020" v="359" actId="47"/>
        <pc:sldMkLst>
          <pc:docMk/>
          <pc:sldMk cId="2929323684" sldId="295"/>
        </pc:sldMkLst>
      </pc:sldChg>
      <pc:sldChg chg="modSp mod">
        <pc:chgData name="Bess Dunlevy" userId="dd4b9a8537dbe9d0" providerId="LiveId" clId="{AA8B3EFC-2C98-41A0-98AF-D74173B4D332}" dt="2023-06-16T22:38:16.044" v="348" actId="20577"/>
        <pc:sldMkLst>
          <pc:docMk/>
          <pc:sldMk cId="1036723312" sldId="320"/>
        </pc:sldMkLst>
        <pc:spChg chg="mod">
          <ac:chgData name="Bess Dunlevy" userId="dd4b9a8537dbe9d0" providerId="LiveId" clId="{AA8B3EFC-2C98-41A0-98AF-D74173B4D332}" dt="2023-06-16T22:36:14.300" v="153" actId="20577"/>
          <ac:spMkLst>
            <pc:docMk/>
            <pc:sldMk cId="1036723312" sldId="320"/>
            <ac:spMk id="5" creationId="{CDADEC37-AD62-194B-8324-91DAEC6F3A34}"/>
          </ac:spMkLst>
        </pc:spChg>
        <pc:spChg chg="mod">
          <ac:chgData name="Bess Dunlevy" userId="dd4b9a8537dbe9d0" providerId="LiveId" clId="{AA8B3EFC-2C98-41A0-98AF-D74173B4D332}" dt="2023-06-16T22:36:47.822" v="175" actId="20577"/>
          <ac:spMkLst>
            <pc:docMk/>
            <pc:sldMk cId="1036723312" sldId="320"/>
            <ac:spMk id="6" creationId="{45120421-B160-AC44-999E-CFB0721F467F}"/>
          </ac:spMkLst>
        </pc:spChg>
        <pc:spChg chg="mod">
          <ac:chgData name="Bess Dunlevy" userId="dd4b9a8537dbe9d0" providerId="LiveId" clId="{AA8B3EFC-2C98-41A0-98AF-D74173B4D332}" dt="2023-06-16T22:35:52.745" v="122" actId="20577"/>
          <ac:spMkLst>
            <pc:docMk/>
            <pc:sldMk cId="1036723312" sldId="320"/>
            <ac:spMk id="9" creationId="{E6EEB223-E166-A54F-887F-3F76EDC4E433}"/>
          </ac:spMkLst>
        </pc:spChg>
        <pc:spChg chg="mod">
          <ac:chgData name="Bess Dunlevy" userId="dd4b9a8537dbe9d0" providerId="LiveId" clId="{AA8B3EFC-2C98-41A0-98AF-D74173B4D332}" dt="2023-06-16T22:37:08.534" v="200" actId="14100"/>
          <ac:spMkLst>
            <pc:docMk/>
            <pc:sldMk cId="1036723312" sldId="320"/>
            <ac:spMk id="42" creationId="{238344CB-F85E-EE49-8F53-13D357BD1514}"/>
          </ac:spMkLst>
        </pc:spChg>
        <pc:spChg chg="mod">
          <ac:chgData name="Bess Dunlevy" userId="dd4b9a8537dbe9d0" providerId="LiveId" clId="{AA8B3EFC-2C98-41A0-98AF-D74173B4D332}" dt="2023-06-16T22:37:25.110" v="243" actId="20577"/>
          <ac:spMkLst>
            <pc:docMk/>
            <pc:sldMk cId="1036723312" sldId="320"/>
            <ac:spMk id="43" creationId="{BDF46762-DE84-6D48-99D5-CB3DE0793AB2}"/>
          </ac:spMkLst>
        </pc:spChg>
        <pc:spChg chg="mod">
          <ac:chgData name="Bess Dunlevy" userId="dd4b9a8537dbe9d0" providerId="LiveId" clId="{AA8B3EFC-2C98-41A0-98AF-D74173B4D332}" dt="2023-06-16T22:37:37.249" v="262" actId="14100"/>
          <ac:spMkLst>
            <pc:docMk/>
            <pc:sldMk cId="1036723312" sldId="320"/>
            <ac:spMk id="44" creationId="{BC327E30-6FC2-774C-84E7-84122B7DDF00}"/>
          </ac:spMkLst>
        </pc:spChg>
        <pc:spChg chg="mod">
          <ac:chgData name="Bess Dunlevy" userId="dd4b9a8537dbe9d0" providerId="LiveId" clId="{AA8B3EFC-2C98-41A0-98AF-D74173B4D332}" dt="2023-06-16T22:37:42.583" v="276" actId="20577"/>
          <ac:spMkLst>
            <pc:docMk/>
            <pc:sldMk cId="1036723312" sldId="320"/>
            <ac:spMk id="45" creationId="{C6B6796C-A823-9B45-9C7B-E649DE201818}"/>
          </ac:spMkLst>
        </pc:spChg>
        <pc:spChg chg="mod">
          <ac:chgData name="Bess Dunlevy" userId="dd4b9a8537dbe9d0" providerId="LiveId" clId="{AA8B3EFC-2C98-41A0-98AF-D74173B4D332}" dt="2023-06-16T22:37:50.294" v="306" actId="20577"/>
          <ac:spMkLst>
            <pc:docMk/>
            <pc:sldMk cId="1036723312" sldId="320"/>
            <ac:spMk id="46" creationId="{3B60B896-37F2-1C41-A35B-FD3D0B568849}"/>
          </ac:spMkLst>
        </pc:spChg>
        <pc:spChg chg="mod">
          <ac:chgData name="Bess Dunlevy" userId="dd4b9a8537dbe9d0" providerId="LiveId" clId="{AA8B3EFC-2C98-41A0-98AF-D74173B4D332}" dt="2023-06-16T22:38:10.418" v="332" actId="20577"/>
          <ac:spMkLst>
            <pc:docMk/>
            <pc:sldMk cId="1036723312" sldId="320"/>
            <ac:spMk id="54" creationId="{C8FAABF7-CF44-A847-B0BC-190595132FDE}"/>
          </ac:spMkLst>
        </pc:spChg>
        <pc:spChg chg="mod">
          <ac:chgData name="Bess Dunlevy" userId="dd4b9a8537dbe9d0" providerId="LiveId" clId="{AA8B3EFC-2C98-41A0-98AF-D74173B4D332}" dt="2023-06-16T22:38:16.044" v="348" actId="20577"/>
          <ac:spMkLst>
            <pc:docMk/>
            <pc:sldMk cId="1036723312" sldId="320"/>
            <ac:spMk id="55" creationId="{90D21B74-0D4D-1541-A69C-58D3FB0DFCCE}"/>
          </ac:spMkLst>
        </pc:spChg>
      </pc:sldChg>
      <pc:sldChg chg="addSp delSp modSp mod">
        <pc:chgData name="Bess Dunlevy" userId="dd4b9a8537dbe9d0" providerId="LiveId" clId="{AA8B3EFC-2C98-41A0-98AF-D74173B4D332}" dt="2023-06-16T22:40:00.713" v="363" actId="1076"/>
        <pc:sldMkLst>
          <pc:docMk/>
          <pc:sldMk cId="1925317832" sldId="342"/>
        </pc:sldMkLst>
        <pc:spChg chg="mod">
          <ac:chgData name="Bess Dunlevy" userId="dd4b9a8537dbe9d0" providerId="LiveId" clId="{AA8B3EFC-2C98-41A0-98AF-D74173B4D332}" dt="2023-06-16T22:38:42.081" v="349" actId="1076"/>
          <ac:spMkLst>
            <pc:docMk/>
            <pc:sldMk cId="1925317832" sldId="342"/>
            <ac:spMk id="2" creationId="{7C5F649A-21D3-4946-B06E-8A79DDA0D00E}"/>
          </ac:spMkLst>
        </pc:spChg>
        <pc:spChg chg="mod">
          <ac:chgData name="Bess Dunlevy" userId="dd4b9a8537dbe9d0" providerId="LiveId" clId="{AA8B3EFC-2C98-41A0-98AF-D74173B4D332}" dt="2023-06-16T22:38:42.081" v="349" actId="1076"/>
          <ac:spMkLst>
            <pc:docMk/>
            <pc:sldMk cId="1925317832" sldId="342"/>
            <ac:spMk id="3" creationId="{8D229698-1152-43F9-BE56-3EBDC68FD012}"/>
          </ac:spMkLst>
        </pc:spChg>
        <pc:spChg chg="mod">
          <ac:chgData name="Bess Dunlevy" userId="dd4b9a8537dbe9d0" providerId="LiveId" clId="{AA8B3EFC-2C98-41A0-98AF-D74173B4D332}" dt="2023-06-16T22:40:00.713" v="363" actId="1076"/>
          <ac:spMkLst>
            <pc:docMk/>
            <pc:sldMk cId="1925317832" sldId="342"/>
            <ac:spMk id="33" creationId="{143A449B-AAB7-994A-92CE-8F48E2CA7DF6}"/>
          </ac:spMkLst>
        </pc:spChg>
        <pc:picChg chg="add del">
          <ac:chgData name="Bess Dunlevy" userId="dd4b9a8537dbe9d0" providerId="LiveId" clId="{AA8B3EFC-2C98-41A0-98AF-D74173B4D332}" dt="2023-06-16T22:39:58.401" v="360"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674334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1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553998"/>
          </a:xfrm>
          <a:prstGeom prst="rect">
            <a:avLst/>
          </a:prstGeom>
          <a:noFill/>
        </p:spPr>
        <p:txBody>
          <a:bodyPr wrap="square" rtlCol="0">
            <a:spAutoFit/>
          </a:bodyPr>
          <a:lstStyle/>
          <a:p>
            <a:pPr rtl="0"/>
            <a:r>
              <a:rPr lang="de-DE" sz="30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8346513" cy="1862048"/>
          </a:xfrm>
          <a:prstGeom prst="rect">
            <a:avLst/>
          </a:prstGeom>
          <a:noFill/>
        </p:spPr>
        <p:txBody>
          <a:bodyPr wrap="square" rtlCol="0">
            <a:spAutoFit/>
          </a:bodyPr>
          <a:lstStyle/>
          <a:p>
            <a:pPr rtl="0">
              <a:spcAft>
                <a:spcPts val="600"/>
              </a:spcAft>
            </a:pPr>
            <a:r>
              <a:rPr lang="de-DE" sz="1500" dirty="0">
                <a:latin typeface="Century Gothic" panose="020B0502020202020204" pitchFamily="34" charset="0"/>
              </a:rPr>
              <a:t>Geben Sie Projektaufgaben im Diagrammbereich ein. </a:t>
            </a:r>
          </a:p>
          <a:p>
            <a:pPr rtl="0"/>
            <a:r>
              <a:rPr lang="de-DE" sz="1500" dirty="0">
                <a:latin typeface="Century Gothic" panose="020B0502020202020204" pitchFamily="34" charset="0"/>
              </a:rPr>
              <a:t> </a:t>
            </a:r>
          </a:p>
          <a:p>
            <a:pPr rtl="0">
              <a:spcAft>
                <a:spcPts val="600"/>
              </a:spcAft>
            </a:pPr>
            <a:r>
              <a:rPr lang="de-DE" sz="1500" dirty="0">
                <a:latin typeface="Century Gothic" panose="020B0502020202020204" pitchFamily="34" charset="0"/>
              </a:rPr>
              <a:t>Geben Sie Beschriftungsverantwortliche in den Schlüssel unter dem Diagramm ein. </a:t>
            </a:r>
          </a:p>
          <a:p>
            <a:endParaRPr lang="en-US" sz="1500" dirty="0">
              <a:latin typeface="Century Gothic" panose="020B0502020202020204" pitchFamily="34" charset="0"/>
            </a:endParaRPr>
          </a:p>
          <a:p>
            <a:pPr rtl="0">
              <a:spcAft>
                <a:spcPts val="600"/>
              </a:spcAft>
            </a:pPr>
            <a:r>
              <a:rPr lang="de-DE" sz="1500" dirty="0">
                <a:latin typeface="Century Gothic" panose="020B0502020202020204" pitchFamily="34" charset="0"/>
              </a:rPr>
              <a:t>Passen Sie die Balken an die Dauer pro Aufgabe an. Fügen Sie Start- und Enddaten, Fristen, Meilensteindaten oder zusätzliche Aufgabeninformationen in die einzelnen Balken oder im Diagrammbereich ein.</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348882"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309961" cy="830997"/>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VORLAGENBEISPIEL FÜR CONTENT-</a:t>
            </a:r>
            <a:br>
              <a:rPr lang="en-US" sz="2400" b="1" dirty="0">
                <a:solidFill>
                  <a:schemeClr val="tx1">
                    <a:lumMod val="65000"/>
                    <a:lumOff val="35000"/>
                  </a:schemeClr>
                </a:solidFill>
                <a:latin typeface="Century Gothic" panose="020B0502020202020204" pitchFamily="34" charset="0"/>
              </a:rPr>
            </a:br>
            <a:r>
              <a:rPr lang="de-DE" sz="2400" b="1">
                <a:solidFill>
                  <a:schemeClr val="tx1">
                    <a:lumMod val="65000"/>
                    <a:lumOff val="35000"/>
                  </a:schemeClr>
                </a:solidFill>
                <a:latin typeface="Century Gothic" panose="020B0502020202020204" pitchFamily="34" charset="0"/>
              </a:rPr>
              <a:t>KALENDERPRÄSENTATION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VORLAGENBEISPIEL FÜR CONTENT-KALENDERPRÄSENTATION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de-DE" sz="900">
                          <a:solidFill>
                            <a:schemeClr val="tx1"/>
                          </a:solidFill>
                          <a:latin typeface="Century Gothic" panose="020B0502020202020204" pitchFamily="34" charset="0"/>
                        </a:rPr>
                        <a:t>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200" b="0">
                          <a:solidFill>
                            <a:schemeClr val="tx1"/>
                          </a:solidFill>
                          <a:latin typeface="Century Gothic" panose="020B0502020202020204" pitchFamily="34" charset="0"/>
                        </a:rPr>
                        <a:t>1.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2. MONAT </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3.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4.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5.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6.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de-DE" sz="1000" b="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Kampagne genehmigt 00.00</a:t>
            </a:r>
          </a:p>
        </p:txBody>
      </p:sp>
      <p:sp>
        <p:nvSpPr>
          <p:cNvPr id="6" name="Rectangle 5">
            <a:extLst>
              <a:ext uri="{FF2B5EF4-FFF2-40B4-BE49-F238E27FC236}">
                <a16:creationId xmlns:a16="http://schemas.microsoft.com/office/drawing/2014/main" id="{45120421-B160-AC44-999E-CFB0721F467F}"/>
              </a:ext>
            </a:extLst>
          </p:cNvPr>
          <p:cNvSpPr/>
          <p:nvPr/>
        </p:nvSpPr>
        <p:spPr>
          <a:xfrm>
            <a:off x="4525050" y="1277572"/>
            <a:ext cx="1315165"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Start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rtl="0"/>
            <a:r>
              <a:rPr lang="de-DE" sz="1000">
                <a:solidFill>
                  <a:schemeClr val="tx1"/>
                </a:solidFill>
                <a:latin typeface="Century Gothic" panose="020B0502020202020204" pitchFamily="34" charset="0"/>
              </a:rPr>
              <a:t>Meilenstein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1215853"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Testen von Strategien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Ziel- und Publikumsmatrizen genehmigt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4" y="3149464"/>
            <a:ext cx="2053983"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Lead-Antwortplan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Briefing zur Erstellung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Content-/Kreative Entwicklung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531780" y="4553383"/>
            <a:ext cx="203008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Finale Assetgenehmigung 00.00</a:t>
            </a: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Publikumstests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de-DE" sz="1000">
                <a:latin typeface="Century Gothic" panose="020B0502020202020204" pitchFamily="34" charset="0"/>
              </a:rPr>
              <a:t>Aufgabenverantwortlicher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sz="80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1000">
                <a:solidFill>
                  <a:schemeClr val="tx1"/>
                </a:solidFill>
                <a:latin typeface="Century Gothic" panose="020B0502020202020204" pitchFamily="34" charset="0"/>
              </a:rPr>
              <a:t>Meilenstein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26</TotalTime>
  <Words>251</Words>
  <Application>Microsoft Office PowerPoint</Application>
  <PresentationFormat>Widescreen</PresentationFormat>
  <Paragraphs>51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Office</cp:lastModifiedBy>
  <cp:revision>6</cp:revision>
  <cp:lastPrinted>2020-08-31T22:23:58Z</cp:lastPrinted>
  <dcterms:created xsi:type="dcterms:W3CDTF">2020-10-13T17:45:05Z</dcterms:created>
  <dcterms:modified xsi:type="dcterms:W3CDTF">2024-05-08T09:54:43Z</dcterms:modified>
</cp:coreProperties>
</file>