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4"/>
  </p:notesMasterIdLst>
  <p:sldIdLst>
    <p:sldId id="316" r:id="rId2"/>
    <p:sldId id="295"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EAEEF3"/>
    <a:srgbClr val="6BD6F0"/>
    <a:srgbClr val="E8AE01"/>
    <a:srgbClr val="1E9531"/>
    <a:srgbClr val="64AB77"/>
    <a:srgbClr val="00BD32"/>
    <a:srgbClr val="C8DC85"/>
    <a:srgbClr val="E3EAF6"/>
    <a:srgbClr val="5B7191"/>
    <a:srgbClr val="CDD5D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680" autoAdjust="0"/>
    <p:restoredTop sz="86447"/>
  </p:normalViewPr>
  <p:slideViewPr>
    <p:cSldViewPr snapToGrid="0" snapToObjects="1">
      <p:cViewPr varScale="1">
        <p:scale>
          <a:sx n="127" d="100"/>
          <a:sy n="127" d="100"/>
        </p:scale>
        <p:origin x="1040" y="192"/>
      </p:cViewPr>
      <p:guideLst/>
    </p:cSldViewPr>
  </p:slideViewPr>
  <p:outlineViewPr>
    <p:cViewPr>
      <p:scale>
        <a:sx n="33" d="100"/>
        <a:sy n="33" d="100"/>
      </p:scale>
      <p:origin x="0" y="0"/>
    </p:cViewPr>
    <p:sldLst>
      <p:sld r:id="rId1" collapse="1"/>
      <p:sld r:id="rId2"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notesMaster" Target="notesMasters/notesMaster1.xml"/><Relationship Id="rId9" Type="http://schemas.openxmlformats.org/officeDocument/2006/relationships/tableStyles" Target="tableStyles.xml"/></Relationships>
</file>

<file path=ppt/_rels/viewProps.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7/17/24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1</a:t>
            </a:fld>
            <a:endParaRPr/>
          </a:p>
        </p:txBody>
      </p:sp>
    </p:spTree>
    <p:extLst>
      <p:ext uri="{BB962C8B-B14F-4D97-AF65-F5344CB8AC3E}">
        <p14:creationId xmlns:p14="http://schemas.microsoft.com/office/powerpoint/2010/main" val="4282729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685800" y="1143000"/>
            <a:ext cx="5486400" cy="3086100"/>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rtl="0"/>
            <a:fld id="{C0711C10-233D-DA48-A5CB-9365BBABB6B4}" type="slidenum">
              <a:rPr/>
              <a:t>2</a:t>
            </a:fld>
            <a:endParaRPr/>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1"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1" y="3602039"/>
            <a:ext cx="9144000" cy="1655762"/>
          </a:xfrm>
        </p:spPr>
        <p:txBody>
          <a:bodyPr/>
          <a:lstStyle>
            <a:lvl1pPr marL="0" indent="0" algn="ctr">
              <a:buNone/>
              <a:defRPr sz="2400"/>
            </a:lvl1pPr>
            <a:lvl2pPr marL="457196" indent="0" algn="ctr">
              <a:buNone/>
              <a:defRPr sz="2000"/>
            </a:lvl2pPr>
            <a:lvl3pPr marL="914391" indent="0" algn="ctr">
              <a:buNone/>
              <a:defRPr sz="1800"/>
            </a:lvl3pPr>
            <a:lvl4pPr marL="1371587" indent="0" algn="ctr">
              <a:buNone/>
              <a:defRPr sz="1600"/>
            </a:lvl4pPr>
            <a:lvl5pPr marL="1828783" indent="0" algn="ctr">
              <a:buNone/>
              <a:defRPr sz="1600"/>
            </a:lvl5pPr>
            <a:lvl6pPr marL="2285978" indent="0" algn="ctr">
              <a:buNone/>
              <a:defRPr sz="1600"/>
            </a:lvl6pPr>
            <a:lvl7pPr marL="2743174" indent="0" algn="ctr">
              <a:buNone/>
              <a:defRPr sz="1600"/>
            </a:lvl7pPr>
            <a:lvl8pPr marL="3200370" indent="0" algn="ctr">
              <a:buNone/>
              <a:defRPr sz="1600"/>
            </a:lvl8pPr>
            <a:lvl9pPr marL="3657565"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9"/>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196" indent="0">
              <a:buNone/>
              <a:defRPr sz="2000">
                <a:solidFill>
                  <a:schemeClr val="tx1">
                    <a:tint val="75000"/>
                  </a:schemeClr>
                </a:solidFill>
              </a:defRPr>
            </a:lvl2pPr>
            <a:lvl3pPr marL="914391" indent="0">
              <a:buNone/>
              <a:defRPr sz="1800">
                <a:solidFill>
                  <a:schemeClr val="tx1">
                    <a:tint val="75000"/>
                  </a:schemeClr>
                </a:solidFill>
              </a:defRPr>
            </a:lvl3pPr>
            <a:lvl4pPr marL="1371587" indent="0">
              <a:buNone/>
              <a:defRPr sz="1600">
                <a:solidFill>
                  <a:schemeClr val="tx1">
                    <a:tint val="75000"/>
                  </a:schemeClr>
                </a:solidFill>
              </a:defRPr>
            </a:lvl4pPr>
            <a:lvl5pPr marL="1828783" indent="0">
              <a:buNone/>
              <a:defRPr sz="1600">
                <a:solidFill>
                  <a:schemeClr val="tx1">
                    <a:tint val="75000"/>
                  </a:schemeClr>
                </a:solidFill>
              </a:defRPr>
            </a:lvl5pPr>
            <a:lvl6pPr marL="2285978" indent="0">
              <a:buNone/>
              <a:defRPr sz="1600">
                <a:solidFill>
                  <a:schemeClr val="tx1">
                    <a:tint val="75000"/>
                  </a:schemeClr>
                </a:solidFill>
              </a:defRPr>
            </a:lvl6pPr>
            <a:lvl7pPr marL="2743174" indent="0">
              <a:buNone/>
              <a:defRPr sz="1600">
                <a:solidFill>
                  <a:schemeClr val="tx1">
                    <a:tint val="75000"/>
                  </a:schemeClr>
                </a:solidFill>
              </a:defRPr>
            </a:lvl7pPr>
            <a:lvl8pPr marL="3200370" indent="0">
              <a:buNone/>
              <a:defRPr sz="1600">
                <a:solidFill>
                  <a:schemeClr val="tx1">
                    <a:tint val="75000"/>
                  </a:schemeClr>
                </a:solidFill>
              </a:defRPr>
            </a:lvl8pPr>
            <a:lvl9pPr marL="3657565"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7/17/24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1"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4"/>
            <a:ext cx="5157787"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4"/>
            <a:ext cx="5183188" cy="823912"/>
          </a:xfrm>
        </p:spPr>
        <p:txBody>
          <a:bodyPr anchor="b"/>
          <a:lstStyle>
            <a:lvl1pPr marL="0" indent="0">
              <a:buNone/>
              <a:defRPr sz="2400" b="1"/>
            </a:lvl1pPr>
            <a:lvl2pPr marL="457196" indent="0">
              <a:buNone/>
              <a:defRPr sz="2000" b="1"/>
            </a:lvl2pPr>
            <a:lvl3pPr marL="914391" indent="0">
              <a:buNone/>
              <a:defRPr sz="1800" b="1"/>
            </a:lvl3pPr>
            <a:lvl4pPr marL="1371587" indent="0">
              <a:buNone/>
              <a:defRPr sz="1600" b="1"/>
            </a:lvl4pPr>
            <a:lvl5pPr marL="1828783" indent="0">
              <a:buNone/>
              <a:defRPr sz="1600" b="1"/>
            </a:lvl5pPr>
            <a:lvl6pPr marL="2285978" indent="0">
              <a:buNone/>
              <a:defRPr sz="1600" b="1"/>
            </a:lvl6pPr>
            <a:lvl7pPr marL="2743174" indent="0">
              <a:buNone/>
              <a:defRPr sz="1600" b="1"/>
            </a:lvl7pPr>
            <a:lvl8pPr marL="3200370" indent="0">
              <a:buNone/>
              <a:defRPr sz="1600" b="1"/>
            </a:lvl8pPr>
            <a:lvl9pPr marL="3657565"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7/17/24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7/17/24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7/17/24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9"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9"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9" y="987426"/>
            <a:ext cx="6172200" cy="4873625"/>
          </a:xfrm>
        </p:spPr>
        <p:txBody>
          <a:bodyPr/>
          <a:lstStyle>
            <a:lvl1pPr marL="0" indent="0">
              <a:buNone/>
              <a:defRPr sz="3200"/>
            </a:lvl1pPr>
            <a:lvl2pPr marL="457196" indent="0">
              <a:buNone/>
              <a:defRPr sz="2800"/>
            </a:lvl2pPr>
            <a:lvl3pPr marL="914391" indent="0">
              <a:buNone/>
              <a:defRPr sz="2400"/>
            </a:lvl3pPr>
            <a:lvl4pPr marL="1371587" indent="0">
              <a:buNone/>
              <a:defRPr sz="2000"/>
            </a:lvl4pPr>
            <a:lvl5pPr marL="1828783" indent="0">
              <a:buNone/>
              <a:defRPr sz="2000"/>
            </a:lvl5pPr>
            <a:lvl6pPr marL="2285978" indent="0">
              <a:buNone/>
              <a:defRPr sz="2000"/>
            </a:lvl6pPr>
            <a:lvl7pPr marL="2743174" indent="0">
              <a:buNone/>
              <a:defRPr sz="2000"/>
            </a:lvl7pPr>
            <a:lvl8pPr marL="3200370" indent="0">
              <a:buNone/>
              <a:defRPr sz="2000"/>
            </a:lvl8pPr>
            <a:lvl9pPr marL="3657565"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9" y="2057401"/>
            <a:ext cx="3932237" cy="3811588"/>
          </a:xfrm>
        </p:spPr>
        <p:txBody>
          <a:bodyPr/>
          <a:lstStyle>
            <a:lvl1pPr marL="0" indent="0">
              <a:buNone/>
              <a:defRPr sz="1600"/>
            </a:lvl1pPr>
            <a:lvl2pPr marL="457196" indent="0">
              <a:buNone/>
              <a:defRPr sz="1400"/>
            </a:lvl2pPr>
            <a:lvl3pPr marL="914391" indent="0">
              <a:buNone/>
              <a:defRPr sz="1200"/>
            </a:lvl3pPr>
            <a:lvl4pPr marL="1371587" indent="0">
              <a:buNone/>
              <a:defRPr sz="1000"/>
            </a:lvl4pPr>
            <a:lvl5pPr marL="1828783" indent="0">
              <a:buNone/>
              <a:defRPr sz="1000"/>
            </a:lvl5pPr>
            <a:lvl6pPr marL="2285978" indent="0">
              <a:buNone/>
              <a:defRPr sz="1000"/>
            </a:lvl6pPr>
            <a:lvl7pPr marL="2743174" indent="0">
              <a:buNone/>
              <a:defRPr sz="1000"/>
            </a:lvl7pPr>
            <a:lvl8pPr marL="3200370" indent="0">
              <a:buNone/>
              <a:defRPr sz="1000"/>
            </a:lvl8pPr>
            <a:lvl9pPr marL="3657565"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7/17/24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bg1">
                <a:lumMod val="95000"/>
                <a:alpha val="40000"/>
              </a:schemeClr>
            </a:gs>
            <a:gs pos="100000">
              <a:schemeClr val="bg1">
                <a:lumMod val="75000"/>
              </a:schemeClr>
            </a:gs>
          </a:gsLst>
          <a:lin ang="135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1"/>
            <a:ext cx="2743201"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7/17/24</a:t>
            </a:fld>
            <a:endParaRPr lang="en-US" dirty="0"/>
          </a:p>
        </p:txBody>
      </p:sp>
      <p:sp>
        <p:nvSpPr>
          <p:cNvPr id="5" name="Footer Placeholder 4"/>
          <p:cNvSpPr>
            <a:spLocks noGrp="1"/>
          </p:cNvSpPr>
          <p:nvPr>
            <p:ph type="ftr" sz="quarter" idx="3"/>
          </p:nvPr>
        </p:nvSpPr>
        <p:spPr>
          <a:xfrm>
            <a:off x="4038600" y="6356351"/>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1"/>
            <a:ext cx="2743201"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391"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598" indent="-228598" algn="l" defTabSz="914391"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793" indent="-228598" algn="l" defTabSz="914391"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2989" indent="-228598" algn="l" defTabSz="914391"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185"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380"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576"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772"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8967"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163" indent="-228598" algn="l" defTabSz="914391"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391" rtl="0" eaLnBrk="1" latinLnBrk="0" hangingPunct="1">
        <a:defRPr sz="1800" kern="1200">
          <a:solidFill>
            <a:schemeClr val="tx1"/>
          </a:solidFill>
          <a:latin typeface="+mn-lt"/>
          <a:ea typeface="+mn-ea"/>
          <a:cs typeface="+mn-cs"/>
        </a:defRPr>
      </a:lvl1pPr>
      <a:lvl2pPr marL="457196" algn="l" defTabSz="914391" rtl="0" eaLnBrk="1" latinLnBrk="0" hangingPunct="1">
        <a:defRPr sz="1800" kern="1200">
          <a:solidFill>
            <a:schemeClr val="tx1"/>
          </a:solidFill>
          <a:latin typeface="+mn-lt"/>
          <a:ea typeface="+mn-ea"/>
          <a:cs typeface="+mn-cs"/>
        </a:defRPr>
      </a:lvl2pPr>
      <a:lvl3pPr marL="914391" algn="l" defTabSz="914391" rtl="0" eaLnBrk="1" latinLnBrk="0" hangingPunct="1">
        <a:defRPr sz="1800" kern="1200">
          <a:solidFill>
            <a:schemeClr val="tx1"/>
          </a:solidFill>
          <a:latin typeface="+mn-lt"/>
          <a:ea typeface="+mn-ea"/>
          <a:cs typeface="+mn-cs"/>
        </a:defRPr>
      </a:lvl3pPr>
      <a:lvl4pPr marL="1371587" algn="l" defTabSz="914391" rtl="0" eaLnBrk="1" latinLnBrk="0" hangingPunct="1">
        <a:defRPr sz="1800" kern="1200">
          <a:solidFill>
            <a:schemeClr val="tx1"/>
          </a:solidFill>
          <a:latin typeface="+mn-lt"/>
          <a:ea typeface="+mn-ea"/>
          <a:cs typeface="+mn-cs"/>
        </a:defRPr>
      </a:lvl4pPr>
      <a:lvl5pPr marL="1828783" algn="l" defTabSz="914391" rtl="0" eaLnBrk="1" latinLnBrk="0" hangingPunct="1">
        <a:defRPr sz="1800" kern="1200">
          <a:solidFill>
            <a:schemeClr val="tx1"/>
          </a:solidFill>
          <a:latin typeface="+mn-lt"/>
          <a:ea typeface="+mn-ea"/>
          <a:cs typeface="+mn-cs"/>
        </a:defRPr>
      </a:lvl5pPr>
      <a:lvl6pPr marL="2285978" algn="l" defTabSz="914391" rtl="0" eaLnBrk="1" latinLnBrk="0" hangingPunct="1">
        <a:defRPr sz="1800" kern="1200">
          <a:solidFill>
            <a:schemeClr val="tx1"/>
          </a:solidFill>
          <a:latin typeface="+mn-lt"/>
          <a:ea typeface="+mn-ea"/>
          <a:cs typeface="+mn-cs"/>
        </a:defRPr>
      </a:lvl6pPr>
      <a:lvl7pPr marL="2743174" algn="l" defTabSz="914391" rtl="0" eaLnBrk="1" latinLnBrk="0" hangingPunct="1">
        <a:defRPr sz="1800" kern="1200">
          <a:solidFill>
            <a:schemeClr val="tx1"/>
          </a:solidFill>
          <a:latin typeface="+mn-lt"/>
          <a:ea typeface="+mn-ea"/>
          <a:cs typeface="+mn-cs"/>
        </a:defRPr>
      </a:lvl7pPr>
      <a:lvl8pPr marL="3200370" algn="l" defTabSz="914391" rtl="0" eaLnBrk="1" latinLnBrk="0" hangingPunct="1">
        <a:defRPr sz="1800" kern="1200">
          <a:solidFill>
            <a:schemeClr val="tx1"/>
          </a:solidFill>
          <a:latin typeface="+mn-lt"/>
          <a:ea typeface="+mn-ea"/>
          <a:cs typeface="+mn-cs"/>
        </a:defRPr>
      </a:lvl8pPr>
      <a:lvl9pPr marL="3657565" algn="l" defTabSz="914391"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de.smartsheet.com/try-it?trp=50078"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TextBox 6"/>
          <p:cNvSpPr txBox="1"/>
          <p:nvPr/>
        </p:nvSpPr>
        <p:spPr>
          <a:xfrm>
            <a:off x="195715" y="123518"/>
            <a:ext cx="8648453" cy="461665"/>
          </a:xfrm>
          <a:prstGeom prst="rect">
            <a:avLst/>
          </a:prstGeom>
          <a:noFill/>
        </p:spPr>
        <p:txBody>
          <a:bodyPr wrap="square" rtlCol="0">
            <a:spAutoFit/>
          </a:bodyPr>
          <a:lstStyle/>
          <a:p>
            <a:pPr rtl="0"/>
            <a:r>
              <a:rPr lang="de-DE" sz="2400" b="1" dirty="0">
                <a:solidFill>
                  <a:schemeClr val="tx1">
                    <a:lumMod val="65000"/>
                    <a:lumOff val="35000"/>
                  </a:schemeClr>
                </a:solidFill>
                <a:latin typeface="Century Gothic" panose="020B0502020202020204" pitchFamily="34" charset="0"/>
                <a:ea typeface="Arial" charset="0"/>
                <a:cs typeface="Arial" charset="0"/>
              </a:rPr>
              <a:t>VORLAGE FÜR MEHRSTUFIGES MEILENSTEINDIAGRAMM</a:t>
            </a:r>
          </a:p>
        </p:txBody>
      </p:sp>
      <p:sp>
        <p:nvSpPr>
          <p:cNvPr id="18" name="Chevron 17">
            <a:extLst>
              <a:ext uri="{FF2B5EF4-FFF2-40B4-BE49-F238E27FC236}">
                <a16:creationId xmlns:a16="http://schemas.microsoft.com/office/drawing/2014/main" id="{462CEA60-DCFA-9B44-91ED-C083AC5973B5}"/>
              </a:ext>
            </a:extLst>
          </p:cNvPr>
          <p:cNvSpPr/>
          <p:nvPr/>
        </p:nvSpPr>
        <p:spPr>
          <a:xfrm>
            <a:off x="208415" y="6172388"/>
            <a:ext cx="2926080" cy="548640"/>
          </a:xfrm>
          <a:prstGeom prst="chevron">
            <a:avLst/>
          </a:prstGeom>
          <a:solidFill>
            <a:srgbClr val="00BD3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2000">
                <a:solidFill>
                  <a:schemeClr val="bg1"/>
                </a:solidFill>
                <a:effectLst>
                  <a:outerShdw blurRad="50800" dist="38100" dir="8100000" algn="tr" rotWithShape="0">
                    <a:prstClr val="black">
                      <a:alpha val="40000"/>
                    </a:prstClr>
                  </a:outerShdw>
                </a:effectLst>
                <a:latin typeface="Century Gothic" panose="020B0502020202020204" pitchFamily="34" charset="0"/>
              </a:rPr>
              <a:t>PHASE </a:t>
            </a:r>
            <a:r>
              <a:rPr lang="de-DE"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1</a:t>
            </a:r>
          </a:p>
        </p:txBody>
      </p:sp>
      <p:sp>
        <p:nvSpPr>
          <p:cNvPr id="19" name="Chevron 18">
            <a:extLst>
              <a:ext uri="{FF2B5EF4-FFF2-40B4-BE49-F238E27FC236}">
                <a16:creationId xmlns:a16="http://schemas.microsoft.com/office/drawing/2014/main" id="{8F1357FC-23E2-794A-9343-8D667233EF8E}"/>
              </a:ext>
            </a:extLst>
          </p:cNvPr>
          <p:cNvSpPr/>
          <p:nvPr/>
        </p:nvSpPr>
        <p:spPr>
          <a:xfrm>
            <a:off x="3159895" y="6172388"/>
            <a:ext cx="2926080" cy="548640"/>
          </a:xfrm>
          <a:prstGeom prst="chevron">
            <a:avLst/>
          </a:prstGeom>
          <a:solidFill>
            <a:srgbClr val="92D050"/>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2000" dirty="0">
                <a:solidFill>
                  <a:schemeClr val="bg1"/>
                </a:solidFill>
                <a:effectLst>
                  <a:outerShdw blurRad="50800" dist="38100" dir="8100000" algn="tr" rotWithShape="0">
                    <a:prstClr val="black">
                      <a:alpha val="40000"/>
                    </a:prstClr>
                  </a:outerShdw>
                </a:effectLst>
                <a:latin typeface="Century Gothic" panose="020B0502020202020204" pitchFamily="34" charset="0"/>
              </a:rPr>
              <a:t>PHASE </a:t>
            </a:r>
            <a:r>
              <a:rPr lang="de-DE" sz="3200" b="1" dirty="0">
                <a:solidFill>
                  <a:schemeClr val="bg1"/>
                </a:solidFill>
                <a:effectLst>
                  <a:outerShdw blurRad="50800" dist="38100" dir="8100000" algn="tr" rotWithShape="0">
                    <a:prstClr val="black">
                      <a:alpha val="40000"/>
                    </a:prstClr>
                  </a:outerShdw>
                </a:effectLst>
                <a:latin typeface="Century Gothic" panose="020B0502020202020204" pitchFamily="34" charset="0"/>
              </a:rPr>
              <a:t>2</a:t>
            </a:r>
          </a:p>
        </p:txBody>
      </p:sp>
      <p:sp>
        <p:nvSpPr>
          <p:cNvPr id="20" name="Chevron 19">
            <a:extLst>
              <a:ext uri="{FF2B5EF4-FFF2-40B4-BE49-F238E27FC236}">
                <a16:creationId xmlns:a16="http://schemas.microsoft.com/office/drawing/2014/main" id="{6E73D813-1BAF-224E-968F-9CCABDE47FA0}"/>
              </a:ext>
            </a:extLst>
          </p:cNvPr>
          <p:cNvSpPr/>
          <p:nvPr/>
        </p:nvSpPr>
        <p:spPr>
          <a:xfrm>
            <a:off x="6111375" y="6172388"/>
            <a:ext cx="2926080" cy="548640"/>
          </a:xfrm>
          <a:prstGeom prst="chevron">
            <a:avLst/>
          </a:prstGeom>
          <a:solidFill>
            <a:schemeClr val="tx2">
              <a:lumMod val="60000"/>
              <a:lumOff val="40000"/>
            </a:schemeClr>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2000">
                <a:solidFill>
                  <a:schemeClr val="bg1"/>
                </a:solidFill>
                <a:effectLst>
                  <a:outerShdw blurRad="50800" dist="38100" dir="8100000" algn="tr" rotWithShape="0">
                    <a:prstClr val="black">
                      <a:alpha val="40000"/>
                    </a:prstClr>
                  </a:outerShdw>
                </a:effectLst>
                <a:latin typeface="Century Gothic" panose="020B0502020202020204" pitchFamily="34" charset="0"/>
              </a:rPr>
              <a:t>PHASE </a:t>
            </a:r>
            <a:r>
              <a:rPr lang="de-DE"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3</a:t>
            </a:r>
          </a:p>
        </p:txBody>
      </p:sp>
      <p:sp>
        <p:nvSpPr>
          <p:cNvPr id="21" name="Chevron 20">
            <a:extLst>
              <a:ext uri="{FF2B5EF4-FFF2-40B4-BE49-F238E27FC236}">
                <a16:creationId xmlns:a16="http://schemas.microsoft.com/office/drawing/2014/main" id="{88346C6B-D56E-3A4E-BE3E-98A5FF2F9A04}"/>
              </a:ext>
            </a:extLst>
          </p:cNvPr>
          <p:cNvSpPr/>
          <p:nvPr/>
        </p:nvSpPr>
        <p:spPr>
          <a:xfrm>
            <a:off x="9062855" y="6172388"/>
            <a:ext cx="2926080" cy="548640"/>
          </a:xfrm>
          <a:prstGeom prst="chevron">
            <a:avLst/>
          </a:prstGeom>
          <a:solidFill>
            <a:schemeClr val="tx2"/>
          </a:solidFill>
          <a:ln>
            <a:noFill/>
          </a:ln>
          <a:effectLst>
            <a:outerShdw blurRad="50800" dist="38100" dir="8100000" algn="tr" rotWithShape="0">
              <a:prstClr val="black">
                <a:alpha val="40000"/>
              </a:prst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rtl="0"/>
            <a:r>
              <a:rPr lang="de-DE" sz="2000">
                <a:solidFill>
                  <a:schemeClr val="bg1"/>
                </a:solidFill>
                <a:effectLst>
                  <a:outerShdw blurRad="50800" dist="38100" dir="8100000" algn="tr" rotWithShape="0">
                    <a:prstClr val="black">
                      <a:alpha val="40000"/>
                    </a:prstClr>
                  </a:outerShdw>
                </a:effectLst>
                <a:latin typeface="Century Gothic" panose="020B0502020202020204" pitchFamily="34" charset="0"/>
              </a:rPr>
              <a:t>PHASE </a:t>
            </a:r>
            <a:r>
              <a:rPr lang="de-DE" sz="3200" b="1">
                <a:solidFill>
                  <a:schemeClr val="bg1"/>
                </a:solidFill>
                <a:effectLst>
                  <a:outerShdw blurRad="50800" dist="38100" dir="8100000" algn="tr" rotWithShape="0">
                    <a:prstClr val="black">
                      <a:alpha val="40000"/>
                    </a:prstClr>
                  </a:outerShdw>
                </a:effectLst>
                <a:latin typeface="Century Gothic" panose="020B0502020202020204" pitchFamily="34" charset="0"/>
              </a:rPr>
              <a:t>4</a:t>
            </a:r>
          </a:p>
        </p:txBody>
      </p:sp>
      <p:sp>
        <p:nvSpPr>
          <p:cNvPr id="22" name="Notched Right Arrow 21">
            <a:extLst>
              <a:ext uri="{FF2B5EF4-FFF2-40B4-BE49-F238E27FC236}">
                <a16:creationId xmlns:a16="http://schemas.microsoft.com/office/drawing/2014/main" id="{4361A820-148B-6047-8BD0-D97BC4F20539}"/>
              </a:ext>
            </a:extLst>
          </p:cNvPr>
          <p:cNvSpPr/>
          <p:nvPr/>
        </p:nvSpPr>
        <p:spPr>
          <a:xfrm>
            <a:off x="195714" y="3030520"/>
            <a:ext cx="11761059" cy="838200"/>
          </a:xfrm>
          <a:prstGeom prst="notchedRightArrow">
            <a:avLst>
              <a:gd name="adj1" fmla="val 50000"/>
              <a:gd name="adj2" fmla="val 54546"/>
            </a:avLst>
          </a:prstGeom>
          <a:gradFill>
            <a:gsLst>
              <a:gs pos="61000">
                <a:schemeClr val="tx2">
                  <a:lumMod val="60000"/>
                  <a:lumOff val="40000"/>
                </a:schemeClr>
              </a:gs>
              <a:gs pos="30000">
                <a:srgbClr val="92D050"/>
              </a:gs>
              <a:gs pos="0">
                <a:srgbClr val="00BD32"/>
              </a:gs>
              <a:gs pos="100000">
                <a:schemeClr val="tx2"/>
              </a:gs>
            </a:gsLst>
            <a:lin ang="0" scaled="0"/>
          </a:gradFill>
          <a:ln>
            <a:noFill/>
          </a:ln>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cxnSp>
        <p:nvCxnSpPr>
          <p:cNvPr id="23" name="Straight Connector 22">
            <a:extLst>
              <a:ext uri="{FF2B5EF4-FFF2-40B4-BE49-F238E27FC236}">
                <a16:creationId xmlns:a16="http://schemas.microsoft.com/office/drawing/2014/main" id="{C529CA29-4D03-9F4D-AEB5-7F6FBBB430CE}"/>
              </a:ext>
            </a:extLst>
          </p:cNvPr>
          <p:cNvCxnSpPr>
            <a:cxnSpLocks/>
          </p:cNvCxnSpPr>
          <p:nvPr/>
        </p:nvCxnSpPr>
        <p:spPr>
          <a:xfrm flipH="1">
            <a:off x="691015"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4" name="Straight Connector 23">
            <a:extLst>
              <a:ext uri="{FF2B5EF4-FFF2-40B4-BE49-F238E27FC236}">
                <a16:creationId xmlns:a16="http://schemas.microsoft.com/office/drawing/2014/main" id="{D2FB3662-2822-1648-AACC-2F48AC1B879A}"/>
              </a:ext>
            </a:extLst>
          </p:cNvPr>
          <p:cNvCxnSpPr>
            <a:cxnSpLocks/>
          </p:cNvCxnSpPr>
          <p:nvPr/>
        </p:nvCxnSpPr>
        <p:spPr>
          <a:xfrm flipH="1">
            <a:off x="1638299"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5" name="Straight Connector 24">
            <a:extLst>
              <a:ext uri="{FF2B5EF4-FFF2-40B4-BE49-F238E27FC236}">
                <a16:creationId xmlns:a16="http://schemas.microsoft.com/office/drawing/2014/main" id="{922E36E4-7D15-B94D-8F68-BBF2F568FE21}"/>
              </a:ext>
            </a:extLst>
          </p:cNvPr>
          <p:cNvCxnSpPr>
            <a:cxnSpLocks/>
          </p:cNvCxnSpPr>
          <p:nvPr/>
        </p:nvCxnSpPr>
        <p:spPr>
          <a:xfrm flipH="1">
            <a:off x="2585583"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6" name="Straight Connector 25">
            <a:extLst>
              <a:ext uri="{FF2B5EF4-FFF2-40B4-BE49-F238E27FC236}">
                <a16:creationId xmlns:a16="http://schemas.microsoft.com/office/drawing/2014/main" id="{23F46574-D999-3747-ABAF-0B045ADC7053}"/>
              </a:ext>
            </a:extLst>
          </p:cNvPr>
          <p:cNvCxnSpPr>
            <a:cxnSpLocks/>
          </p:cNvCxnSpPr>
          <p:nvPr/>
        </p:nvCxnSpPr>
        <p:spPr>
          <a:xfrm flipH="1">
            <a:off x="3532867"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7" name="Straight Connector 26">
            <a:extLst>
              <a:ext uri="{FF2B5EF4-FFF2-40B4-BE49-F238E27FC236}">
                <a16:creationId xmlns:a16="http://schemas.microsoft.com/office/drawing/2014/main" id="{FCFBCBAC-6D11-344C-9AAF-E63A414F1707}"/>
              </a:ext>
            </a:extLst>
          </p:cNvPr>
          <p:cNvCxnSpPr>
            <a:cxnSpLocks/>
          </p:cNvCxnSpPr>
          <p:nvPr/>
        </p:nvCxnSpPr>
        <p:spPr>
          <a:xfrm flipH="1">
            <a:off x="4480151"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8" name="Straight Connector 27">
            <a:extLst>
              <a:ext uri="{FF2B5EF4-FFF2-40B4-BE49-F238E27FC236}">
                <a16:creationId xmlns:a16="http://schemas.microsoft.com/office/drawing/2014/main" id="{D764017C-8825-784C-AD71-0B687A4F2710}"/>
              </a:ext>
            </a:extLst>
          </p:cNvPr>
          <p:cNvCxnSpPr>
            <a:cxnSpLocks/>
          </p:cNvCxnSpPr>
          <p:nvPr/>
        </p:nvCxnSpPr>
        <p:spPr>
          <a:xfrm flipH="1">
            <a:off x="5427435"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29" name="Straight Connector 28">
            <a:extLst>
              <a:ext uri="{FF2B5EF4-FFF2-40B4-BE49-F238E27FC236}">
                <a16:creationId xmlns:a16="http://schemas.microsoft.com/office/drawing/2014/main" id="{8453A3CB-881D-D240-8B4F-1726A4EB12EF}"/>
              </a:ext>
            </a:extLst>
          </p:cNvPr>
          <p:cNvCxnSpPr>
            <a:cxnSpLocks/>
          </p:cNvCxnSpPr>
          <p:nvPr/>
        </p:nvCxnSpPr>
        <p:spPr>
          <a:xfrm flipH="1">
            <a:off x="6374719" y="3493112"/>
            <a:ext cx="957" cy="5486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0" name="Straight Connector 29">
            <a:extLst>
              <a:ext uri="{FF2B5EF4-FFF2-40B4-BE49-F238E27FC236}">
                <a16:creationId xmlns:a16="http://schemas.microsoft.com/office/drawing/2014/main" id="{C4A1180A-5CE6-7A46-9F0A-230D546310F0}"/>
              </a:ext>
            </a:extLst>
          </p:cNvPr>
          <p:cNvCxnSpPr>
            <a:cxnSpLocks/>
          </p:cNvCxnSpPr>
          <p:nvPr/>
        </p:nvCxnSpPr>
        <p:spPr>
          <a:xfrm flipH="1">
            <a:off x="7322003" y="3493112"/>
            <a:ext cx="957" cy="82296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1" name="Straight Connector 30">
            <a:extLst>
              <a:ext uri="{FF2B5EF4-FFF2-40B4-BE49-F238E27FC236}">
                <a16:creationId xmlns:a16="http://schemas.microsoft.com/office/drawing/2014/main" id="{E740D02E-FD95-084A-85B8-CE107F4CA32F}"/>
              </a:ext>
            </a:extLst>
          </p:cNvPr>
          <p:cNvCxnSpPr>
            <a:cxnSpLocks/>
          </p:cNvCxnSpPr>
          <p:nvPr/>
        </p:nvCxnSpPr>
        <p:spPr>
          <a:xfrm flipH="1">
            <a:off x="8269287" y="3493112"/>
            <a:ext cx="957" cy="100584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8D9EEFA-9145-4E4F-99E8-FE1556EFC109}"/>
              </a:ext>
            </a:extLst>
          </p:cNvPr>
          <p:cNvCxnSpPr>
            <a:cxnSpLocks/>
          </p:cNvCxnSpPr>
          <p:nvPr/>
        </p:nvCxnSpPr>
        <p:spPr>
          <a:xfrm flipH="1">
            <a:off x="9216571" y="3493112"/>
            <a:ext cx="957" cy="118872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3" name="Straight Connector 32">
            <a:extLst>
              <a:ext uri="{FF2B5EF4-FFF2-40B4-BE49-F238E27FC236}">
                <a16:creationId xmlns:a16="http://schemas.microsoft.com/office/drawing/2014/main" id="{293F681F-6629-6B4D-B50C-389B0DAEE7CF}"/>
              </a:ext>
            </a:extLst>
          </p:cNvPr>
          <p:cNvCxnSpPr>
            <a:cxnSpLocks/>
          </p:cNvCxnSpPr>
          <p:nvPr/>
        </p:nvCxnSpPr>
        <p:spPr>
          <a:xfrm flipH="1">
            <a:off x="10163855" y="3493112"/>
            <a:ext cx="957" cy="137160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cxnSp>
        <p:nvCxnSpPr>
          <p:cNvPr id="34" name="Straight Connector 33">
            <a:extLst>
              <a:ext uri="{FF2B5EF4-FFF2-40B4-BE49-F238E27FC236}">
                <a16:creationId xmlns:a16="http://schemas.microsoft.com/office/drawing/2014/main" id="{9F88EEEF-1AEF-8942-A609-45D9EB1F39F4}"/>
              </a:ext>
            </a:extLst>
          </p:cNvPr>
          <p:cNvCxnSpPr>
            <a:cxnSpLocks/>
          </p:cNvCxnSpPr>
          <p:nvPr/>
        </p:nvCxnSpPr>
        <p:spPr>
          <a:xfrm flipH="1">
            <a:off x="11111137" y="3493112"/>
            <a:ext cx="957" cy="1554480"/>
          </a:xfrm>
          <a:prstGeom prst="line">
            <a:avLst/>
          </a:prstGeom>
          <a:ln w="28575">
            <a:solidFill>
              <a:schemeClr val="bg1">
                <a:lumMod val="75000"/>
              </a:schemeClr>
            </a:solidFill>
            <a:prstDash val="sysDot"/>
          </a:ln>
          <a:effectLst/>
        </p:spPr>
        <p:style>
          <a:lnRef idx="2">
            <a:schemeClr val="accent1"/>
          </a:lnRef>
          <a:fillRef idx="0">
            <a:schemeClr val="accent1"/>
          </a:fillRef>
          <a:effectRef idx="1">
            <a:schemeClr val="accent1"/>
          </a:effectRef>
          <a:fontRef idx="minor">
            <a:schemeClr val="tx1"/>
          </a:fontRef>
        </p:style>
      </p:cxnSp>
      <p:sp>
        <p:nvSpPr>
          <p:cNvPr id="35" name="Oval 34">
            <a:extLst>
              <a:ext uri="{FF2B5EF4-FFF2-40B4-BE49-F238E27FC236}">
                <a16:creationId xmlns:a16="http://schemas.microsoft.com/office/drawing/2014/main" id="{381A8054-4149-824B-9E0D-E3FD1252E14B}"/>
              </a:ext>
            </a:extLst>
          </p:cNvPr>
          <p:cNvSpPr/>
          <p:nvPr/>
        </p:nvSpPr>
        <p:spPr>
          <a:xfrm>
            <a:off x="55131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6" name="Oval 35">
            <a:extLst>
              <a:ext uri="{FF2B5EF4-FFF2-40B4-BE49-F238E27FC236}">
                <a16:creationId xmlns:a16="http://schemas.microsoft.com/office/drawing/2014/main" id="{67239A56-41DA-0B4A-9451-FEEA4B5FCCFA}"/>
              </a:ext>
            </a:extLst>
          </p:cNvPr>
          <p:cNvSpPr/>
          <p:nvPr/>
        </p:nvSpPr>
        <p:spPr>
          <a:xfrm>
            <a:off x="149859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7" name="Oval 36">
            <a:extLst>
              <a:ext uri="{FF2B5EF4-FFF2-40B4-BE49-F238E27FC236}">
                <a16:creationId xmlns:a16="http://schemas.microsoft.com/office/drawing/2014/main" id="{33B6CB79-C9FE-2F44-8A21-DD1CF937C99A}"/>
              </a:ext>
            </a:extLst>
          </p:cNvPr>
          <p:cNvSpPr/>
          <p:nvPr/>
        </p:nvSpPr>
        <p:spPr>
          <a:xfrm>
            <a:off x="244588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8" name="Oval 37">
            <a:extLst>
              <a:ext uri="{FF2B5EF4-FFF2-40B4-BE49-F238E27FC236}">
                <a16:creationId xmlns:a16="http://schemas.microsoft.com/office/drawing/2014/main" id="{23E40F63-E958-E04E-8A6D-D84616EC5C79}"/>
              </a:ext>
            </a:extLst>
          </p:cNvPr>
          <p:cNvSpPr/>
          <p:nvPr/>
        </p:nvSpPr>
        <p:spPr>
          <a:xfrm>
            <a:off x="339316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39" name="Oval 38">
            <a:extLst>
              <a:ext uri="{FF2B5EF4-FFF2-40B4-BE49-F238E27FC236}">
                <a16:creationId xmlns:a16="http://schemas.microsoft.com/office/drawing/2014/main" id="{F88370C4-2B95-D84C-8105-4555DEAE7F5C}"/>
              </a:ext>
            </a:extLst>
          </p:cNvPr>
          <p:cNvSpPr/>
          <p:nvPr/>
        </p:nvSpPr>
        <p:spPr>
          <a:xfrm>
            <a:off x="434045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0" name="Oval 39">
            <a:extLst>
              <a:ext uri="{FF2B5EF4-FFF2-40B4-BE49-F238E27FC236}">
                <a16:creationId xmlns:a16="http://schemas.microsoft.com/office/drawing/2014/main" id="{BD7ADA57-58A8-4F4F-BD15-76BC22EBA7A9}"/>
              </a:ext>
            </a:extLst>
          </p:cNvPr>
          <p:cNvSpPr/>
          <p:nvPr/>
        </p:nvSpPr>
        <p:spPr>
          <a:xfrm>
            <a:off x="528773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1" name="Oval 40">
            <a:extLst>
              <a:ext uri="{FF2B5EF4-FFF2-40B4-BE49-F238E27FC236}">
                <a16:creationId xmlns:a16="http://schemas.microsoft.com/office/drawing/2014/main" id="{8CDFB002-D88F-7746-B662-5D82B76E4317}"/>
              </a:ext>
            </a:extLst>
          </p:cNvPr>
          <p:cNvSpPr/>
          <p:nvPr/>
        </p:nvSpPr>
        <p:spPr>
          <a:xfrm>
            <a:off x="6235019"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2" name="Oval 41">
            <a:extLst>
              <a:ext uri="{FF2B5EF4-FFF2-40B4-BE49-F238E27FC236}">
                <a16:creationId xmlns:a16="http://schemas.microsoft.com/office/drawing/2014/main" id="{A1F6DE89-7D8D-8745-8CAD-6F0A4CF7CB0B}"/>
              </a:ext>
            </a:extLst>
          </p:cNvPr>
          <p:cNvSpPr/>
          <p:nvPr/>
        </p:nvSpPr>
        <p:spPr>
          <a:xfrm>
            <a:off x="7182303"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3" name="Oval 42">
            <a:extLst>
              <a:ext uri="{FF2B5EF4-FFF2-40B4-BE49-F238E27FC236}">
                <a16:creationId xmlns:a16="http://schemas.microsoft.com/office/drawing/2014/main" id="{B215F977-F00C-5A46-9695-AC5112BF41C2}"/>
              </a:ext>
            </a:extLst>
          </p:cNvPr>
          <p:cNvSpPr/>
          <p:nvPr/>
        </p:nvSpPr>
        <p:spPr>
          <a:xfrm>
            <a:off x="812958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4" name="Oval 43">
            <a:extLst>
              <a:ext uri="{FF2B5EF4-FFF2-40B4-BE49-F238E27FC236}">
                <a16:creationId xmlns:a16="http://schemas.microsoft.com/office/drawing/2014/main" id="{D8D1ADBD-8214-7E46-9CB3-C1E98B7FB0F8}"/>
              </a:ext>
            </a:extLst>
          </p:cNvPr>
          <p:cNvSpPr/>
          <p:nvPr/>
        </p:nvSpPr>
        <p:spPr>
          <a:xfrm>
            <a:off x="9076871"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5" name="Oval 44">
            <a:extLst>
              <a:ext uri="{FF2B5EF4-FFF2-40B4-BE49-F238E27FC236}">
                <a16:creationId xmlns:a16="http://schemas.microsoft.com/office/drawing/2014/main" id="{28E4A2EE-E8EC-7A4C-91EB-7B8F7D325D5D}"/>
              </a:ext>
            </a:extLst>
          </p:cNvPr>
          <p:cNvSpPr/>
          <p:nvPr/>
        </p:nvSpPr>
        <p:spPr>
          <a:xfrm>
            <a:off x="10024155"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6" name="Oval 45">
            <a:extLst>
              <a:ext uri="{FF2B5EF4-FFF2-40B4-BE49-F238E27FC236}">
                <a16:creationId xmlns:a16="http://schemas.microsoft.com/office/drawing/2014/main" id="{E079C9DF-B2F8-E74B-996D-82EE44583674}"/>
              </a:ext>
            </a:extLst>
          </p:cNvPr>
          <p:cNvSpPr/>
          <p:nvPr/>
        </p:nvSpPr>
        <p:spPr>
          <a:xfrm>
            <a:off x="10971437" y="3316270"/>
            <a:ext cx="266700" cy="266700"/>
          </a:xfrm>
          <a:prstGeom prst="ellipse">
            <a:avLst/>
          </a:prstGeom>
          <a:solidFill>
            <a:schemeClr val="bg1"/>
          </a:solidFill>
          <a:ln>
            <a:solidFill>
              <a:schemeClr val="bg1">
                <a:lumMod val="75000"/>
              </a:schemeClr>
            </a:solidFill>
          </a:ln>
          <a:effectLst>
            <a:outerShdw blurRad="40000" dist="23000" dir="5400000" rotWithShape="0">
              <a:schemeClr val="bg1">
                <a:lumMod val="75000"/>
                <a:alpha val="35000"/>
              </a:schemeClr>
            </a:outerShdw>
          </a:effectLst>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sp>
        <p:nvSpPr>
          <p:cNvPr id="47" name="Rectangle 46">
            <a:extLst>
              <a:ext uri="{FF2B5EF4-FFF2-40B4-BE49-F238E27FC236}">
                <a16:creationId xmlns:a16="http://schemas.microsoft.com/office/drawing/2014/main" id="{A4525634-417A-3B43-9881-77EE8F8BE8AF}"/>
              </a:ext>
            </a:extLst>
          </p:cNvPr>
          <p:cNvSpPr/>
          <p:nvPr/>
        </p:nvSpPr>
        <p:spPr>
          <a:xfrm>
            <a:off x="282801" y="4133303"/>
            <a:ext cx="108794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p:txBody>
      </p:sp>
      <p:sp>
        <p:nvSpPr>
          <p:cNvPr id="48" name="Rectangle 47">
            <a:extLst>
              <a:ext uri="{FF2B5EF4-FFF2-40B4-BE49-F238E27FC236}">
                <a16:creationId xmlns:a16="http://schemas.microsoft.com/office/drawing/2014/main" id="{920C1481-8D47-9D47-B944-7415C15CD488}"/>
              </a:ext>
            </a:extLst>
          </p:cNvPr>
          <p:cNvSpPr/>
          <p:nvPr/>
        </p:nvSpPr>
        <p:spPr>
          <a:xfrm>
            <a:off x="1275023" y="4336503"/>
            <a:ext cx="112604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49" name="Rectangle 48">
            <a:extLst>
              <a:ext uri="{FF2B5EF4-FFF2-40B4-BE49-F238E27FC236}">
                <a16:creationId xmlns:a16="http://schemas.microsoft.com/office/drawing/2014/main" id="{45A9D5EE-6105-B14E-A819-B5C6746BF242}"/>
              </a:ext>
            </a:extLst>
          </p:cNvPr>
          <p:cNvSpPr/>
          <p:nvPr/>
        </p:nvSpPr>
        <p:spPr>
          <a:xfrm>
            <a:off x="2280782" y="4539703"/>
            <a:ext cx="1049889"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0" name="Rectangle 49">
            <a:extLst>
              <a:ext uri="{FF2B5EF4-FFF2-40B4-BE49-F238E27FC236}">
                <a16:creationId xmlns:a16="http://schemas.microsoft.com/office/drawing/2014/main" id="{EBA0B613-28FD-3E4B-B1A4-A1FB916E892D}"/>
              </a:ext>
            </a:extLst>
          </p:cNvPr>
          <p:cNvSpPr/>
          <p:nvPr/>
        </p:nvSpPr>
        <p:spPr>
          <a:xfrm>
            <a:off x="3228066" y="4742903"/>
            <a:ext cx="104797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1" name="Rectangle 50">
            <a:extLst>
              <a:ext uri="{FF2B5EF4-FFF2-40B4-BE49-F238E27FC236}">
                <a16:creationId xmlns:a16="http://schemas.microsoft.com/office/drawing/2014/main" id="{1C52C670-DCB3-1949-B804-EB428F274F90}"/>
              </a:ext>
            </a:extLst>
          </p:cNvPr>
          <p:cNvSpPr/>
          <p:nvPr/>
        </p:nvSpPr>
        <p:spPr>
          <a:xfrm>
            <a:off x="4175350" y="4946103"/>
            <a:ext cx="112604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2" name="Rectangle 51">
            <a:extLst>
              <a:ext uri="{FF2B5EF4-FFF2-40B4-BE49-F238E27FC236}">
                <a16:creationId xmlns:a16="http://schemas.microsoft.com/office/drawing/2014/main" id="{C04D14B3-CED9-9E42-9763-9185B6810491}"/>
              </a:ext>
            </a:extLst>
          </p:cNvPr>
          <p:cNvSpPr/>
          <p:nvPr/>
        </p:nvSpPr>
        <p:spPr>
          <a:xfrm>
            <a:off x="5122635" y="5149303"/>
            <a:ext cx="1047970"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3" name="Rectangle 52">
            <a:extLst>
              <a:ext uri="{FF2B5EF4-FFF2-40B4-BE49-F238E27FC236}">
                <a16:creationId xmlns:a16="http://schemas.microsoft.com/office/drawing/2014/main" id="{46BA4154-7902-F24F-9816-848BAB9718F7}"/>
              </a:ext>
            </a:extLst>
          </p:cNvPr>
          <p:cNvSpPr/>
          <p:nvPr/>
        </p:nvSpPr>
        <p:spPr>
          <a:xfrm>
            <a:off x="5854155" y="4225667"/>
            <a:ext cx="1163048"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4" name="Rectangle 53">
            <a:extLst>
              <a:ext uri="{FF2B5EF4-FFF2-40B4-BE49-F238E27FC236}">
                <a16:creationId xmlns:a16="http://schemas.microsoft.com/office/drawing/2014/main" id="{D9F849FB-872E-8941-8864-E078BE34EBB2}"/>
              </a:ext>
            </a:extLst>
          </p:cNvPr>
          <p:cNvSpPr/>
          <p:nvPr/>
        </p:nvSpPr>
        <p:spPr>
          <a:xfrm>
            <a:off x="6921952" y="4410394"/>
            <a:ext cx="1087941"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5" name="Rectangle 54">
            <a:extLst>
              <a:ext uri="{FF2B5EF4-FFF2-40B4-BE49-F238E27FC236}">
                <a16:creationId xmlns:a16="http://schemas.microsoft.com/office/drawing/2014/main" id="{9024E97D-4D65-EB4D-98D1-B3E0773F01B9}"/>
              </a:ext>
            </a:extLst>
          </p:cNvPr>
          <p:cNvSpPr/>
          <p:nvPr/>
        </p:nvSpPr>
        <p:spPr>
          <a:xfrm>
            <a:off x="7964487" y="4595121"/>
            <a:ext cx="1112384"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6" name="Rectangle 55">
            <a:extLst>
              <a:ext uri="{FF2B5EF4-FFF2-40B4-BE49-F238E27FC236}">
                <a16:creationId xmlns:a16="http://schemas.microsoft.com/office/drawing/2014/main" id="{D39EBE3B-FB9D-CB4D-A433-46B4939D6E3C}"/>
              </a:ext>
            </a:extLst>
          </p:cNvPr>
          <p:cNvSpPr/>
          <p:nvPr/>
        </p:nvSpPr>
        <p:spPr>
          <a:xfrm>
            <a:off x="8911771" y="4779848"/>
            <a:ext cx="1176352"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7" name="Rectangle 56">
            <a:extLst>
              <a:ext uri="{FF2B5EF4-FFF2-40B4-BE49-F238E27FC236}">
                <a16:creationId xmlns:a16="http://schemas.microsoft.com/office/drawing/2014/main" id="{2A57901A-60E8-E14F-80AE-AAF3FE180492}"/>
              </a:ext>
            </a:extLst>
          </p:cNvPr>
          <p:cNvSpPr/>
          <p:nvPr/>
        </p:nvSpPr>
        <p:spPr>
          <a:xfrm>
            <a:off x="9859055" y="4964575"/>
            <a:ext cx="1057922"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sp>
        <p:nvSpPr>
          <p:cNvPr id="59" name="Rectangle 58">
            <a:extLst>
              <a:ext uri="{FF2B5EF4-FFF2-40B4-BE49-F238E27FC236}">
                <a16:creationId xmlns:a16="http://schemas.microsoft.com/office/drawing/2014/main" id="{8A29E582-74BA-974F-9B98-DBC5AC0C1107}"/>
              </a:ext>
            </a:extLst>
          </p:cNvPr>
          <p:cNvSpPr/>
          <p:nvPr/>
        </p:nvSpPr>
        <p:spPr>
          <a:xfrm>
            <a:off x="10806336" y="5149303"/>
            <a:ext cx="1149333" cy="82296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lIns="0" tIns="45720" rIns="0" bIns="9144" rtlCol="0" anchor="t"/>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rtl="0"/>
            <a:r>
              <a:rPr lang="de-DE" sz="900" dirty="0">
                <a:solidFill>
                  <a:schemeClr val="tx1"/>
                </a:solidFill>
                <a:latin typeface="Century Gothic" panose="020B0502020202020204" pitchFamily="34" charset="0"/>
              </a:rPr>
              <a:t>AUFGABENNAME/</a:t>
            </a:r>
            <a:br>
              <a:rPr lang="de-DE" sz="900" dirty="0">
                <a:solidFill>
                  <a:schemeClr val="tx1"/>
                </a:solidFill>
                <a:latin typeface="Century Gothic" panose="020B0502020202020204" pitchFamily="34" charset="0"/>
              </a:rPr>
            </a:br>
            <a:r>
              <a:rPr lang="de-DE" sz="900" dirty="0">
                <a:solidFill>
                  <a:schemeClr val="tx1"/>
                </a:solidFill>
                <a:latin typeface="Century Gothic" panose="020B0502020202020204" pitchFamily="34" charset="0"/>
              </a:rPr>
              <a:t>-BESCHREIBUNG</a:t>
            </a:r>
          </a:p>
          <a:p>
            <a:pPr algn="l"/>
            <a:endParaRPr lang="en-US" sz="900" dirty="0">
              <a:solidFill>
                <a:schemeClr val="tx1"/>
              </a:solidFill>
              <a:latin typeface="Century Gothic" panose="020B0502020202020204" pitchFamily="34" charset="0"/>
            </a:endParaRPr>
          </a:p>
          <a:p>
            <a:pPr algn="l" rtl="0"/>
            <a:r>
              <a:rPr lang="de-DE" sz="900" dirty="0">
                <a:solidFill>
                  <a:schemeClr val="tx1"/>
                </a:solidFill>
                <a:latin typeface="Century Gothic" panose="020B0502020202020204" pitchFamily="34" charset="0"/>
              </a:rPr>
              <a:t>00.00.0000</a:t>
            </a:r>
          </a:p>
          <a:p>
            <a:pPr algn="l"/>
            <a:endParaRPr lang="en-US" sz="900" dirty="0">
              <a:solidFill>
                <a:schemeClr val="tx1"/>
              </a:solidFill>
              <a:latin typeface="Century Gothic" panose="020B0502020202020204" pitchFamily="34" charset="0"/>
            </a:endParaRPr>
          </a:p>
        </p:txBody>
      </p:sp>
      <p:grpSp>
        <p:nvGrpSpPr>
          <p:cNvPr id="60" name="Group 59">
            <a:extLst>
              <a:ext uri="{FF2B5EF4-FFF2-40B4-BE49-F238E27FC236}">
                <a16:creationId xmlns:a16="http://schemas.microsoft.com/office/drawing/2014/main" id="{DF5177C3-3E80-144B-BD6D-261096392ABF}"/>
              </a:ext>
            </a:extLst>
          </p:cNvPr>
          <p:cNvGrpSpPr/>
          <p:nvPr/>
        </p:nvGrpSpPr>
        <p:grpSpPr>
          <a:xfrm>
            <a:off x="1564492" y="677492"/>
            <a:ext cx="1840190" cy="2837166"/>
            <a:chOff x="1242482" y="409377"/>
            <a:chExt cx="1840190" cy="2837166"/>
          </a:xfrm>
          <a:effectLst/>
        </p:grpSpPr>
        <p:grpSp>
          <p:nvGrpSpPr>
            <p:cNvPr id="91" name="Group 90">
              <a:extLst>
                <a:ext uri="{FF2B5EF4-FFF2-40B4-BE49-F238E27FC236}">
                  <a16:creationId xmlns:a16="http://schemas.microsoft.com/office/drawing/2014/main" id="{3F3615A0-E1BD-1644-949A-C2CD2B2D0193}"/>
                </a:ext>
              </a:extLst>
            </p:cNvPr>
            <p:cNvGrpSpPr/>
            <p:nvPr/>
          </p:nvGrpSpPr>
          <p:grpSpPr>
            <a:xfrm>
              <a:off x="1242482" y="417685"/>
              <a:ext cx="137160" cy="2828858"/>
              <a:chOff x="1242482" y="417685"/>
              <a:chExt cx="137160" cy="2828858"/>
            </a:xfrm>
          </p:grpSpPr>
          <p:cxnSp>
            <p:nvCxnSpPr>
              <p:cNvPr id="94" name="Straight Connector 93">
                <a:extLst>
                  <a:ext uri="{FF2B5EF4-FFF2-40B4-BE49-F238E27FC236}">
                    <a16:creationId xmlns:a16="http://schemas.microsoft.com/office/drawing/2014/main" id="{E83EDE44-BAC2-2842-99BE-160F55886138}"/>
                  </a:ext>
                </a:extLst>
              </p:cNvPr>
              <p:cNvCxnSpPr>
                <a:cxnSpLocks/>
              </p:cNvCxnSpPr>
              <p:nvPr/>
            </p:nvCxnSpPr>
            <p:spPr>
              <a:xfrm>
                <a:off x="1314450" y="417685"/>
                <a:ext cx="0" cy="2757315"/>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5" name="Oval 94">
                <a:extLst>
                  <a:ext uri="{FF2B5EF4-FFF2-40B4-BE49-F238E27FC236}">
                    <a16:creationId xmlns:a16="http://schemas.microsoft.com/office/drawing/2014/main" id="{0EA4DDAA-A9BC-3A45-BD56-53EAD461EA26}"/>
                  </a:ext>
                </a:extLst>
              </p:cNvPr>
              <p:cNvSpPr>
                <a:spLocks noChangeAspect="1"/>
              </p:cNvSpPr>
              <p:nvPr/>
            </p:nvSpPr>
            <p:spPr>
              <a:xfrm>
                <a:off x="1242482"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92" name="TextBox 58">
              <a:extLst>
                <a:ext uri="{FF2B5EF4-FFF2-40B4-BE49-F238E27FC236}">
                  <a16:creationId xmlns:a16="http://schemas.microsoft.com/office/drawing/2014/main" id="{E4361353-2DBB-EF44-B8AC-E5D96D5FC7EF}"/>
                </a:ext>
              </a:extLst>
            </p:cNvPr>
            <p:cNvSpPr txBox="1"/>
            <p:nvPr/>
          </p:nvSpPr>
          <p:spPr>
            <a:xfrm>
              <a:off x="1339849" y="409377"/>
              <a:ext cx="1415347"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dirty="0">
                  <a:latin typeface="Century Gothic" panose="020B0502020202020204" pitchFamily="34" charset="0"/>
                </a:rPr>
                <a:t>MEILENSTEIN</a:t>
              </a:r>
              <a:r>
                <a:rPr lang="de-DE" sz="1100" dirty="0">
                  <a:latin typeface="Century Gothic" panose="020B0502020202020204" pitchFamily="34" charset="0"/>
                </a:rPr>
                <a:t> </a:t>
              </a:r>
              <a:r>
                <a:rPr lang="de-DE" sz="1200" dirty="0">
                  <a:latin typeface="Century Gothic" panose="020B0502020202020204" pitchFamily="34" charset="0"/>
                </a:rPr>
                <a:t>1</a:t>
              </a:r>
            </a:p>
          </p:txBody>
        </p:sp>
        <p:sp>
          <p:nvSpPr>
            <p:cNvPr id="93" name="TextBox 60">
              <a:extLst>
                <a:ext uri="{FF2B5EF4-FFF2-40B4-BE49-F238E27FC236}">
                  <a16:creationId xmlns:a16="http://schemas.microsoft.com/office/drawing/2014/main" id="{E71318D8-252E-4D4D-86A7-62DDBB799DC6}"/>
                </a:ext>
              </a:extLst>
            </p:cNvPr>
            <p:cNvSpPr txBox="1"/>
            <p:nvPr/>
          </p:nvSpPr>
          <p:spPr>
            <a:xfrm>
              <a:off x="1339849" y="663377"/>
              <a:ext cx="1742823" cy="22860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dirty="0">
                  <a:latin typeface="Century Gothic" panose="020B0502020202020204" pitchFamily="34" charset="0"/>
                </a:rPr>
                <a:t>MEILENSTEINNAME/</a:t>
              </a:r>
              <a:br>
                <a:rPr lang="de-DE" sz="1000" dirty="0">
                  <a:latin typeface="Century Gothic" panose="020B0502020202020204" pitchFamily="34" charset="0"/>
                </a:rPr>
              </a:br>
              <a:r>
                <a:rPr lang="de-DE" sz="1000" dirty="0">
                  <a:latin typeface="Century Gothic" panose="020B0502020202020204" pitchFamily="34" charset="0"/>
                </a:rPr>
                <a:t>-BESCHREIBUNG</a:t>
              </a:r>
            </a:p>
          </p:txBody>
        </p:sp>
      </p:grpSp>
      <p:grpSp>
        <p:nvGrpSpPr>
          <p:cNvPr id="61" name="Group 60">
            <a:extLst>
              <a:ext uri="{FF2B5EF4-FFF2-40B4-BE49-F238E27FC236}">
                <a16:creationId xmlns:a16="http://schemas.microsoft.com/office/drawing/2014/main" id="{0BBA8CF2-8A7B-4A45-9278-4B2FC593B53C}"/>
              </a:ext>
            </a:extLst>
          </p:cNvPr>
          <p:cNvGrpSpPr/>
          <p:nvPr/>
        </p:nvGrpSpPr>
        <p:grpSpPr>
          <a:xfrm>
            <a:off x="4408838" y="910679"/>
            <a:ext cx="1711347" cy="2601776"/>
            <a:chOff x="3718983" y="644767"/>
            <a:chExt cx="1711347" cy="2601776"/>
          </a:xfrm>
          <a:effectLst/>
        </p:grpSpPr>
        <p:grpSp>
          <p:nvGrpSpPr>
            <p:cNvPr id="74" name="Group 73">
              <a:extLst>
                <a:ext uri="{FF2B5EF4-FFF2-40B4-BE49-F238E27FC236}">
                  <a16:creationId xmlns:a16="http://schemas.microsoft.com/office/drawing/2014/main" id="{CDA03233-1001-B643-9E4C-D7F6A21F6650}"/>
                </a:ext>
              </a:extLst>
            </p:cNvPr>
            <p:cNvGrpSpPr/>
            <p:nvPr/>
          </p:nvGrpSpPr>
          <p:grpSpPr>
            <a:xfrm>
              <a:off x="3718983" y="665580"/>
              <a:ext cx="137160" cy="2580963"/>
              <a:chOff x="3718983" y="665580"/>
              <a:chExt cx="137160" cy="2580963"/>
            </a:xfrm>
          </p:grpSpPr>
          <p:cxnSp>
            <p:nvCxnSpPr>
              <p:cNvPr id="89" name="Straight Connector 88">
                <a:extLst>
                  <a:ext uri="{FF2B5EF4-FFF2-40B4-BE49-F238E27FC236}">
                    <a16:creationId xmlns:a16="http://schemas.microsoft.com/office/drawing/2014/main" id="{DAB382A1-9F13-FB40-8534-138047C06CE4}"/>
                  </a:ext>
                </a:extLst>
              </p:cNvPr>
              <p:cNvCxnSpPr>
                <a:cxnSpLocks/>
              </p:cNvCxnSpPr>
              <p:nvPr/>
            </p:nvCxnSpPr>
            <p:spPr>
              <a:xfrm>
                <a:off x="3790950" y="665580"/>
                <a:ext cx="0" cy="2508009"/>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90" name="Oval 89">
                <a:extLst>
                  <a:ext uri="{FF2B5EF4-FFF2-40B4-BE49-F238E27FC236}">
                    <a16:creationId xmlns:a16="http://schemas.microsoft.com/office/drawing/2014/main" id="{7B2F2480-E5E8-2847-9DCD-CC4CE33313B1}"/>
                  </a:ext>
                </a:extLst>
              </p:cNvPr>
              <p:cNvSpPr>
                <a:spLocks noChangeAspect="1"/>
              </p:cNvSpPr>
              <p:nvPr/>
            </p:nvSpPr>
            <p:spPr>
              <a:xfrm>
                <a:off x="3718983"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5" name="TextBox 64">
              <a:extLst>
                <a:ext uri="{FF2B5EF4-FFF2-40B4-BE49-F238E27FC236}">
                  <a16:creationId xmlns:a16="http://schemas.microsoft.com/office/drawing/2014/main" id="{A208A589-9915-DD43-817C-93521338A6BD}"/>
                </a:ext>
              </a:extLst>
            </p:cNvPr>
            <p:cNvSpPr txBox="1"/>
            <p:nvPr/>
          </p:nvSpPr>
          <p:spPr>
            <a:xfrm>
              <a:off x="3816349" y="644767"/>
              <a:ext cx="1613981"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dirty="0">
                  <a:latin typeface="Century Gothic" panose="020B0502020202020204" pitchFamily="34" charset="0"/>
                </a:rPr>
                <a:t>MEILENSTEIN</a:t>
              </a:r>
              <a:r>
                <a:rPr lang="de-DE" sz="1100" dirty="0">
                  <a:latin typeface="Century Gothic" panose="020B0502020202020204" pitchFamily="34" charset="0"/>
                </a:rPr>
                <a:t> </a:t>
              </a:r>
              <a:r>
                <a:rPr lang="de-DE" sz="1200" dirty="0">
                  <a:latin typeface="Century Gothic" panose="020B0502020202020204" pitchFamily="34" charset="0"/>
                </a:rPr>
                <a:t>2</a:t>
              </a:r>
            </a:p>
          </p:txBody>
        </p:sp>
        <p:sp>
          <p:nvSpPr>
            <p:cNvPr id="80" name="TextBox 65">
              <a:extLst>
                <a:ext uri="{FF2B5EF4-FFF2-40B4-BE49-F238E27FC236}">
                  <a16:creationId xmlns:a16="http://schemas.microsoft.com/office/drawing/2014/main" id="{B88C2389-AB41-0041-8B95-E893F10B9C13}"/>
                </a:ext>
              </a:extLst>
            </p:cNvPr>
            <p:cNvSpPr txBox="1"/>
            <p:nvPr/>
          </p:nvSpPr>
          <p:spPr>
            <a:xfrm>
              <a:off x="3816350" y="886067"/>
              <a:ext cx="1563714" cy="22352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dirty="0">
                  <a:latin typeface="Century Gothic" panose="020B0502020202020204" pitchFamily="34" charset="0"/>
                </a:rPr>
                <a:t>MEILENSTEINNAME/</a:t>
              </a:r>
              <a:br>
                <a:rPr lang="de-DE" sz="1000" dirty="0">
                  <a:latin typeface="Century Gothic" panose="020B0502020202020204" pitchFamily="34" charset="0"/>
                </a:rPr>
              </a:br>
              <a:r>
                <a:rPr lang="de-DE" sz="1000" dirty="0">
                  <a:latin typeface="Century Gothic" panose="020B0502020202020204" pitchFamily="34" charset="0"/>
                </a:rPr>
                <a:t>-BESCHREIBUNG</a:t>
              </a:r>
            </a:p>
          </p:txBody>
        </p:sp>
      </p:grpSp>
      <p:grpSp>
        <p:nvGrpSpPr>
          <p:cNvPr id="62" name="Group 61">
            <a:extLst>
              <a:ext uri="{FF2B5EF4-FFF2-40B4-BE49-F238E27FC236}">
                <a16:creationId xmlns:a16="http://schemas.microsoft.com/office/drawing/2014/main" id="{9B3D3CD4-CE38-E94D-94F6-2A183B2DFDE8}"/>
              </a:ext>
            </a:extLst>
          </p:cNvPr>
          <p:cNvGrpSpPr/>
          <p:nvPr/>
        </p:nvGrpSpPr>
        <p:grpSpPr>
          <a:xfrm>
            <a:off x="7255674" y="1055308"/>
            <a:ext cx="2087896" cy="2461060"/>
            <a:chOff x="6196895" y="785483"/>
            <a:chExt cx="2087896" cy="2461060"/>
          </a:xfrm>
          <a:effectLst/>
        </p:grpSpPr>
        <p:grpSp>
          <p:nvGrpSpPr>
            <p:cNvPr id="69" name="Group 68">
              <a:extLst>
                <a:ext uri="{FF2B5EF4-FFF2-40B4-BE49-F238E27FC236}">
                  <a16:creationId xmlns:a16="http://schemas.microsoft.com/office/drawing/2014/main" id="{7CCA3F02-76F5-124F-91DB-CD5AD21744A4}"/>
                </a:ext>
              </a:extLst>
            </p:cNvPr>
            <p:cNvGrpSpPr/>
            <p:nvPr/>
          </p:nvGrpSpPr>
          <p:grpSpPr>
            <a:xfrm>
              <a:off x="6196895" y="842433"/>
              <a:ext cx="137160" cy="2404110"/>
              <a:chOff x="6196895" y="842433"/>
              <a:chExt cx="137160" cy="2404110"/>
            </a:xfrm>
          </p:grpSpPr>
          <p:cxnSp>
            <p:nvCxnSpPr>
              <p:cNvPr id="72" name="Straight Connector 71">
                <a:extLst>
                  <a:ext uri="{FF2B5EF4-FFF2-40B4-BE49-F238E27FC236}">
                    <a16:creationId xmlns:a16="http://schemas.microsoft.com/office/drawing/2014/main" id="{30507649-4BCC-8B4D-A70C-045521A0763D}"/>
                  </a:ext>
                </a:extLst>
              </p:cNvPr>
              <p:cNvCxnSpPr/>
              <p:nvPr/>
            </p:nvCxnSpPr>
            <p:spPr>
              <a:xfrm flipH="1">
                <a:off x="6268861" y="842433"/>
                <a:ext cx="0" cy="23241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73" name="Oval 72">
                <a:extLst>
                  <a:ext uri="{FF2B5EF4-FFF2-40B4-BE49-F238E27FC236}">
                    <a16:creationId xmlns:a16="http://schemas.microsoft.com/office/drawing/2014/main" id="{8BFF245E-5267-9E43-8641-24EDF56C40E6}"/>
                  </a:ext>
                </a:extLst>
              </p:cNvPr>
              <p:cNvSpPr>
                <a:spLocks noChangeAspect="1"/>
              </p:cNvSpPr>
              <p:nvPr/>
            </p:nvSpPr>
            <p:spPr>
              <a:xfrm>
                <a:off x="6196895"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70" name="TextBox 72">
              <a:extLst>
                <a:ext uri="{FF2B5EF4-FFF2-40B4-BE49-F238E27FC236}">
                  <a16:creationId xmlns:a16="http://schemas.microsoft.com/office/drawing/2014/main" id="{38F82011-FED3-D14D-9C21-7673B26E10C8}"/>
                </a:ext>
              </a:extLst>
            </p:cNvPr>
            <p:cNvSpPr txBox="1"/>
            <p:nvPr/>
          </p:nvSpPr>
          <p:spPr>
            <a:xfrm>
              <a:off x="6294260" y="785483"/>
              <a:ext cx="1491129"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dirty="0">
                  <a:latin typeface="Century Gothic" panose="020B0502020202020204" pitchFamily="34" charset="0"/>
                </a:rPr>
                <a:t>MEILENSTEIN</a:t>
              </a:r>
              <a:r>
                <a:rPr lang="de-DE" sz="1100" dirty="0">
                  <a:latin typeface="Century Gothic" panose="020B0502020202020204" pitchFamily="34" charset="0"/>
                </a:rPr>
                <a:t> </a:t>
              </a:r>
              <a:r>
                <a:rPr lang="de-DE" sz="1200" dirty="0">
                  <a:latin typeface="Century Gothic" panose="020B0502020202020204" pitchFamily="34" charset="0"/>
                </a:rPr>
                <a:t>3</a:t>
              </a:r>
            </a:p>
          </p:txBody>
        </p:sp>
        <p:sp>
          <p:nvSpPr>
            <p:cNvPr id="71" name="TextBox 73">
              <a:extLst>
                <a:ext uri="{FF2B5EF4-FFF2-40B4-BE49-F238E27FC236}">
                  <a16:creationId xmlns:a16="http://schemas.microsoft.com/office/drawing/2014/main" id="{D226ABE8-6937-4446-96AD-A9C452A9571A}"/>
                </a:ext>
              </a:extLst>
            </p:cNvPr>
            <p:cNvSpPr txBox="1"/>
            <p:nvPr/>
          </p:nvSpPr>
          <p:spPr>
            <a:xfrm>
              <a:off x="6294260" y="1026783"/>
              <a:ext cx="1990531" cy="18732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dirty="0">
                  <a:latin typeface="Century Gothic" panose="020B0502020202020204" pitchFamily="34" charset="0"/>
                </a:rPr>
                <a:t>MEILENSTEINNAME/</a:t>
              </a:r>
              <a:br>
                <a:rPr lang="de-DE" sz="1000" dirty="0">
                  <a:latin typeface="Century Gothic" panose="020B0502020202020204" pitchFamily="34" charset="0"/>
                </a:rPr>
              </a:br>
              <a:r>
                <a:rPr lang="de-DE" sz="1000" dirty="0">
                  <a:latin typeface="Century Gothic" panose="020B0502020202020204" pitchFamily="34" charset="0"/>
                </a:rPr>
                <a:t>-BESCHREIBUNG</a:t>
              </a:r>
            </a:p>
          </p:txBody>
        </p:sp>
      </p:grpSp>
      <p:grpSp>
        <p:nvGrpSpPr>
          <p:cNvPr id="63" name="Group 62">
            <a:extLst>
              <a:ext uri="{FF2B5EF4-FFF2-40B4-BE49-F238E27FC236}">
                <a16:creationId xmlns:a16="http://schemas.microsoft.com/office/drawing/2014/main" id="{1631DA89-EDD8-B742-809F-3E4388E2037A}"/>
              </a:ext>
            </a:extLst>
          </p:cNvPr>
          <p:cNvGrpSpPr/>
          <p:nvPr/>
        </p:nvGrpSpPr>
        <p:grpSpPr>
          <a:xfrm>
            <a:off x="10088123" y="1374498"/>
            <a:ext cx="1618098" cy="2141643"/>
            <a:chOff x="8673394" y="1104900"/>
            <a:chExt cx="1618098" cy="2141643"/>
          </a:xfrm>
          <a:effectLst/>
        </p:grpSpPr>
        <p:grpSp>
          <p:nvGrpSpPr>
            <p:cNvPr id="64" name="Group 63">
              <a:extLst>
                <a:ext uri="{FF2B5EF4-FFF2-40B4-BE49-F238E27FC236}">
                  <a16:creationId xmlns:a16="http://schemas.microsoft.com/office/drawing/2014/main" id="{61F7B31C-BEAB-A845-8BBE-F39B246B8C7D}"/>
                </a:ext>
              </a:extLst>
            </p:cNvPr>
            <p:cNvGrpSpPr/>
            <p:nvPr/>
          </p:nvGrpSpPr>
          <p:grpSpPr>
            <a:xfrm>
              <a:off x="8673394" y="1168400"/>
              <a:ext cx="137160" cy="2078143"/>
              <a:chOff x="8673394" y="1168400"/>
              <a:chExt cx="137160" cy="2078143"/>
            </a:xfrm>
          </p:grpSpPr>
          <p:cxnSp>
            <p:nvCxnSpPr>
              <p:cNvPr id="67" name="Straight Connector 66">
                <a:extLst>
                  <a:ext uri="{FF2B5EF4-FFF2-40B4-BE49-F238E27FC236}">
                    <a16:creationId xmlns:a16="http://schemas.microsoft.com/office/drawing/2014/main" id="{B939525F-7AF1-7E44-A5C6-97D0B528FA5F}"/>
                  </a:ext>
                </a:extLst>
              </p:cNvPr>
              <p:cNvCxnSpPr/>
              <p:nvPr/>
            </p:nvCxnSpPr>
            <p:spPr>
              <a:xfrm flipH="1">
                <a:off x="8743950" y="1168400"/>
                <a:ext cx="0" cy="2006600"/>
              </a:xfrm>
              <a:prstGeom prst="line">
                <a:avLst/>
              </a:prstGeom>
              <a:ln w="44450" cap="rnd">
                <a:gradFill>
                  <a:gsLst>
                    <a:gs pos="0">
                      <a:schemeClr val="accent4"/>
                    </a:gs>
                    <a:gs pos="100000">
                      <a:schemeClr val="accent4">
                        <a:lumMod val="75000"/>
                      </a:schemeClr>
                    </a:gs>
                  </a:gsLst>
                  <a:lin ang="5400000" scaled="1"/>
                </a:gradFill>
                <a:prstDash val="sysDot"/>
                <a:tailEnd type="none" w="lg" len="sm"/>
              </a:ln>
              <a:effectLst/>
            </p:spPr>
            <p:style>
              <a:lnRef idx="2">
                <a:schemeClr val="accent1"/>
              </a:lnRef>
              <a:fillRef idx="0">
                <a:schemeClr val="accent1"/>
              </a:fillRef>
              <a:effectRef idx="1">
                <a:schemeClr val="accent1"/>
              </a:effectRef>
              <a:fontRef idx="minor">
                <a:schemeClr val="tx1"/>
              </a:fontRef>
            </p:style>
          </p:cxnSp>
          <p:sp>
            <p:nvSpPr>
              <p:cNvPr id="68" name="Oval 67">
                <a:extLst>
                  <a:ext uri="{FF2B5EF4-FFF2-40B4-BE49-F238E27FC236}">
                    <a16:creationId xmlns:a16="http://schemas.microsoft.com/office/drawing/2014/main" id="{96DEB5AE-87C4-8445-B567-71DF596F8489}"/>
                  </a:ext>
                </a:extLst>
              </p:cNvPr>
              <p:cNvSpPr>
                <a:spLocks noChangeAspect="1"/>
              </p:cNvSpPr>
              <p:nvPr/>
            </p:nvSpPr>
            <p:spPr>
              <a:xfrm>
                <a:off x="8673394" y="3109383"/>
                <a:ext cx="137160" cy="137160"/>
              </a:xfrm>
              <a:prstGeom prst="ellipse">
                <a:avLst/>
              </a:prstGeom>
              <a:solidFill>
                <a:schemeClr val="accent4"/>
              </a:solidFill>
              <a:ln>
                <a:solidFill>
                  <a:schemeClr val="accent4">
                    <a:lumMod val="75000"/>
                  </a:schemeClr>
                </a:solidFill>
              </a:ln>
            </p:spPr>
            <p:style>
              <a:lnRef idx="1">
                <a:schemeClr val="accent1"/>
              </a:lnRef>
              <a:fillRef idx="3">
                <a:schemeClr val="accent1"/>
              </a:fillRef>
              <a:effectRef idx="2">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l"/>
                <a:endParaRPr lang="en-US" sz="1100"/>
              </a:p>
            </p:txBody>
          </p:sp>
        </p:grpSp>
        <p:sp>
          <p:nvSpPr>
            <p:cNvPr id="65" name="TextBox 78">
              <a:extLst>
                <a:ext uri="{FF2B5EF4-FFF2-40B4-BE49-F238E27FC236}">
                  <a16:creationId xmlns:a16="http://schemas.microsoft.com/office/drawing/2014/main" id="{11021D5D-0428-EE40-A7E5-52348313B6B4}"/>
                </a:ext>
              </a:extLst>
            </p:cNvPr>
            <p:cNvSpPr txBox="1"/>
            <p:nvPr/>
          </p:nvSpPr>
          <p:spPr>
            <a:xfrm>
              <a:off x="8769350" y="1104900"/>
              <a:ext cx="1073150" cy="24130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50" dirty="0">
                  <a:latin typeface="Century Gothic" panose="020B0502020202020204" pitchFamily="34" charset="0"/>
                </a:rPr>
                <a:t>MEILENSTEIN</a:t>
              </a:r>
              <a:r>
                <a:rPr lang="de-DE" sz="1200" dirty="0">
                  <a:latin typeface="Century Gothic" panose="020B0502020202020204" pitchFamily="34" charset="0"/>
                </a:rPr>
                <a:t>4</a:t>
              </a:r>
            </a:p>
          </p:txBody>
        </p:sp>
        <p:sp>
          <p:nvSpPr>
            <p:cNvPr id="66" name="TextBox 79">
              <a:extLst>
                <a:ext uri="{FF2B5EF4-FFF2-40B4-BE49-F238E27FC236}">
                  <a16:creationId xmlns:a16="http://schemas.microsoft.com/office/drawing/2014/main" id="{4D0CE24C-9901-C847-8867-76BE80498521}"/>
                </a:ext>
              </a:extLst>
            </p:cNvPr>
            <p:cNvSpPr txBox="1"/>
            <p:nvPr/>
          </p:nvSpPr>
          <p:spPr>
            <a:xfrm>
              <a:off x="8769349" y="1346200"/>
              <a:ext cx="1522143" cy="1581150"/>
            </a:xfrm>
            <a:prstGeom prst="rect">
              <a:avLst/>
            </a:prstGeom>
            <a:noFill/>
            <a:ln w="9525" cmpd="sng">
              <a:noFill/>
            </a:ln>
          </p:spPr>
          <p:style>
            <a:lnRef idx="0">
              <a:scrgbClr r="0" g="0" b="0"/>
            </a:lnRef>
            <a:fillRef idx="0">
              <a:scrgbClr r="0" g="0" b="0"/>
            </a:fillRef>
            <a:effectRef idx="0">
              <a:scrgbClr r="0" g="0" b="0"/>
            </a:effectRef>
            <a:fontRef idx="minor">
              <a:schemeClr val="dk1"/>
            </a:fontRef>
          </p:style>
          <p:txBody>
            <a:bodyPr wrap="square" rtlCol="0" anchor="t"/>
            <a:lstStyle>
              <a:lvl1pPr marL="0" indent="0">
                <a:defRPr sz="1100">
                  <a:solidFill>
                    <a:schemeClr val="dk1"/>
                  </a:solidFill>
                  <a:latin typeface="+mn-lt"/>
                  <a:ea typeface="+mn-ea"/>
                  <a:cs typeface="+mn-cs"/>
                </a:defRPr>
              </a:lvl1pPr>
              <a:lvl2pPr marL="457200" indent="0">
                <a:defRPr sz="1100">
                  <a:solidFill>
                    <a:schemeClr val="dk1"/>
                  </a:solidFill>
                  <a:latin typeface="+mn-lt"/>
                  <a:ea typeface="+mn-ea"/>
                  <a:cs typeface="+mn-cs"/>
                </a:defRPr>
              </a:lvl2pPr>
              <a:lvl3pPr marL="914400" indent="0">
                <a:defRPr sz="1100">
                  <a:solidFill>
                    <a:schemeClr val="dk1"/>
                  </a:solidFill>
                  <a:latin typeface="+mn-lt"/>
                  <a:ea typeface="+mn-ea"/>
                  <a:cs typeface="+mn-cs"/>
                </a:defRPr>
              </a:lvl3pPr>
              <a:lvl4pPr marL="1371600" indent="0">
                <a:defRPr sz="1100">
                  <a:solidFill>
                    <a:schemeClr val="dk1"/>
                  </a:solidFill>
                  <a:latin typeface="+mn-lt"/>
                  <a:ea typeface="+mn-ea"/>
                  <a:cs typeface="+mn-cs"/>
                </a:defRPr>
              </a:lvl4pPr>
              <a:lvl5pPr marL="1828800" indent="0">
                <a:defRPr sz="1100">
                  <a:solidFill>
                    <a:schemeClr val="dk1"/>
                  </a:solidFill>
                  <a:latin typeface="+mn-lt"/>
                  <a:ea typeface="+mn-ea"/>
                  <a:cs typeface="+mn-cs"/>
                </a:defRPr>
              </a:lvl5pPr>
              <a:lvl6pPr marL="2286000" indent="0">
                <a:defRPr sz="1100">
                  <a:solidFill>
                    <a:schemeClr val="dk1"/>
                  </a:solidFill>
                  <a:latin typeface="+mn-lt"/>
                  <a:ea typeface="+mn-ea"/>
                  <a:cs typeface="+mn-cs"/>
                </a:defRPr>
              </a:lvl6pPr>
              <a:lvl7pPr marL="2743200" indent="0">
                <a:defRPr sz="1100">
                  <a:solidFill>
                    <a:schemeClr val="dk1"/>
                  </a:solidFill>
                  <a:latin typeface="+mn-lt"/>
                  <a:ea typeface="+mn-ea"/>
                  <a:cs typeface="+mn-cs"/>
                </a:defRPr>
              </a:lvl7pPr>
              <a:lvl8pPr marL="3200400" indent="0">
                <a:defRPr sz="1100">
                  <a:solidFill>
                    <a:schemeClr val="dk1"/>
                  </a:solidFill>
                  <a:latin typeface="+mn-lt"/>
                  <a:ea typeface="+mn-ea"/>
                  <a:cs typeface="+mn-cs"/>
                </a:defRPr>
              </a:lvl8pPr>
              <a:lvl9pPr marL="3657600" indent="0">
                <a:defRPr sz="1100">
                  <a:solidFill>
                    <a:schemeClr val="dk1"/>
                  </a:solidFill>
                  <a:latin typeface="+mn-lt"/>
                  <a:ea typeface="+mn-ea"/>
                  <a:cs typeface="+mn-cs"/>
                </a:defRPr>
              </a:lvl9pPr>
            </a:lstStyle>
            <a:p>
              <a:pPr rtl="0"/>
              <a:r>
                <a:rPr lang="de-DE" sz="1000" dirty="0">
                  <a:latin typeface="Century Gothic" panose="020B0502020202020204" pitchFamily="34" charset="0"/>
                </a:rPr>
                <a:t>MEILENSTEINNAME/</a:t>
              </a:r>
              <a:br>
                <a:rPr lang="de-DE" sz="1000" dirty="0">
                  <a:latin typeface="Century Gothic" panose="020B0502020202020204" pitchFamily="34" charset="0"/>
                </a:rPr>
              </a:br>
              <a:r>
                <a:rPr lang="de-DE" sz="1000" dirty="0">
                  <a:latin typeface="Century Gothic" panose="020B0502020202020204" pitchFamily="34" charset="0"/>
                </a:rPr>
                <a:t>-BESCHREIBUNG</a:t>
              </a:r>
            </a:p>
          </p:txBody>
        </p:sp>
      </p:grpSp>
      <p:pic>
        <p:nvPicPr>
          <p:cNvPr id="4" name="Picture 3">
            <a:hlinkClick r:id="rId3"/>
            <a:extLst>
              <a:ext uri="{FF2B5EF4-FFF2-40B4-BE49-F238E27FC236}">
                <a16:creationId xmlns:a16="http://schemas.microsoft.com/office/drawing/2014/main" id="{6A1F813E-D81C-919E-C72C-984FCEF19FB0}"/>
              </a:ext>
            </a:extLst>
          </p:cNvPr>
          <p:cNvPicPr>
            <a:picLocks noChangeAspect="1"/>
          </p:cNvPicPr>
          <p:nvPr/>
        </p:nvPicPr>
        <p:blipFill>
          <a:blip r:embed="rId4"/>
          <a:srcRect/>
          <a:stretch/>
        </p:blipFill>
        <p:spPr>
          <a:xfrm>
            <a:off x="9820616" y="178871"/>
            <a:ext cx="2170993" cy="431800"/>
          </a:xfrm>
          <a:prstGeom prst="rect">
            <a:avLst/>
          </a:prstGeom>
        </p:spPr>
      </p:pic>
    </p:spTree>
    <p:extLst>
      <p:ext uri="{BB962C8B-B14F-4D97-AF65-F5344CB8AC3E}">
        <p14:creationId xmlns:p14="http://schemas.microsoft.com/office/powerpoint/2010/main" val="15216966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rtl="0">
                        <a:spcBef>
                          <a:spcPts val="0"/>
                        </a:spcBef>
                        <a:spcAft>
                          <a:spcPts val="0"/>
                        </a:spcAft>
                      </a:pPr>
                      <a:r>
                        <a:rPr lang="de-DE" sz="1600" b="1">
                          <a:solidFill>
                            <a:schemeClr val="tx1"/>
                          </a:solidFill>
                          <a:effectLst/>
                          <a:latin typeface="Century Gothic" panose="020B0502020202020204" pitchFamily="34" charset="0"/>
                        </a:rPr>
                        <a:t>HAFTUNGSAUSSCHLUSS</a:t>
                      </a:r>
                    </a:p>
                    <a:p>
                      <a:pPr marL="0" marR="0" rtl="0">
                        <a:spcBef>
                          <a:spcPts val="0"/>
                        </a:spcBef>
                        <a:spcAft>
                          <a:spcPts val="0"/>
                        </a:spcAft>
                      </a:pPr>
                      <a:r>
                        <a:rPr lang="de-DE" sz="1200" b="0">
                          <a:solidFill>
                            <a:schemeClr val="tx1"/>
                          </a:solidFill>
                          <a:effectLst/>
                          <a:latin typeface="Century Gothic" panose="020B0502020202020204" pitchFamily="34" charset="0"/>
                        </a:rPr>
                        <a:t> </a:t>
                      </a:r>
                    </a:p>
                    <a:p>
                      <a:pPr marL="0" marR="0" rtl="0">
                        <a:spcBef>
                          <a:spcPts val="0"/>
                        </a:spcBef>
                        <a:spcAft>
                          <a:spcPts val="0"/>
                        </a:spcAft>
                      </a:pPr>
                      <a:r>
                        <a:rPr lang="de-DE" sz="1400" b="0">
                          <a:solidFill>
                            <a:schemeClr val="tx1"/>
                          </a:solidFill>
                          <a:effectLst/>
                          <a:latin typeface="Century Gothic" panose="020B0502020202020204" pitchFamily="34" charset="0"/>
                        </a:rPr>
                        <a:t>Alle von Smartsheet auf der Website aufgeführten Artikel, Vorlagen oder Informationen dienen lediglich als Referenz. Wir versuchen, die Informationen stets zu aktualisieren und zu korrigieren. Wir geben jedoch, weder ausdrücklich noch stillschweigend, keine Zusicherungen oder Garantien jeglicher Art über die Vollständigkeit, Genauigkeit, Zuverlässigkeit, Eignung oder Verfügbarkeit in Bezug auf die Website oder die auf der Website enthaltenen Informationen, Artikel, Vorlagen oder zugehörigen Grafiken. Jegliches Vertrauen, das Sie in solche Informationen setzen, ist aus eigener Verantwortung.</a:t>
                      </a: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Multi-Stage-Timeline-with-Milestones-Template_PowerPoint" id="{A1C2DFC8-054B-794B-B482-D7C962D24EC2}" vid="{8AA75F94-C8E8-0843-9C7B-93447E5B3F3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TotalTime>
  <Words>205</Words>
  <Application>Microsoft Macintosh PowerPoint</Application>
  <PresentationFormat>Widescreen</PresentationFormat>
  <Paragraphs>54</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Light</vt:lpstr>
      <vt:lpstr>Century Gothic</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Erica Waite</dc:creator>
  <cp:lastModifiedBy>Allison Okonczak</cp:lastModifiedBy>
  <cp:revision>7</cp:revision>
  <dcterms:created xsi:type="dcterms:W3CDTF">2023-08-14T02:32:27Z</dcterms:created>
  <dcterms:modified xsi:type="dcterms:W3CDTF">2024-07-17T14:12:40Z</dcterms:modified>
</cp:coreProperties>
</file>