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4"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A0"/>
    <a:srgbClr val="00929D"/>
    <a:srgbClr val="ADDBCE"/>
    <a:srgbClr val="69B5A0"/>
    <a:srgbClr val="4ED8B8"/>
    <a:srgbClr val="D4A517"/>
    <a:srgbClr val="99CA85"/>
    <a:srgbClr val="2E404D"/>
    <a:srgbClr val="018D71"/>
    <a:srgbClr val="00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9" autoAdjust="0"/>
    <p:restoredTop sz="86447"/>
  </p:normalViewPr>
  <p:slideViewPr>
    <p:cSldViewPr snapToGrid="0" snapToObjects="1">
      <p:cViewPr varScale="1">
        <p:scale>
          <a:sx n="128" d="100"/>
          <a:sy n="128" d="100"/>
        </p:scale>
        <p:origin x="98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117470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8AC0AB9-47DE-8CA5-649B-921740C2F63F}"/>
              </a:ext>
            </a:extLst>
          </p:cNvPr>
          <p:cNvPicPr>
            <a:picLocks noChangeAspect="1"/>
          </p:cNvPicPr>
          <p:nvPr/>
        </p:nvPicPr>
        <p:blipFill>
          <a:blip r:embed="rId2"/>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07064"/>
            <a:ext cx="7796344" cy="1077218"/>
          </a:xfrm>
          <a:prstGeom prst="rect">
            <a:avLst/>
          </a:prstGeom>
          <a:noFill/>
          <a:effectLst/>
        </p:spPr>
        <p:txBody>
          <a:bodyPr wrap="square" rtlCol="0">
            <a:spAutoFit/>
          </a:bodyPr>
          <a:lstStyle/>
          <a:p>
            <a:pPr rtl="0"/>
            <a:r>
              <a:rPr lang="de-DE" sz="3200" b="1" i="0" u="none" strike="noStrike">
                <a:solidFill>
                  <a:schemeClr val="bg1"/>
                </a:solidFill>
                <a:effectLst/>
                <a:latin typeface="Century Gothic" panose="020B0502020202020204" pitchFamily="34" charset="0"/>
              </a:rPr>
              <a:t>Folienvorlage für SMART-Ziele im Projektmanagement</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329146" y="140515"/>
            <a:ext cx="2539594" cy="505113"/>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338554"/>
          </a:xfrm>
          <a:prstGeom prst="rect">
            <a:avLst/>
          </a:prstGeom>
          <a:noFill/>
        </p:spPr>
        <p:txBody>
          <a:bodyPr wrap="square" rtlCol="0">
            <a:spAutoFit/>
          </a:bodyPr>
          <a:lstStyle/>
          <a:p>
            <a:pPr rtl="0"/>
            <a:r>
              <a:rPr lang="de-DE" sz="1600">
                <a:solidFill>
                  <a:schemeClr val="bg1"/>
                </a:solidFill>
                <a:latin typeface="Century Gothic" panose="020B0502020202020204" pitchFamily="34" charset="0"/>
              </a:rPr>
              <a:t>Was möchten Sie mit diesem Projekt erreichen?</a:t>
            </a:r>
          </a:p>
        </p:txBody>
      </p:sp>
      <p:grpSp>
        <p:nvGrpSpPr>
          <p:cNvPr id="6" name="Graphic 2">
            <a:extLst>
              <a:ext uri="{FF2B5EF4-FFF2-40B4-BE49-F238E27FC236}">
                <a16:creationId xmlns:a16="http://schemas.microsoft.com/office/drawing/2014/main" id="{5D7AD7EC-3331-F1FF-5DB5-CE7751DDB928}"/>
              </a:ext>
            </a:extLst>
          </p:cNvPr>
          <p:cNvGrpSpPr>
            <a:grpSpLocks noChangeAspect="1"/>
          </p:cNvGrpSpPr>
          <p:nvPr/>
        </p:nvGrpSpPr>
        <p:grpSpPr>
          <a:xfrm>
            <a:off x="8202896" y="5412818"/>
            <a:ext cx="3832198" cy="731520"/>
            <a:chOff x="6222172" y="2870488"/>
            <a:chExt cx="2071504" cy="395425"/>
          </a:xfrm>
          <a:solidFill>
            <a:srgbClr val="69B5A0"/>
          </a:solidFill>
          <a:effectLst>
            <a:outerShdw blurRad="50800" dist="38100" dir="2700000" algn="tl" rotWithShape="0">
              <a:prstClr val="black">
                <a:alpha val="40000"/>
              </a:prstClr>
            </a:outerShdw>
          </a:effectLst>
        </p:grpSpPr>
        <p:sp>
          <p:nvSpPr>
            <p:cNvPr id="9" name="Freeform 8">
              <a:extLst>
                <a:ext uri="{FF2B5EF4-FFF2-40B4-BE49-F238E27FC236}">
                  <a16:creationId xmlns:a16="http://schemas.microsoft.com/office/drawing/2014/main" id="{D2AFCA32-21F9-FC44-30AB-86B7BCCCB1CE}"/>
                </a:ext>
              </a:extLst>
            </p:cNvPr>
            <p:cNvSpPr/>
            <p:nvPr/>
          </p:nvSpPr>
          <p:spPr>
            <a:xfrm>
              <a:off x="6222172" y="2890404"/>
              <a:ext cx="78449" cy="365875"/>
            </a:xfrm>
            <a:custGeom>
              <a:avLst/>
              <a:gdLst>
                <a:gd name="connsiteX0" fmla="*/ 52205 w 78449"/>
                <a:gd name="connsiteY0" fmla="*/ 7793 h 365875"/>
                <a:gd name="connsiteX1" fmla="*/ 66059 w 78449"/>
                <a:gd name="connsiteY1" fmla="*/ 42430 h 365875"/>
                <a:gd name="connsiteX2" fmla="*/ 69523 w 78449"/>
                <a:gd name="connsiteY2" fmla="*/ 117764 h 365875"/>
                <a:gd name="connsiteX3" fmla="*/ 72986 w 78449"/>
                <a:gd name="connsiteY3" fmla="*/ 170584 h 365875"/>
                <a:gd name="connsiteX4" fmla="*/ 76450 w 78449"/>
                <a:gd name="connsiteY4" fmla="*/ 189634 h 365875"/>
                <a:gd name="connsiteX5" fmla="*/ 76450 w 78449"/>
                <a:gd name="connsiteY5" fmla="*/ 233795 h 365875"/>
                <a:gd name="connsiteX6" fmla="*/ 72986 w 78449"/>
                <a:gd name="connsiteY6" fmla="*/ 295275 h 365875"/>
                <a:gd name="connsiteX7" fmla="*/ 68657 w 78449"/>
                <a:gd name="connsiteY7" fmla="*/ 322984 h 365875"/>
                <a:gd name="connsiteX8" fmla="*/ 69523 w 78449"/>
                <a:gd name="connsiteY8" fmla="*/ 333375 h 365875"/>
                <a:gd name="connsiteX9" fmla="*/ 67791 w 78449"/>
                <a:gd name="connsiteY9" fmla="*/ 342034 h 365875"/>
                <a:gd name="connsiteX10" fmla="*/ 68657 w 78449"/>
                <a:gd name="connsiteY10" fmla="*/ 346364 h 365875"/>
                <a:gd name="connsiteX11" fmla="*/ 67791 w 78449"/>
                <a:gd name="connsiteY11" fmla="*/ 355023 h 365875"/>
                <a:gd name="connsiteX12" fmla="*/ 57400 w 78449"/>
                <a:gd name="connsiteY12" fmla="*/ 357621 h 365875"/>
                <a:gd name="connsiteX13" fmla="*/ 46143 w 78449"/>
                <a:gd name="connsiteY13" fmla="*/ 357621 h 365875"/>
                <a:gd name="connsiteX14" fmla="*/ 17568 w 78449"/>
                <a:gd name="connsiteY14" fmla="*/ 361084 h 365875"/>
                <a:gd name="connsiteX15" fmla="*/ 10641 w 78449"/>
                <a:gd name="connsiteY15" fmla="*/ 355889 h 365875"/>
                <a:gd name="connsiteX16" fmla="*/ 7177 w 78449"/>
                <a:gd name="connsiteY16" fmla="*/ 337705 h 365875"/>
                <a:gd name="connsiteX17" fmla="*/ 8043 w 78449"/>
                <a:gd name="connsiteY17" fmla="*/ 296141 h 365875"/>
                <a:gd name="connsiteX18" fmla="*/ 3714 w 78449"/>
                <a:gd name="connsiteY18" fmla="*/ 252846 h 365875"/>
                <a:gd name="connsiteX19" fmla="*/ 250 w 78449"/>
                <a:gd name="connsiteY19" fmla="*/ 148071 h 365875"/>
                <a:gd name="connsiteX20" fmla="*/ 250 w 78449"/>
                <a:gd name="connsiteY20" fmla="*/ 93518 h 365875"/>
                <a:gd name="connsiteX21" fmla="*/ 1116 w 78449"/>
                <a:gd name="connsiteY21" fmla="*/ 24246 h 365875"/>
                <a:gd name="connsiteX22" fmla="*/ 9775 w 78449"/>
                <a:gd name="connsiteY22" fmla="*/ 16452 h 365875"/>
                <a:gd name="connsiteX23" fmla="*/ 13239 w 78449"/>
                <a:gd name="connsiteY23" fmla="*/ 15587 h 365875"/>
                <a:gd name="connsiteX24" fmla="*/ 13239 w 78449"/>
                <a:gd name="connsiteY24" fmla="*/ 5196 h 365875"/>
                <a:gd name="connsiteX25" fmla="*/ 20166 w 78449"/>
                <a:gd name="connsiteY25" fmla="*/ 1732 h 365875"/>
                <a:gd name="connsiteX26" fmla="*/ 24495 w 78449"/>
                <a:gd name="connsiteY26" fmla="*/ 0 h 365875"/>
                <a:gd name="connsiteX27" fmla="*/ 52205 w 78449"/>
                <a:gd name="connsiteY27" fmla="*/ 7793 h 365875"/>
                <a:gd name="connsiteX28" fmla="*/ 59132 w 78449"/>
                <a:gd name="connsiteY28" fmla="*/ 153266 h 365875"/>
                <a:gd name="connsiteX29" fmla="*/ 56534 w 78449"/>
                <a:gd name="connsiteY29" fmla="*/ 174914 h 365875"/>
                <a:gd name="connsiteX30" fmla="*/ 56534 w 78449"/>
                <a:gd name="connsiteY30" fmla="*/ 187036 h 365875"/>
                <a:gd name="connsiteX31" fmla="*/ 59998 w 78449"/>
                <a:gd name="connsiteY31" fmla="*/ 198293 h 365875"/>
                <a:gd name="connsiteX32" fmla="*/ 60864 w 78449"/>
                <a:gd name="connsiteY32" fmla="*/ 209550 h 365875"/>
                <a:gd name="connsiteX33" fmla="*/ 62595 w 78449"/>
                <a:gd name="connsiteY33" fmla="*/ 203489 h 365875"/>
                <a:gd name="connsiteX34" fmla="*/ 63461 w 78449"/>
                <a:gd name="connsiteY34" fmla="*/ 188768 h 365875"/>
                <a:gd name="connsiteX35" fmla="*/ 61730 w 78449"/>
                <a:gd name="connsiteY35" fmla="*/ 174914 h 365875"/>
                <a:gd name="connsiteX36" fmla="*/ 59132 w 78449"/>
                <a:gd name="connsiteY36" fmla="*/ 153266 h 3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449" h="365875">
                  <a:moveTo>
                    <a:pt x="52205" y="7793"/>
                  </a:moveTo>
                  <a:cubicBezTo>
                    <a:pt x="60864" y="17318"/>
                    <a:pt x="65193" y="29441"/>
                    <a:pt x="66059" y="42430"/>
                  </a:cubicBezTo>
                  <a:cubicBezTo>
                    <a:pt x="66925" y="64943"/>
                    <a:pt x="66925" y="93518"/>
                    <a:pt x="69523" y="117764"/>
                  </a:cubicBezTo>
                  <a:cubicBezTo>
                    <a:pt x="71254" y="135082"/>
                    <a:pt x="71254" y="153266"/>
                    <a:pt x="72986" y="170584"/>
                  </a:cubicBezTo>
                  <a:cubicBezTo>
                    <a:pt x="73852" y="177511"/>
                    <a:pt x="73852" y="183573"/>
                    <a:pt x="76450" y="189634"/>
                  </a:cubicBezTo>
                  <a:cubicBezTo>
                    <a:pt x="79913" y="204355"/>
                    <a:pt x="78182" y="219075"/>
                    <a:pt x="76450" y="233795"/>
                  </a:cubicBezTo>
                  <a:cubicBezTo>
                    <a:pt x="72986" y="254577"/>
                    <a:pt x="73852" y="275359"/>
                    <a:pt x="72986" y="295275"/>
                  </a:cubicBezTo>
                  <a:cubicBezTo>
                    <a:pt x="72120" y="304800"/>
                    <a:pt x="73852" y="314325"/>
                    <a:pt x="68657" y="322984"/>
                  </a:cubicBezTo>
                  <a:cubicBezTo>
                    <a:pt x="66925" y="326448"/>
                    <a:pt x="67791" y="329911"/>
                    <a:pt x="69523" y="333375"/>
                  </a:cubicBezTo>
                  <a:cubicBezTo>
                    <a:pt x="70389" y="336839"/>
                    <a:pt x="72120" y="339436"/>
                    <a:pt x="67791" y="342034"/>
                  </a:cubicBezTo>
                  <a:cubicBezTo>
                    <a:pt x="66059" y="342900"/>
                    <a:pt x="66925" y="345498"/>
                    <a:pt x="68657" y="346364"/>
                  </a:cubicBezTo>
                  <a:cubicBezTo>
                    <a:pt x="71254" y="349827"/>
                    <a:pt x="69523" y="352425"/>
                    <a:pt x="67791" y="355023"/>
                  </a:cubicBezTo>
                  <a:cubicBezTo>
                    <a:pt x="63461" y="361950"/>
                    <a:pt x="63461" y="361950"/>
                    <a:pt x="57400" y="357621"/>
                  </a:cubicBezTo>
                  <a:cubicBezTo>
                    <a:pt x="53070" y="355023"/>
                    <a:pt x="48741" y="354157"/>
                    <a:pt x="46143" y="357621"/>
                  </a:cubicBezTo>
                  <a:cubicBezTo>
                    <a:pt x="34886" y="374939"/>
                    <a:pt x="30557" y="359352"/>
                    <a:pt x="17568" y="361084"/>
                  </a:cubicBezTo>
                  <a:cubicBezTo>
                    <a:pt x="14105" y="361950"/>
                    <a:pt x="11507" y="359352"/>
                    <a:pt x="10641" y="355889"/>
                  </a:cubicBezTo>
                  <a:cubicBezTo>
                    <a:pt x="8909" y="349827"/>
                    <a:pt x="6311" y="344632"/>
                    <a:pt x="7177" y="337705"/>
                  </a:cubicBezTo>
                  <a:cubicBezTo>
                    <a:pt x="7177" y="323850"/>
                    <a:pt x="8043" y="309996"/>
                    <a:pt x="8043" y="296141"/>
                  </a:cubicBezTo>
                  <a:cubicBezTo>
                    <a:pt x="8043" y="281420"/>
                    <a:pt x="4580" y="266700"/>
                    <a:pt x="3714" y="252846"/>
                  </a:cubicBezTo>
                  <a:cubicBezTo>
                    <a:pt x="250" y="217343"/>
                    <a:pt x="2848" y="182707"/>
                    <a:pt x="250" y="148071"/>
                  </a:cubicBezTo>
                  <a:cubicBezTo>
                    <a:pt x="-616" y="129886"/>
                    <a:pt x="1116" y="110837"/>
                    <a:pt x="250" y="93518"/>
                  </a:cubicBezTo>
                  <a:cubicBezTo>
                    <a:pt x="-616" y="71871"/>
                    <a:pt x="1116" y="45027"/>
                    <a:pt x="1116" y="24246"/>
                  </a:cubicBezTo>
                  <a:cubicBezTo>
                    <a:pt x="1982" y="16452"/>
                    <a:pt x="1982" y="16452"/>
                    <a:pt x="9775" y="16452"/>
                  </a:cubicBezTo>
                  <a:cubicBezTo>
                    <a:pt x="11507" y="15587"/>
                    <a:pt x="12373" y="15587"/>
                    <a:pt x="13239" y="15587"/>
                  </a:cubicBezTo>
                  <a:cubicBezTo>
                    <a:pt x="14970" y="12123"/>
                    <a:pt x="12373" y="8659"/>
                    <a:pt x="13239" y="5196"/>
                  </a:cubicBezTo>
                  <a:cubicBezTo>
                    <a:pt x="14970" y="2598"/>
                    <a:pt x="18434" y="4330"/>
                    <a:pt x="20166" y="1732"/>
                  </a:cubicBezTo>
                  <a:cubicBezTo>
                    <a:pt x="21032" y="866"/>
                    <a:pt x="23629" y="0"/>
                    <a:pt x="24495" y="0"/>
                  </a:cubicBezTo>
                  <a:cubicBezTo>
                    <a:pt x="34886" y="866"/>
                    <a:pt x="45277" y="0"/>
                    <a:pt x="52205" y="7793"/>
                  </a:cubicBezTo>
                  <a:close/>
                  <a:moveTo>
                    <a:pt x="59132" y="153266"/>
                  </a:moveTo>
                  <a:cubicBezTo>
                    <a:pt x="58266" y="156730"/>
                    <a:pt x="56534" y="167987"/>
                    <a:pt x="56534" y="174914"/>
                  </a:cubicBezTo>
                  <a:lnTo>
                    <a:pt x="56534" y="187036"/>
                  </a:lnTo>
                  <a:cubicBezTo>
                    <a:pt x="56534" y="188768"/>
                    <a:pt x="59998" y="195696"/>
                    <a:pt x="59998" y="198293"/>
                  </a:cubicBezTo>
                  <a:lnTo>
                    <a:pt x="60864" y="209550"/>
                  </a:lnTo>
                  <a:cubicBezTo>
                    <a:pt x="61730" y="207818"/>
                    <a:pt x="61730" y="208684"/>
                    <a:pt x="62595" y="203489"/>
                  </a:cubicBezTo>
                  <a:cubicBezTo>
                    <a:pt x="63461" y="198293"/>
                    <a:pt x="63461" y="192232"/>
                    <a:pt x="63461" y="188768"/>
                  </a:cubicBezTo>
                  <a:cubicBezTo>
                    <a:pt x="63461" y="185305"/>
                    <a:pt x="61730" y="178377"/>
                    <a:pt x="61730" y="174914"/>
                  </a:cubicBezTo>
                  <a:lnTo>
                    <a:pt x="59132" y="153266"/>
                  </a:lnTo>
                  <a:close/>
                </a:path>
              </a:pathLst>
            </a:custGeom>
            <a:grp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8C6D1E0-E5AD-55AB-49E0-4DE4396E0F8F}"/>
                </a:ext>
              </a:extLst>
            </p:cNvPr>
            <p:cNvSpPr/>
            <p:nvPr/>
          </p:nvSpPr>
          <p:spPr>
            <a:xfrm>
              <a:off x="6371359" y="3030822"/>
              <a:ext cx="240722" cy="229417"/>
            </a:xfrm>
            <a:custGeom>
              <a:avLst/>
              <a:gdLst>
                <a:gd name="connsiteX0" fmla="*/ 150668 w 240722"/>
                <a:gd name="connsiteY0" fmla="*/ 13714 h 229417"/>
                <a:gd name="connsiteX1" fmla="*/ 152400 w 240722"/>
                <a:gd name="connsiteY1" fmla="*/ 15445 h 229417"/>
                <a:gd name="connsiteX2" fmla="*/ 161925 w 240722"/>
                <a:gd name="connsiteY2" fmla="*/ 47484 h 229417"/>
                <a:gd name="connsiteX3" fmla="*/ 160193 w 240722"/>
                <a:gd name="connsiteY3" fmla="*/ 121952 h 229417"/>
                <a:gd name="connsiteX4" fmla="*/ 160193 w 240722"/>
                <a:gd name="connsiteY4" fmla="*/ 159186 h 229417"/>
                <a:gd name="connsiteX5" fmla="*/ 165389 w 240722"/>
                <a:gd name="connsiteY5" fmla="*/ 186030 h 229417"/>
                <a:gd name="connsiteX6" fmla="*/ 185305 w 240722"/>
                <a:gd name="connsiteY6" fmla="*/ 193823 h 229417"/>
                <a:gd name="connsiteX7" fmla="*/ 236393 w 240722"/>
                <a:gd name="connsiteY7" fmla="*/ 160052 h 229417"/>
                <a:gd name="connsiteX8" fmla="*/ 240723 w 240722"/>
                <a:gd name="connsiteY8" fmla="*/ 160052 h 229417"/>
                <a:gd name="connsiteX9" fmla="*/ 227734 w 240722"/>
                <a:gd name="connsiteY9" fmla="*/ 181700 h 229417"/>
                <a:gd name="connsiteX10" fmla="*/ 204355 w 240722"/>
                <a:gd name="connsiteY10" fmla="*/ 201616 h 229417"/>
                <a:gd name="connsiteX11" fmla="*/ 188768 w 240722"/>
                <a:gd name="connsiteY11" fmla="*/ 213739 h 229417"/>
                <a:gd name="connsiteX12" fmla="*/ 172316 w 240722"/>
                <a:gd name="connsiteY12" fmla="*/ 223264 h 229417"/>
                <a:gd name="connsiteX13" fmla="*/ 158462 w 240722"/>
                <a:gd name="connsiteY13" fmla="*/ 229325 h 229417"/>
                <a:gd name="connsiteX14" fmla="*/ 123825 w 240722"/>
                <a:gd name="connsiteY14" fmla="*/ 212007 h 229417"/>
                <a:gd name="connsiteX15" fmla="*/ 111702 w 240722"/>
                <a:gd name="connsiteY15" fmla="*/ 168711 h 229417"/>
                <a:gd name="connsiteX16" fmla="*/ 110837 w 240722"/>
                <a:gd name="connsiteY16" fmla="*/ 117623 h 229417"/>
                <a:gd name="connsiteX17" fmla="*/ 116898 w 240722"/>
                <a:gd name="connsiteY17" fmla="*/ 41423 h 229417"/>
                <a:gd name="connsiteX18" fmla="*/ 116032 w 240722"/>
                <a:gd name="connsiteY18" fmla="*/ 23239 h 229417"/>
                <a:gd name="connsiteX19" fmla="*/ 102177 w 240722"/>
                <a:gd name="connsiteY19" fmla="*/ 18909 h 229417"/>
                <a:gd name="connsiteX20" fmla="*/ 61480 w 240722"/>
                <a:gd name="connsiteY20" fmla="*/ 76925 h 229417"/>
                <a:gd name="connsiteX21" fmla="*/ 58016 w 240722"/>
                <a:gd name="connsiteY21" fmla="*/ 122818 h 229417"/>
                <a:gd name="connsiteX22" fmla="*/ 58016 w 240722"/>
                <a:gd name="connsiteY22" fmla="*/ 141868 h 229417"/>
                <a:gd name="connsiteX23" fmla="*/ 55418 w 240722"/>
                <a:gd name="connsiteY23" fmla="*/ 212873 h 229417"/>
                <a:gd name="connsiteX24" fmla="*/ 46759 w 240722"/>
                <a:gd name="connsiteY24" fmla="*/ 222398 h 229417"/>
                <a:gd name="connsiteX25" fmla="*/ 40698 w 240722"/>
                <a:gd name="connsiteY25" fmla="*/ 225861 h 229417"/>
                <a:gd name="connsiteX26" fmla="*/ 22514 w 240722"/>
                <a:gd name="connsiteY26" fmla="*/ 221532 h 229417"/>
                <a:gd name="connsiteX27" fmla="*/ 16452 w 240722"/>
                <a:gd name="connsiteY27" fmla="*/ 213739 h 229417"/>
                <a:gd name="connsiteX28" fmla="*/ 14721 w 240722"/>
                <a:gd name="connsiteY28" fmla="*/ 219800 h 229417"/>
                <a:gd name="connsiteX29" fmla="*/ 7793 w 240722"/>
                <a:gd name="connsiteY29" fmla="*/ 209409 h 229417"/>
                <a:gd name="connsiteX30" fmla="*/ 866 w 240722"/>
                <a:gd name="connsiteY30" fmla="*/ 172175 h 229417"/>
                <a:gd name="connsiteX31" fmla="*/ 0 w 240722"/>
                <a:gd name="connsiteY31" fmla="*/ 101171 h 229417"/>
                <a:gd name="connsiteX32" fmla="*/ 0 w 240722"/>
                <a:gd name="connsiteY32" fmla="*/ 8518 h 229417"/>
                <a:gd name="connsiteX33" fmla="*/ 6927 w 240722"/>
                <a:gd name="connsiteY33" fmla="*/ 2457 h 229417"/>
                <a:gd name="connsiteX34" fmla="*/ 14721 w 240722"/>
                <a:gd name="connsiteY34" fmla="*/ 2457 h 229417"/>
                <a:gd name="connsiteX35" fmla="*/ 26843 w 240722"/>
                <a:gd name="connsiteY35" fmla="*/ 4189 h 229417"/>
                <a:gd name="connsiteX36" fmla="*/ 41564 w 240722"/>
                <a:gd name="connsiteY36" fmla="*/ 13714 h 229417"/>
                <a:gd name="connsiteX37" fmla="*/ 48491 w 240722"/>
                <a:gd name="connsiteY37" fmla="*/ 30166 h 229417"/>
                <a:gd name="connsiteX38" fmla="*/ 51955 w 240722"/>
                <a:gd name="connsiteY38" fmla="*/ 60473 h 229417"/>
                <a:gd name="connsiteX39" fmla="*/ 58016 w 240722"/>
                <a:gd name="connsiteY39" fmla="*/ 51814 h 229417"/>
                <a:gd name="connsiteX40" fmla="*/ 80530 w 240722"/>
                <a:gd name="connsiteY40" fmla="*/ 14580 h 229417"/>
                <a:gd name="connsiteX41" fmla="*/ 119496 w 240722"/>
                <a:gd name="connsiteY41" fmla="*/ 725 h 229417"/>
                <a:gd name="connsiteX42" fmla="*/ 150668 w 240722"/>
                <a:gd name="connsiteY42" fmla="*/ 13714 h 2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9417">
                  <a:moveTo>
                    <a:pt x="150668" y="13714"/>
                  </a:moveTo>
                  <a:lnTo>
                    <a:pt x="152400" y="15445"/>
                  </a:lnTo>
                  <a:cubicBezTo>
                    <a:pt x="154998" y="25836"/>
                    <a:pt x="161059" y="35361"/>
                    <a:pt x="161925" y="47484"/>
                  </a:cubicBezTo>
                  <a:cubicBezTo>
                    <a:pt x="161925" y="72595"/>
                    <a:pt x="161925" y="97707"/>
                    <a:pt x="160193" y="121952"/>
                  </a:cubicBezTo>
                  <a:cubicBezTo>
                    <a:pt x="159328" y="134075"/>
                    <a:pt x="161059" y="147064"/>
                    <a:pt x="160193" y="159186"/>
                  </a:cubicBezTo>
                  <a:cubicBezTo>
                    <a:pt x="159328" y="168711"/>
                    <a:pt x="163657" y="177370"/>
                    <a:pt x="165389" y="186030"/>
                  </a:cubicBezTo>
                  <a:cubicBezTo>
                    <a:pt x="166255" y="191225"/>
                    <a:pt x="181841" y="197286"/>
                    <a:pt x="185305" y="193823"/>
                  </a:cubicBezTo>
                  <a:cubicBezTo>
                    <a:pt x="203489" y="181700"/>
                    <a:pt x="218209" y="172175"/>
                    <a:pt x="236393" y="160052"/>
                  </a:cubicBezTo>
                  <a:cubicBezTo>
                    <a:pt x="238125" y="159186"/>
                    <a:pt x="238991" y="158320"/>
                    <a:pt x="240723" y="160052"/>
                  </a:cubicBezTo>
                  <a:cubicBezTo>
                    <a:pt x="238125" y="166979"/>
                    <a:pt x="235527" y="178236"/>
                    <a:pt x="227734" y="181700"/>
                  </a:cubicBezTo>
                  <a:cubicBezTo>
                    <a:pt x="219075" y="186030"/>
                    <a:pt x="210416" y="192091"/>
                    <a:pt x="204355" y="201616"/>
                  </a:cubicBezTo>
                  <a:cubicBezTo>
                    <a:pt x="200025" y="208543"/>
                    <a:pt x="195696" y="210275"/>
                    <a:pt x="188768" y="213739"/>
                  </a:cubicBezTo>
                  <a:cubicBezTo>
                    <a:pt x="182707" y="219800"/>
                    <a:pt x="180109" y="220666"/>
                    <a:pt x="172316" y="223264"/>
                  </a:cubicBezTo>
                  <a:cubicBezTo>
                    <a:pt x="168852" y="225861"/>
                    <a:pt x="165389" y="229325"/>
                    <a:pt x="158462" y="229325"/>
                  </a:cubicBezTo>
                  <a:cubicBezTo>
                    <a:pt x="143741" y="230191"/>
                    <a:pt x="130752" y="224995"/>
                    <a:pt x="123825" y="212007"/>
                  </a:cubicBezTo>
                  <a:cubicBezTo>
                    <a:pt x="115166" y="198152"/>
                    <a:pt x="112568" y="183432"/>
                    <a:pt x="111702" y="168711"/>
                  </a:cubicBezTo>
                  <a:cubicBezTo>
                    <a:pt x="110837" y="151393"/>
                    <a:pt x="110837" y="134941"/>
                    <a:pt x="110837" y="117623"/>
                  </a:cubicBezTo>
                  <a:cubicBezTo>
                    <a:pt x="110837" y="90780"/>
                    <a:pt x="111702" y="67400"/>
                    <a:pt x="116898" y="41423"/>
                  </a:cubicBezTo>
                  <a:cubicBezTo>
                    <a:pt x="118630" y="34495"/>
                    <a:pt x="117764" y="30166"/>
                    <a:pt x="116032" y="23239"/>
                  </a:cubicBezTo>
                  <a:cubicBezTo>
                    <a:pt x="115166" y="16311"/>
                    <a:pt x="109105" y="11982"/>
                    <a:pt x="102177" y="18909"/>
                  </a:cubicBezTo>
                  <a:cubicBezTo>
                    <a:pt x="83127" y="36227"/>
                    <a:pt x="70139" y="51814"/>
                    <a:pt x="61480" y="76925"/>
                  </a:cubicBezTo>
                  <a:cubicBezTo>
                    <a:pt x="56284" y="92511"/>
                    <a:pt x="57150" y="107232"/>
                    <a:pt x="58016" y="122818"/>
                  </a:cubicBezTo>
                  <a:cubicBezTo>
                    <a:pt x="58882" y="128880"/>
                    <a:pt x="58882" y="134941"/>
                    <a:pt x="58016" y="141868"/>
                  </a:cubicBezTo>
                  <a:cubicBezTo>
                    <a:pt x="56284" y="165248"/>
                    <a:pt x="54552" y="189493"/>
                    <a:pt x="55418" y="212873"/>
                  </a:cubicBezTo>
                  <a:cubicBezTo>
                    <a:pt x="55418" y="218934"/>
                    <a:pt x="53686" y="220666"/>
                    <a:pt x="46759" y="222398"/>
                  </a:cubicBezTo>
                  <a:cubicBezTo>
                    <a:pt x="44161" y="223264"/>
                    <a:pt x="42430" y="224995"/>
                    <a:pt x="40698" y="225861"/>
                  </a:cubicBezTo>
                  <a:cubicBezTo>
                    <a:pt x="33771" y="231057"/>
                    <a:pt x="27709" y="230191"/>
                    <a:pt x="22514" y="221532"/>
                  </a:cubicBezTo>
                  <a:cubicBezTo>
                    <a:pt x="20782" y="218934"/>
                    <a:pt x="19050" y="215470"/>
                    <a:pt x="16452" y="213739"/>
                  </a:cubicBezTo>
                  <a:cubicBezTo>
                    <a:pt x="13855" y="215470"/>
                    <a:pt x="15587" y="218068"/>
                    <a:pt x="14721" y="219800"/>
                  </a:cubicBezTo>
                  <a:cubicBezTo>
                    <a:pt x="10391" y="218068"/>
                    <a:pt x="8659" y="213739"/>
                    <a:pt x="7793" y="209409"/>
                  </a:cubicBezTo>
                  <a:cubicBezTo>
                    <a:pt x="3464" y="197286"/>
                    <a:pt x="0" y="185164"/>
                    <a:pt x="866" y="172175"/>
                  </a:cubicBezTo>
                  <a:cubicBezTo>
                    <a:pt x="866" y="147930"/>
                    <a:pt x="0" y="124550"/>
                    <a:pt x="0" y="101171"/>
                  </a:cubicBezTo>
                  <a:lnTo>
                    <a:pt x="0" y="8518"/>
                  </a:lnTo>
                  <a:cubicBezTo>
                    <a:pt x="0" y="1591"/>
                    <a:pt x="866" y="1591"/>
                    <a:pt x="6927" y="2457"/>
                  </a:cubicBezTo>
                  <a:cubicBezTo>
                    <a:pt x="9525" y="3323"/>
                    <a:pt x="12123" y="3323"/>
                    <a:pt x="14721" y="2457"/>
                  </a:cubicBezTo>
                  <a:cubicBezTo>
                    <a:pt x="19050" y="725"/>
                    <a:pt x="24246"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2" y="37959"/>
                    <a:pt x="71871" y="25836"/>
                    <a:pt x="80530" y="14580"/>
                  </a:cubicBezTo>
                  <a:cubicBezTo>
                    <a:pt x="90920" y="2457"/>
                    <a:pt x="103043" y="-1873"/>
                    <a:pt x="119496" y="725"/>
                  </a:cubicBezTo>
                  <a:cubicBezTo>
                    <a:pt x="133350" y="3323"/>
                    <a:pt x="141143" y="9384"/>
                    <a:pt x="150668" y="13714"/>
                  </a:cubicBezTo>
                  <a:close/>
                </a:path>
              </a:pathLst>
            </a:custGeom>
            <a:grp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8D1090-F18A-4751-72BC-A455B25F08F5}"/>
                </a:ext>
              </a:extLst>
            </p:cNvPr>
            <p:cNvSpPr/>
            <p:nvPr/>
          </p:nvSpPr>
          <p:spPr>
            <a:xfrm>
              <a:off x="6599398" y="2882402"/>
              <a:ext cx="146898" cy="376243"/>
            </a:xfrm>
            <a:custGeom>
              <a:avLst/>
              <a:gdLst>
                <a:gd name="connsiteX0" fmla="*/ 37794 w 146898"/>
                <a:gd name="connsiteY0" fmla="*/ 7137 h 376243"/>
                <a:gd name="connsiteX1" fmla="*/ 43856 w 146898"/>
                <a:gd name="connsiteY1" fmla="*/ 16661 h 376243"/>
                <a:gd name="connsiteX2" fmla="*/ 46453 w 146898"/>
                <a:gd name="connsiteY2" fmla="*/ 45236 h 376243"/>
                <a:gd name="connsiteX3" fmla="*/ 29135 w 146898"/>
                <a:gd name="connsiteY3" fmla="*/ 54762 h 376243"/>
                <a:gd name="connsiteX4" fmla="*/ 15281 w 146898"/>
                <a:gd name="connsiteY4" fmla="*/ 52164 h 376243"/>
                <a:gd name="connsiteX5" fmla="*/ 7488 w 146898"/>
                <a:gd name="connsiteY5" fmla="*/ 13198 h 376243"/>
                <a:gd name="connsiteX6" fmla="*/ 30001 w 146898"/>
                <a:gd name="connsiteY6" fmla="*/ 209 h 376243"/>
                <a:gd name="connsiteX7" fmla="*/ 37794 w 146898"/>
                <a:gd name="connsiteY7" fmla="*/ 7137 h 376243"/>
                <a:gd name="connsiteX8" fmla="*/ 51649 w 146898"/>
                <a:gd name="connsiteY8" fmla="*/ 164732 h 376243"/>
                <a:gd name="connsiteX9" fmla="*/ 53381 w 146898"/>
                <a:gd name="connsiteY9" fmla="*/ 169061 h 376243"/>
                <a:gd name="connsiteX10" fmla="*/ 60308 w 146898"/>
                <a:gd name="connsiteY10" fmla="*/ 172525 h 376243"/>
                <a:gd name="connsiteX11" fmla="*/ 59442 w 146898"/>
                <a:gd name="connsiteY11" fmla="*/ 180318 h 376243"/>
                <a:gd name="connsiteX12" fmla="*/ 58576 w 146898"/>
                <a:gd name="connsiteY12" fmla="*/ 195905 h 376243"/>
                <a:gd name="connsiteX13" fmla="*/ 61174 w 146898"/>
                <a:gd name="connsiteY13" fmla="*/ 261714 h 376243"/>
                <a:gd name="connsiteX14" fmla="*/ 64638 w 146898"/>
                <a:gd name="connsiteY14" fmla="*/ 301546 h 376243"/>
                <a:gd name="connsiteX15" fmla="*/ 67235 w 146898"/>
                <a:gd name="connsiteY15" fmla="*/ 329255 h 376243"/>
                <a:gd name="connsiteX16" fmla="*/ 75894 w 146898"/>
                <a:gd name="connsiteY16" fmla="*/ 343109 h 376243"/>
                <a:gd name="connsiteX17" fmla="*/ 102738 w 146898"/>
                <a:gd name="connsiteY17" fmla="*/ 328389 h 376243"/>
                <a:gd name="connsiteX18" fmla="*/ 122653 w 146898"/>
                <a:gd name="connsiteY18" fmla="*/ 316266 h 376243"/>
                <a:gd name="connsiteX19" fmla="*/ 130447 w 146898"/>
                <a:gd name="connsiteY19" fmla="*/ 311070 h 376243"/>
                <a:gd name="connsiteX20" fmla="*/ 146899 w 146898"/>
                <a:gd name="connsiteY20" fmla="*/ 309339 h 376243"/>
                <a:gd name="connsiteX21" fmla="*/ 134776 w 146898"/>
                <a:gd name="connsiteY21" fmla="*/ 321461 h 376243"/>
                <a:gd name="connsiteX22" fmla="*/ 118324 w 146898"/>
                <a:gd name="connsiteY22" fmla="*/ 338780 h 376243"/>
                <a:gd name="connsiteX23" fmla="*/ 108799 w 146898"/>
                <a:gd name="connsiteY23" fmla="*/ 344841 h 376243"/>
                <a:gd name="connsiteX24" fmla="*/ 99274 w 146898"/>
                <a:gd name="connsiteY24" fmla="*/ 350902 h 376243"/>
                <a:gd name="connsiteX25" fmla="*/ 89749 w 146898"/>
                <a:gd name="connsiteY25" fmla="*/ 356964 h 376243"/>
                <a:gd name="connsiteX26" fmla="*/ 83687 w 146898"/>
                <a:gd name="connsiteY26" fmla="*/ 363891 h 376243"/>
                <a:gd name="connsiteX27" fmla="*/ 74163 w 146898"/>
                <a:gd name="connsiteY27" fmla="*/ 368220 h 376243"/>
                <a:gd name="connsiteX28" fmla="*/ 64638 w 146898"/>
                <a:gd name="connsiteY28" fmla="*/ 371684 h 376243"/>
                <a:gd name="connsiteX29" fmla="*/ 57710 w 146898"/>
                <a:gd name="connsiteY29" fmla="*/ 373416 h 376243"/>
                <a:gd name="connsiteX30" fmla="*/ 53381 w 146898"/>
                <a:gd name="connsiteY30" fmla="*/ 372550 h 376243"/>
                <a:gd name="connsiteX31" fmla="*/ 48185 w 146898"/>
                <a:gd name="connsiteY31" fmla="*/ 376014 h 376243"/>
                <a:gd name="connsiteX32" fmla="*/ 38660 w 146898"/>
                <a:gd name="connsiteY32" fmla="*/ 373416 h 376243"/>
                <a:gd name="connsiteX33" fmla="*/ 23940 w 146898"/>
                <a:gd name="connsiteY33" fmla="*/ 366489 h 376243"/>
                <a:gd name="connsiteX34" fmla="*/ 15281 w 146898"/>
                <a:gd name="connsiteY34" fmla="*/ 363025 h 376243"/>
                <a:gd name="connsiteX35" fmla="*/ 5756 w 146898"/>
                <a:gd name="connsiteY35" fmla="*/ 333584 h 376243"/>
                <a:gd name="connsiteX36" fmla="*/ 4890 w 146898"/>
                <a:gd name="connsiteY36" fmla="*/ 292021 h 376243"/>
                <a:gd name="connsiteX37" fmla="*/ 7488 w 146898"/>
                <a:gd name="connsiteY37" fmla="*/ 241798 h 376243"/>
                <a:gd name="connsiteX38" fmla="*/ 9219 w 146898"/>
                <a:gd name="connsiteY38" fmla="*/ 198502 h 376243"/>
                <a:gd name="connsiteX39" fmla="*/ 9219 w 146898"/>
                <a:gd name="connsiteY39" fmla="*/ 166464 h 376243"/>
                <a:gd name="connsiteX40" fmla="*/ 15281 w 146898"/>
                <a:gd name="connsiteY40" fmla="*/ 156939 h 376243"/>
                <a:gd name="connsiteX41" fmla="*/ 32599 w 146898"/>
                <a:gd name="connsiteY41" fmla="*/ 150012 h 376243"/>
                <a:gd name="connsiteX42" fmla="*/ 51649 w 146898"/>
                <a:gd name="connsiteY42" fmla="*/ 164732 h 3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243">
                  <a:moveTo>
                    <a:pt x="37794" y="7137"/>
                  </a:moveTo>
                  <a:cubicBezTo>
                    <a:pt x="36928" y="11466"/>
                    <a:pt x="39526" y="13198"/>
                    <a:pt x="43856" y="16661"/>
                  </a:cubicBezTo>
                  <a:cubicBezTo>
                    <a:pt x="55113" y="26186"/>
                    <a:pt x="57710" y="35711"/>
                    <a:pt x="46453" y="45236"/>
                  </a:cubicBezTo>
                  <a:cubicBezTo>
                    <a:pt x="41258" y="48700"/>
                    <a:pt x="37794" y="56493"/>
                    <a:pt x="29135" y="54762"/>
                  </a:cubicBezTo>
                  <a:cubicBezTo>
                    <a:pt x="25672" y="51298"/>
                    <a:pt x="19610" y="53896"/>
                    <a:pt x="15281" y="52164"/>
                  </a:cubicBezTo>
                  <a:cubicBezTo>
                    <a:pt x="-2037" y="43505"/>
                    <a:pt x="-4635" y="29650"/>
                    <a:pt x="7488" y="13198"/>
                  </a:cubicBezTo>
                  <a:cubicBezTo>
                    <a:pt x="12683" y="6271"/>
                    <a:pt x="20476" y="1941"/>
                    <a:pt x="30001" y="209"/>
                  </a:cubicBezTo>
                  <a:cubicBezTo>
                    <a:pt x="36062" y="-657"/>
                    <a:pt x="37794" y="1075"/>
                    <a:pt x="37794" y="7137"/>
                  </a:cubicBezTo>
                  <a:close/>
                  <a:moveTo>
                    <a:pt x="51649" y="164732"/>
                  </a:moveTo>
                  <a:cubicBezTo>
                    <a:pt x="52515" y="166464"/>
                    <a:pt x="52515" y="168195"/>
                    <a:pt x="53381" y="169061"/>
                  </a:cubicBezTo>
                  <a:cubicBezTo>
                    <a:pt x="59442" y="164732"/>
                    <a:pt x="60308" y="165598"/>
                    <a:pt x="60308" y="172525"/>
                  </a:cubicBezTo>
                  <a:cubicBezTo>
                    <a:pt x="61174" y="175123"/>
                    <a:pt x="61174" y="177720"/>
                    <a:pt x="59442" y="180318"/>
                  </a:cubicBezTo>
                  <a:cubicBezTo>
                    <a:pt x="57710" y="185514"/>
                    <a:pt x="57710" y="190709"/>
                    <a:pt x="58576" y="195905"/>
                  </a:cubicBezTo>
                  <a:cubicBezTo>
                    <a:pt x="61174" y="217552"/>
                    <a:pt x="60308" y="239200"/>
                    <a:pt x="61174" y="261714"/>
                  </a:cubicBezTo>
                  <a:cubicBezTo>
                    <a:pt x="62040" y="275568"/>
                    <a:pt x="62906" y="288557"/>
                    <a:pt x="64638" y="301546"/>
                  </a:cubicBezTo>
                  <a:cubicBezTo>
                    <a:pt x="65504" y="311070"/>
                    <a:pt x="66369" y="320595"/>
                    <a:pt x="67235" y="329255"/>
                  </a:cubicBezTo>
                  <a:cubicBezTo>
                    <a:pt x="68101" y="339646"/>
                    <a:pt x="65504" y="347439"/>
                    <a:pt x="75894" y="343109"/>
                  </a:cubicBezTo>
                  <a:cubicBezTo>
                    <a:pt x="87151" y="337914"/>
                    <a:pt x="88883" y="338780"/>
                    <a:pt x="102738" y="328389"/>
                  </a:cubicBezTo>
                  <a:cubicBezTo>
                    <a:pt x="107067" y="324925"/>
                    <a:pt x="117458" y="317132"/>
                    <a:pt x="122653" y="316266"/>
                  </a:cubicBezTo>
                  <a:cubicBezTo>
                    <a:pt x="126117" y="314534"/>
                    <a:pt x="128715" y="312802"/>
                    <a:pt x="130447" y="311070"/>
                  </a:cubicBezTo>
                  <a:cubicBezTo>
                    <a:pt x="134776" y="307607"/>
                    <a:pt x="139972" y="304143"/>
                    <a:pt x="146899" y="309339"/>
                  </a:cubicBezTo>
                  <a:cubicBezTo>
                    <a:pt x="143435" y="314534"/>
                    <a:pt x="139106" y="317998"/>
                    <a:pt x="134776" y="321461"/>
                  </a:cubicBezTo>
                  <a:cubicBezTo>
                    <a:pt x="127849" y="327523"/>
                    <a:pt x="123519" y="330121"/>
                    <a:pt x="118324" y="338780"/>
                  </a:cubicBezTo>
                  <a:cubicBezTo>
                    <a:pt x="115726" y="343109"/>
                    <a:pt x="113994" y="343975"/>
                    <a:pt x="108799" y="344841"/>
                  </a:cubicBezTo>
                  <a:cubicBezTo>
                    <a:pt x="105335" y="344841"/>
                    <a:pt x="101872" y="349171"/>
                    <a:pt x="99274" y="350902"/>
                  </a:cubicBezTo>
                  <a:cubicBezTo>
                    <a:pt x="95810" y="353500"/>
                    <a:pt x="92347" y="354366"/>
                    <a:pt x="89749" y="356964"/>
                  </a:cubicBezTo>
                  <a:cubicBezTo>
                    <a:pt x="88017" y="359561"/>
                    <a:pt x="86285" y="362159"/>
                    <a:pt x="83687" y="363891"/>
                  </a:cubicBezTo>
                  <a:cubicBezTo>
                    <a:pt x="81090" y="365623"/>
                    <a:pt x="77626" y="367354"/>
                    <a:pt x="74163" y="368220"/>
                  </a:cubicBezTo>
                  <a:lnTo>
                    <a:pt x="64638" y="371684"/>
                  </a:lnTo>
                  <a:cubicBezTo>
                    <a:pt x="62906" y="372550"/>
                    <a:pt x="60308" y="373416"/>
                    <a:pt x="57710" y="373416"/>
                  </a:cubicBezTo>
                  <a:cubicBezTo>
                    <a:pt x="55979" y="373416"/>
                    <a:pt x="54247" y="372550"/>
                    <a:pt x="53381" y="372550"/>
                  </a:cubicBezTo>
                  <a:cubicBezTo>
                    <a:pt x="51649" y="373416"/>
                    <a:pt x="49917" y="376014"/>
                    <a:pt x="48185" y="376014"/>
                  </a:cubicBezTo>
                  <a:cubicBezTo>
                    <a:pt x="46453" y="376880"/>
                    <a:pt x="41258" y="375148"/>
                    <a:pt x="38660" y="373416"/>
                  </a:cubicBezTo>
                  <a:cubicBezTo>
                    <a:pt x="34331" y="371684"/>
                    <a:pt x="28269" y="370818"/>
                    <a:pt x="23940" y="366489"/>
                  </a:cubicBezTo>
                  <a:cubicBezTo>
                    <a:pt x="21342" y="364757"/>
                    <a:pt x="17879" y="364757"/>
                    <a:pt x="15281" y="363025"/>
                  </a:cubicBezTo>
                  <a:cubicBezTo>
                    <a:pt x="7488" y="354366"/>
                    <a:pt x="6622" y="343975"/>
                    <a:pt x="5756" y="333584"/>
                  </a:cubicBezTo>
                  <a:cubicBezTo>
                    <a:pt x="4024" y="319729"/>
                    <a:pt x="4890" y="305875"/>
                    <a:pt x="4890" y="292021"/>
                  </a:cubicBezTo>
                  <a:cubicBezTo>
                    <a:pt x="5756" y="275568"/>
                    <a:pt x="5756" y="258250"/>
                    <a:pt x="7488" y="241798"/>
                  </a:cubicBezTo>
                  <a:cubicBezTo>
                    <a:pt x="9219" y="227077"/>
                    <a:pt x="10085" y="212357"/>
                    <a:pt x="9219" y="198502"/>
                  </a:cubicBezTo>
                  <a:cubicBezTo>
                    <a:pt x="8354" y="188111"/>
                    <a:pt x="11817" y="177720"/>
                    <a:pt x="9219" y="166464"/>
                  </a:cubicBezTo>
                  <a:cubicBezTo>
                    <a:pt x="8354" y="163000"/>
                    <a:pt x="12683" y="159536"/>
                    <a:pt x="15281" y="156939"/>
                  </a:cubicBezTo>
                  <a:cubicBezTo>
                    <a:pt x="19610" y="152609"/>
                    <a:pt x="26538" y="150877"/>
                    <a:pt x="32599" y="150012"/>
                  </a:cubicBezTo>
                  <a:cubicBezTo>
                    <a:pt x="43856" y="149146"/>
                    <a:pt x="49051" y="154341"/>
                    <a:pt x="51649" y="164732"/>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65917A-E9CF-139A-AC7F-A8845BE736A1}"/>
                </a:ext>
              </a:extLst>
            </p:cNvPr>
            <p:cNvSpPr/>
            <p:nvPr/>
          </p:nvSpPr>
          <p:spPr>
            <a:xfrm>
              <a:off x="6700404" y="2882402"/>
              <a:ext cx="306532" cy="383512"/>
            </a:xfrm>
            <a:custGeom>
              <a:avLst/>
              <a:gdLst>
                <a:gd name="connsiteX0" fmla="*/ 306532 w 306532"/>
                <a:gd name="connsiteY0" fmla="*/ 308473 h 383512"/>
                <a:gd name="connsiteX1" fmla="*/ 294409 w 306532"/>
                <a:gd name="connsiteY1" fmla="*/ 320595 h 383512"/>
                <a:gd name="connsiteX2" fmla="*/ 277957 w 306532"/>
                <a:gd name="connsiteY2" fmla="*/ 337914 h 383512"/>
                <a:gd name="connsiteX3" fmla="*/ 268432 w 306532"/>
                <a:gd name="connsiteY3" fmla="*/ 343975 h 383512"/>
                <a:gd name="connsiteX4" fmla="*/ 258907 w 306532"/>
                <a:gd name="connsiteY4" fmla="*/ 350036 h 383512"/>
                <a:gd name="connsiteX5" fmla="*/ 249382 w 306532"/>
                <a:gd name="connsiteY5" fmla="*/ 356098 h 383512"/>
                <a:gd name="connsiteX6" fmla="*/ 243321 w 306532"/>
                <a:gd name="connsiteY6" fmla="*/ 363025 h 383512"/>
                <a:gd name="connsiteX7" fmla="*/ 233795 w 306532"/>
                <a:gd name="connsiteY7" fmla="*/ 367354 h 383512"/>
                <a:gd name="connsiteX8" fmla="*/ 224271 w 306532"/>
                <a:gd name="connsiteY8" fmla="*/ 370818 h 383512"/>
                <a:gd name="connsiteX9" fmla="*/ 217343 w 306532"/>
                <a:gd name="connsiteY9" fmla="*/ 372550 h 383512"/>
                <a:gd name="connsiteX10" fmla="*/ 213014 w 306532"/>
                <a:gd name="connsiteY10" fmla="*/ 371684 h 383512"/>
                <a:gd name="connsiteX11" fmla="*/ 207818 w 306532"/>
                <a:gd name="connsiteY11" fmla="*/ 375148 h 383512"/>
                <a:gd name="connsiteX12" fmla="*/ 201757 w 306532"/>
                <a:gd name="connsiteY12" fmla="*/ 372550 h 383512"/>
                <a:gd name="connsiteX13" fmla="*/ 193098 w 306532"/>
                <a:gd name="connsiteY13" fmla="*/ 368220 h 383512"/>
                <a:gd name="connsiteX14" fmla="*/ 181841 w 306532"/>
                <a:gd name="connsiteY14" fmla="*/ 366489 h 383512"/>
                <a:gd name="connsiteX15" fmla="*/ 174914 w 306532"/>
                <a:gd name="connsiteY15" fmla="*/ 363025 h 383512"/>
                <a:gd name="connsiteX16" fmla="*/ 165389 w 306532"/>
                <a:gd name="connsiteY16" fmla="*/ 337914 h 383512"/>
                <a:gd name="connsiteX17" fmla="*/ 142875 w 306532"/>
                <a:gd name="connsiteY17" fmla="*/ 360427 h 383512"/>
                <a:gd name="connsiteX18" fmla="*/ 125557 w 306532"/>
                <a:gd name="connsiteY18" fmla="*/ 369086 h 383512"/>
                <a:gd name="connsiteX19" fmla="*/ 118630 w 306532"/>
                <a:gd name="connsiteY19" fmla="*/ 372550 h 383512"/>
                <a:gd name="connsiteX20" fmla="*/ 85725 w 306532"/>
                <a:gd name="connsiteY20" fmla="*/ 382075 h 383512"/>
                <a:gd name="connsiteX21" fmla="*/ 76200 w 306532"/>
                <a:gd name="connsiteY21" fmla="*/ 382941 h 383512"/>
                <a:gd name="connsiteX22" fmla="*/ 71871 w 306532"/>
                <a:gd name="connsiteY22" fmla="*/ 380343 h 383512"/>
                <a:gd name="connsiteX23" fmla="*/ 65809 w 306532"/>
                <a:gd name="connsiteY23" fmla="*/ 368220 h 383512"/>
                <a:gd name="connsiteX24" fmla="*/ 60614 w 306532"/>
                <a:gd name="connsiteY24" fmla="*/ 364757 h 383512"/>
                <a:gd name="connsiteX25" fmla="*/ 57150 w 306532"/>
                <a:gd name="connsiteY25" fmla="*/ 363025 h 383512"/>
                <a:gd name="connsiteX26" fmla="*/ 43295 w 306532"/>
                <a:gd name="connsiteY26" fmla="*/ 331852 h 383512"/>
                <a:gd name="connsiteX27" fmla="*/ 41564 w 306532"/>
                <a:gd name="connsiteY27" fmla="*/ 286825 h 383512"/>
                <a:gd name="connsiteX28" fmla="*/ 42430 w 306532"/>
                <a:gd name="connsiteY28" fmla="*/ 209759 h 383512"/>
                <a:gd name="connsiteX29" fmla="*/ 45893 w 306532"/>
                <a:gd name="connsiteY29" fmla="*/ 143084 h 383512"/>
                <a:gd name="connsiteX30" fmla="*/ 45027 w 306532"/>
                <a:gd name="connsiteY30" fmla="*/ 131827 h 383512"/>
                <a:gd name="connsiteX31" fmla="*/ 18184 w 306532"/>
                <a:gd name="connsiteY31" fmla="*/ 130961 h 383512"/>
                <a:gd name="connsiteX32" fmla="*/ 38966 w 306532"/>
                <a:gd name="connsiteY32" fmla="*/ 126632 h 383512"/>
                <a:gd name="connsiteX33" fmla="*/ 13855 w 306532"/>
                <a:gd name="connsiteY33" fmla="*/ 127498 h 383512"/>
                <a:gd name="connsiteX34" fmla="*/ 0 w 306532"/>
                <a:gd name="connsiteY34" fmla="*/ 116241 h 383512"/>
                <a:gd name="connsiteX35" fmla="*/ 39832 w 306532"/>
                <a:gd name="connsiteY35" fmla="*/ 110180 h 383512"/>
                <a:gd name="connsiteX36" fmla="*/ 43295 w 306532"/>
                <a:gd name="connsiteY36" fmla="*/ 105850 h 383512"/>
                <a:gd name="connsiteX37" fmla="*/ 43295 w 306532"/>
                <a:gd name="connsiteY37" fmla="*/ 88532 h 383512"/>
                <a:gd name="connsiteX38" fmla="*/ 45893 w 306532"/>
                <a:gd name="connsiteY38" fmla="*/ 64286 h 383512"/>
                <a:gd name="connsiteX39" fmla="*/ 51089 w 306532"/>
                <a:gd name="connsiteY39" fmla="*/ 80739 h 383512"/>
                <a:gd name="connsiteX40" fmla="*/ 52821 w 306532"/>
                <a:gd name="connsiteY40" fmla="*/ 56493 h 383512"/>
                <a:gd name="connsiteX41" fmla="*/ 59748 w 306532"/>
                <a:gd name="connsiteY41" fmla="*/ 41773 h 383512"/>
                <a:gd name="connsiteX42" fmla="*/ 80530 w 306532"/>
                <a:gd name="connsiteY42" fmla="*/ 72945 h 383512"/>
                <a:gd name="connsiteX43" fmla="*/ 87457 w 306532"/>
                <a:gd name="connsiteY43" fmla="*/ 107582 h 383512"/>
                <a:gd name="connsiteX44" fmla="*/ 113434 w 306532"/>
                <a:gd name="connsiteY44" fmla="*/ 105850 h 383512"/>
                <a:gd name="connsiteX45" fmla="*/ 141143 w 306532"/>
                <a:gd name="connsiteY45" fmla="*/ 104118 h 383512"/>
                <a:gd name="connsiteX46" fmla="*/ 183573 w 306532"/>
                <a:gd name="connsiteY46" fmla="*/ 99789 h 383512"/>
                <a:gd name="connsiteX47" fmla="*/ 207818 w 306532"/>
                <a:gd name="connsiteY47" fmla="*/ 98057 h 383512"/>
                <a:gd name="connsiteX48" fmla="*/ 231198 w 306532"/>
                <a:gd name="connsiteY48" fmla="*/ 96325 h 383512"/>
                <a:gd name="connsiteX49" fmla="*/ 248516 w 306532"/>
                <a:gd name="connsiteY49" fmla="*/ 106716 h 383512"/>
                <a:gd name="connsiteX50" fmla="*/ 258041 w 306532"/>
                <a:gd name="connsiteY50" fmla="*/ 113643 h 383512"/>
                <a:gd name="connsiteX51" fmla="*/ 238991 w 306532"/>
                <a:gd name="connsiteY51" fmla="*/ 120570 h 383512"/>
                <a:gd name="connsiteX52" fmla="*/ 219075 w 306532"/>
                <a:gd name="connsiteY52" fmla="*/ 124034 h 383512"/>
                <a:gd name="connsiteX53" fmla="*/ 175780 w 306532"/>
                <a:gd name="connsiteY53" fmla="*/ 123168 h 383512"/>
                <a:gd name="connsiteX54" fmla="*/ 150668 w 306532"/>
                <a:gd name="connsiteY54" fmla="*/ 124034 h 383512"/>
                <a:gd name="connsiteX55" fmla="*/ 121227 w 306532"/>
                <a:gd name="connsiteY55" fmla="*/ 125766 h 383512"/>
                <a:gd name="connsiteX56" fmla="*/ 98714 w 306532"/>
                <a:gd name="connsiteY56" fmla="*/ 127498 h 383512"/>
                <a:gd name="connsiteX57" fmla="*/ 90920 w 306532"/>
                <a:gd name="connsiteY57" fmla="*/ 136157 h 383512"/>
                <a:gd name="connsiteX58" fmla="*/ 95250 w 306532"/>
                <a:gd name="connsiteY58" fmla="*/ 195905 h 383512"/>
                <a:gd name="connsiteX59" fmla="*/ 96982 w 306532"/>
                <a:gd name="connsiteY59" fmla="*/ 243530 h 383512"/>
                <a:gd name="connsiteX60" fmla="*/ 101311 w 306532"/>
                <a:gd name="connsiteY60" fmla="*/ 299814 h 383512"/>
                <a:gd name="connsiteX61" fmla="*/ 104775 w 306532"/>
                <a:gd name="connsiteY61" fmla="*/ 332718 h 383512"/>
                <a:gd name="connsiteX62" fmla="*/ 116898 w 306532"/>
                <a:gd name="connsiteY62" fmla="*/ 349171 h 383512"/>
                <a:gd name="connsiteX63" fmla="*/ 122093 w 306532"/>
                <a:gd name="connsiteY63" fmla="*/ 350036 h 383512"/>
                <a:gd name="connsiteX64" fmla="*/ 132484 w 306532"/>
                <a:gd name="connsiteY64" fmla="*/ 344841 h 383512"/>
                <a:gd name="connsiteX65" fmla="*/ 157596 w 306532"/>
                <a:gd name="connsiteY65" fmla="*/ 325791 h 383512"/>
                <a:gd name="connsiteX66" fmla="*/ 164523 w 306532"/>
                <a:gd name="connsiteY66" fmla="*/ 321461 h 383512"/>
                <a:gd name="connsiteX67" fmla="*/ 165389 w 306532"/>
                <a:gd name="connsiteY67" fmla="*/ 291155 h 383512"/>
                <a:gd name="connsiteX68" fmla="*/ 167987 w 306532"/>
                <a:gd name="connsiteY68" fmla="*/ 240932 h 383512"/>
                <a:gd name="connsiteX69" fmla="*/ 169718 w 306532"/>
                <a:gd name="connsiteY69" fmla="*/ 197637 h 383512"/>
                <a:gd name="connsiteX70" fmla="*/ 169718 w 306532"/>
                <a:gd name="connsiteY70" fmla="*/ 165598 h 383512"/>
                <a:gd name="connsiteX71" fmla="*/ 175780 w 306532"/>
                <a:gd name="connsiteY71" fmla="*/ 156073 h 383512"/>
                <a:gd name="connsiteX72" fmla="*/ 193098 w 306532"/>
                <a:gd name="connsiteY72" fmla="*/ 149146 h 383512"/>
                <a:gd name="connsiteX73" fmla="*/ 211282 w 306532"/>
                <a:gd name="connsiteY73" fmla="*/ 163866 h 383512"/>
                <a:gd name="connsiteX74" fmla="*/ 213014 w 306532"/>
                <a:gd name="connsiteY74" fmla="*/ 168195 h 383512"/>
                <a:gd name="connsiteX75" fmla="*/ 219941 w 306532"/>
                <a:gd name="connsiteY75" fmla="*/ 171659 h 383512"/>
                <a:gd name="connsiteX76" fmla="*/ 219075 w 306532"/>
                <a:gd name="connsiteY76" fmla="*/ 179452 h 383512"/>
                <a:gd name="connsiteX77" fmla="*/ 218209 w 306532"/>
                <a:gd name="connsiteY77" fmla="*/ 195039 h 383512"/>
                <a:gd name="connsiteX78" fmla="*/ 220807 w 306532"/>
                <a:gd name="connsiteY78" fmla="*/ 260848 h 383512"/>
                <a:gd name="connsiteX79" fmla="*/ 224271 w 306532"/>
                <a:gd name="connsiteY79" fmla="*/ 300680 h 383512"/>
                <a:gd name="connsiteX80" fmla="*/ 226868 w 306532"/>
                <a:gd name="connsiteY80" fmla="*/ 328389 h 383512"/>
                <a:gd name="connsiteX81" fmla="*/ 235527 w 306532"/>
                <a:gd name="connsiteY81" fmla="*/ 342243 h 383512"/>
                <a:gd name="connsiteX82" fmla="*/ 262371 w 306532"/>
                <a:gd name="connsiteY82" fmla="*/ 327523 h 383512"/>
                <a:gd name="connsiteX83" fmla="*/ 282286 w 306532"/>
                <a:gd name="connsiteY83" fmla="*/ 315400 h 383512"/>
                <a:gd name="connsiteX84" fmla="*/ 290080 w 306532"/>
                <a:gd name="connsiteY84" fmla="*/ 310205 h 383512"/>
                <a:gd name="connsiteX85" fmla="*/ 306532 w 306532"/>
                <a:gd name="connsiteY85" fmla="*/ 308473 h 383512"/>
                <a:gd name="connsiteX86" fmla="*/ 100446 w 306532"/>
                <a:gd name="connsiteY86" fmla="*/ 349171 h 383512"/>
                <a:gd name="connsiteX87" fmla="*/ 87457 w 306532"/>
                <a:gd name="connsiteY87" fmla="*/ 330121 h 383512"/>
                <a:gd name="connsiteX88" fmla="*/ 90920 w 306532"/>
                <a:gd name="connsiteY88" fmla="*/ 345707 h 383512"/>
                <a:gd name="connsiteX89" fmla="*/ 94384 w 306532"/>
                <a:gd name="connsiteY89" fmla="*/ 349171 h 383512"/>
                <a:gd name="connsiteX90" fmla="*/ 100446 w 306532"/>
                <a:gd name="connsiteY90" fmla="*/ 349171 h 383512"/>
                <a:gd name="connsiteX91" fmla="*/ 166255 w 306532"/>
                <a:gd name="connsiteY91" fmla="*/ 13198 h 383512"/>
                <a:gd name="connsiteX92" fmla="*/ 188768 w 306532"/>
                <a:gd name="connsiteY92" fmla="*/ 209 h 383512"/>
                <a:gd name="connsiteX93" fmla="*/ 197427 w 306532"/>
                <a:gd name="connsiteY93" fmla="*/ 7137 h 383512"/>
                <a:gd name="connsiteX94" fmla="*/ 203489 w 306532"/>
                <a:gd name="connsiteY94" fmla="*/ 16661 h 383512"/>
                <a:gd name="connsiteX95" fmla="*/ 206087 w 306532"/>
                <a:gd name="connsiteY95" fmla="*/ 45236 h 383512"/>
                <a:gd name="connsiteX96" fmla="*/ 188768 w 306532"/>
                <a:gd name="connsiteY96" fmla="*/ 54762 h 383512"/>
                <a:gd name="connsiteX97" fmla="*/ 174914 w 306532"/>
                <a:gd name="connsiteY97" fmla="*/ 52164 h 383512"/>
                <a:gd name="connsiteX98" fmla="*/ 166255 w 306532"/>
                <a:gd name="connsiteY98" fmla="*/ 13198 h 3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2" h="383512">
                  <a:moveTo>
                    <a:pt x="306532" y="308473"/>
                  </a:moveTo>
                  <a:cubicBezTo>
                    <a:pt x="303068" y="313668"/>
                    <a:pt x="298739" y="317132"/>
                    <a:pt x="294409" y="320595"/>
                  </a:cubicBezTo>
                  <a:cubicBezTo>
                    <a:pt x="287482" y="326657"/>
                    <a:pt x="283152" y="329255"/>
                    <a:pt x="277957" y="337914"/>
                  </a:cubicBezTo>
                  <a:cubicBezTo>
                    <a:pt x="275359" y="342243"/>
                    <a:pt x="273627" y="343109"/>
                    <a:pt x="268432" y="343975"/>
                  </a:cubicBezTo>
                  <a:cubicBezTo>
                    <a:pt x="264968" y="343975"/>
                    <a:pt x="261505" y="348305"/>
                    <a:pt x="258907" y="350036"/>
                  </a:cubicBezTo>
                  <a:cubicBezTo>
                    <a:pt x="255443" y="352634"/>
                    <a:pt x="251980" y="353500"/>
                    <a:pt x="249382" y="356098"/>
                  </a:cubicBezTo>
                  <a:cubicBezTo>
                    <a:pt x="247650" y="358695"/>
                    <a:pt x="245918" y="361293"/>
                    <a:pt x="243321" y="363025"/>
                  </a:cubicBezTo>
                  <a:cubicBezTo>
                    <a:pt x="240723" y="364757"/>
                    <a:pt x="237259" y="366489"/>
                    <a:pt x="233795" y="367354"/>
                  </a:cubicBezTo>
                  <a:lnTo>
                    <a:pt x="224271" y="370818"/>
                  </a:lnTo>
                  <a:cubicBezTo>
                    <a:pt x="222539" y="371684"/>
                    <a:pt x="219941" y="372550"/>
                    <a:pt x="217343" y="372550"/>
                  </a:cubicBezTo>
                  <a:cubicBezTo>
                    <a:pt x="215612" y="372550"/>
                    <a:pt x="213880" y="371684"/>
                    <a:pt x="213014" y="371684"/>
                  </a:cubicBezTo>
                  <a:cubicBezTo>
                    <a:pt x="211282" y="372550"/>
                    <a:pt x="209550" y="375148"/>
                    <a:pt x="207818" y="375148"/>
                  </a:cubicBezTo>
                  <a:cubicBezTo>
                    <a:pt x="206087" y="376014"/>
                    <a:pt x="203489" y="374282"/>
                    <a:pt x="201757" y="372550"/>
                  </a:cubicBezTo>
                  <a:cubicBezTo>
                    <a:pt x="200025" y="370818"/>
                    <a:pt x="197427" y="368220"/>
                    <a:pt x="193098" y="368220"/>
                  </a:cubicBezTo>
                  <a:cubicBezTo>
                    <a:pt x="189634" y="367354"/>
                    <a:pt x="186170" y="362159"/>
                    <a:pt x="181841" y="366489"/>
                  </a:cubicBezTo>
                  <a:cubicBezTo>
                    <a:pt x="180109" y="368220"/>
                    <a:pt x="177511" y="364757"/>
                    <a:pt x="174914" y="363025"/>
                  </a:cubicBezTo>
                  <a:cubicBezTo>
                    <a:pt x="167987" y="356098"/>
                    <a:pt x="166255" y="346573"/>
                    <a:pt x="165389" y="337914"/>
                  </a:cubicBezTo>
                  <a:cubicBezTo>
                    <a:pt x="153266" y="349171"/>
                    <a:pt x="148936" y="354366"/>
                    <a:pt x="142875" y="360427"/>
                  </a:cubicBezTo>
                  <a:cubicBezTo>
                    <a:pt x="136814" y="367354"/>
                    <a:pt x="134216" y="366489"/>
                    <a:pt x="125557" y="369086"/>
                  </a:cubicBezTo>
                  <a:cubicBezTo>
                    <a:pt x="123825" y="369952"/>
                    <a:pt x="120362" y="370818"/>
                    <a:pt x="118630" y="372550"/>
                  </a:cubicBezTo>
                  <a:cubicBezTo>
                    <a:pt x="107373" y="381209"/>
                    <a:pt x="101311" y="382941"/>
                    <a:pt x="85725" y="382075"/>
                  </a:cubicBezTo>
                  <a:cubicBezTo>
                    <a:pt x="82261" y="382075"/>
                    <a:pt x="79664" y="379477"/>
                    <a:pt x="76200" y="382941"/>
                  </a:cubicBezTo>
                  <a:cubicBezTo>
                    <a:pt x="74468" y="384673"/>
                    <a:pt x="72737" y="382075"/>
                    <a:pt x="71871" y="380343"/>
                  </a:cubicBezTo>
                  <a:cubicBezTo>
                    <a:pt x="70139" y="376014"/>
                    <a:pt x="68407" y="371684"/>
                    <a:pt x="65809" y="368220"/>
                  </a:cubicBezTo>
                  <a:cubicBezTo>
                    <a:pt x="64943" y="365623"/>
                    <a:pt x="64077" y="363025"/>
                    <a:pt x="60614" y="364757"/>
                  </a:cubicBezTo>
                  <a:cubicBezTo>
                    <a:pt x="58882" y="365623"/>
                    <a:pt x="58016" y="364757"/>
                    <a:pt x="57150" y="363025"/>
                  </a:cubicBezTo>
                  <a:cubicBezTo>
                    <a:pt x="50223" y="353500"/>
                    <a:pt x="45893" y="343975"/>
                    <a:pt x="43295" y="331852"/>
                  </a:cubicBezTo>
                  <a:cubicBezTo>
                    <a:pt x="41564" y="317132"/>
                    <a:pt x="41564" y="301546"/>
                    <a:pt x="41564" y="286825"/>
                  </a:cubicBezTo>
                  <a:cubicBezTo>
                    <a:pt x="42430" y="261714"/>
                    <a:pt x="40698" y="235736"/>
                    <a:pt x="42430" y="209759"/>
                  </a:cubicBezTo>
                  <a:cubicBezTo>
                    <a:pt x="44161" y="188111"/>
                    <a:pt x="45027" y="163866"/>
                    <a:pt x="45893" y="143084"/>
                  </a:cubicBezTo>
                  <a:cubicBezTo>
                    <a:pt x="45893" y="139621"/>
                    <a:pt x="46759" y="136157"/>
                    <a:pt x="45027" y="131827"/>
                  </a:cubicBezTo>
                  <a:cubicBezTo>
                    <a:pt x="38100" y="133559"/>
                    <a:pt x="17318" y="135291"/>
                    <a:pt x="18184" y="130961"/>
                  </a:cubicBezTo>
                  <a:cubicBezTo>
                    <a:pt x="23380" y="130095"/>
                    <a:pt x="32905" y="127498"/>
                    <a:pt x="38966" y="126632"/>
                  </a:cubicBezTo>
                  <a:cubicBezTo>
                    <a:pt x="31173" y="124034"/>
                    <a:pt x="19916" y="127498"/>
                    <a:pt x="13855" y="127498"/>
                  </a:cubicBezTo>
                  <a:cubicBezTo>
                    <a:pt x="2598" y="127498"/>
                    <a:pt x="0" y="125766"/>
                    <a:pt x="0" y="116241"/>
                  </a:cubicBezTo>
                  <a:cubicBezTo>
                    <a:pt x="11257" y="115375"/>
                    <a:pt x="28575" y="111046"/>
                    <a:pt x="39832" y="110180"/>
                  </a:cubicBezTo>
                  <a:cubicBezTo>
                    <a:pt x="43295" y="110180"/>
                    <a:pt x="43295" y="109314"/>
                    <a:pt x="43295" y="105850"/>
                  </a:cubicBezTo>
                  <a:cubicBezTo>
                    <a:pt x="44161" y="99789"/>
                    <a:pt x="44161" y="93727"/>
                    <a:pt x="43295" y="88532"/>
                  </a:cubicBezTo>
                  <a:cubicBezTo>
                    <a:pt x="42430" y="80739"/>
                    <a:pt x="44161" y="72945"/>
                    <a:pt x="45893" y="64286"/>
                  </a:cubicBezTo>
                  <a:cubicBezTo>
                    <a:pt x="49357" y="61689"/>
                    <a:pt x="47625" y="75543"/>
                    <a:pt x="51089" y="80739"/>
                  </a:cubicBezTo>
                  <a:cubicBezTo>
                    <a:pt x="54552" y="72080"/>
                    <a:pt x="54552" y="64286"/>
                    <a:pt x="52821" y="56493"/>
                  </a:cubicBezTo>
                  <a:cubicBezTo>
                    <a:pt x="51955" y="49566"/>
                    <a:pt x="53686" y="45236"/>
                    <a:pt x="59748" y="41773"/>
                  </a:cubicBezTo>
                  <a:cubicBezTo>
                    <a:pt x="71871" y="48700"/>
                    <a:pt x="77066" y="60823"/>
                    <a:pt x="80530" y="72945"/>
                  </a:cubicBezTo>
                  <a:cubicBezTo>
                    <a:pt x="83993" y="83336"/>
                    <a:pt x="84859" y="96325"/>
                    <a:pt x="87457" y="107582"/>
                  </a:cubicBezTo>
                  <a:cubicBezTo>
                    <a:pt x="98714" y="106716"/>
                    <a:pt x="108239" y="106716"/>
                    <a:pt x="113434" y="105850"/>
                  </a:cubicBezTo>
                  <a:cubicBezTo>
                    <a:pt x="117764" y="104984"/>
                    <a:pt x="124691" y="104118"/>
                    <a:pt x="141143" y="104118"/>
                  </a:cubicBezTo>
                  <a:cubicBezTo>
                    <a:pt x="149802" y="104118"/>
                    <a:pt x="174914" y="99789"/>
                    <a:pt x="183573" y="99789"/>
                  </a:cubicBezTo>
                  <a:cubicBezTo>
                    <a:pt x="189634" y="99789"/>
                    <a:pt x="202623" y="96325"/>
                    <a:pt x="207818" y="98057"/>
                  </a:cubicBezTo>
                  <a:cubicBezTo>
                    <a:pt x="212148" y="99789"/>
                    <a:pt x="226868" y="96325"/>
                    <a:pt x="231198" y="96325"/>
                  </a:cubicBezTo>
                  <a:cubicBezTo>
                    <a:pt x="237259" y="96325"/>
                    <a:pt x="258041" y="102387"/>
                    <a:pt x="248516" y="106716"/>
                  </a:cubicBezTo>
                  <a:cubicBezTo>
                    <a:pt x="245052" y="108448"/>
                    <a:pt x="255443" y="111046"/>
                    <a:pt x="258041" y="113643"/>
                  </a:cubicBezTo>
                  <a:cubicBezTo>
                    <a:pt x="248516" y="113643"/>
                    <a:pt x="232930" y="117107"/>
                    <a:pt x="238991" y="120570"/>
                  </a:cubicBezTo>
                  <a:cubicBezTo>
                    <a:pt x="241589" y="122302"/>
                    <a:pt x="229466" y="122302"/>
                    <a:pt x="219075" y="124034"/>
                  </a:cubicBezTo>
                  <a:cubicBezTo>
                    <a:pt x="216477" y="124900"/>
                    <a:pt x="204355" y="121436"/>
                    <a:pt x="175780" y="123168"/>
                  </a:cubicBezTo>
                  <a:cubicBezTo>
                    <a:pt x="161925" y="124034"/>
                    <a:pt x="163657" y="124034"/>
                    <a:pt x="150668" y="124034"/>
                  </a:cubicBezTo>
                  <a:cubicBezTo>
                    <a:pt x="138545" y="124900"/>
                    <a:pt x="132484" y="124900"/>
                    <a:pt x="121227" y="125766"/>
                  </a:cubicBezTo>
                  <a:cubicBezTo>
                    <a:pt x="118630" y="126632"/>
                    <a:pt x="103043" y="128364"/>
                    <a:pt x="98714" y="127498"/>
                  </a:cubicBezTo>
                  <a:cubicBezTo>
                    <a:pt x="90920" y="126632"/>
                    <a:pt x="90055" y="128364"/>
                    <a:pt x="90920" y="136157"/>
                  </a:cubicBezTo>
                  <a:cubicBezTo>
                    <a:pt x="91786" y="155207"/>
                    <a:pt x="94384" y="176854"/>
                    <a:pt x="95250" y="195905"/>
                  </a:cubicBezTo>
                  <a:cubicBezTo>
                    <a:pt x="96116" y="212357"/>
                    <a:pt x="97848" y="227943"/>
                    <a:pt x="96982" y="243530"/>
                  </a:cubicBezTo>
                  <a:cubicBezTo>
                    <a:pt x="96116" y="262580"/>
                    <a:pt x="100446" y="280764"/>
                    <a:pt x="101311" y="299814"/>
                  </a:cubicBezTo>
                  <a:cubicBezTo>
                    <a:pt x="102177" y="311070"/>
                    <a:pt x="103043" y="321461"/>
                    <a:pt x="104775" y="332718"/>
                  </a:cubicBezTo>
                  <a:cubicBezTo>
                    <a:pt x="105641" y="340512"/>
                    <a:pt x="110837" y="344841"/>
                    <a:pt x="116898" y="349171"/>
                  </a:cubicBezTo>
                  <a:cubicBezTo>
                    <a:pt x="118630" y="350902"/>
                    <a:pt x="120362" y="350902"/>
                    <a:pt x="122093" y="350036"/>
                  </a:cubicBezTo>
                  <a:lnTo>
                    <a:pt x="132484" y="344841"/>
                  </a:lnTo>
                  <a:cubicBezTo>
                    <a:pt x="147205" y="336182"/>
                    <a:pt x="148936" y="333584"/>
                    <a:pt x="157596" y="325791"/>
                  </a:cubicBezTo>
                  <a:cubicBezTo>
                    <a:pt x="159328" y="324059"/>
                    <a:pt x="161925" y="322327"/>
                    <a:pt x="164523" y="321461"/>
                  </a:cubicBezTo>
                  <a:cubicBezTo>
                    <a:pt x="164523" y="311936"/>
                    <a:pt x="164523" y="301546"/>
                    <a:pt x="165389" y="291155"/>
                  </a:cubicBezTo>
                  <a:cubicBezTo>
                    <a:pt x="166255" y="274702"/>
                    <a:pt x="166255" y="257384"/>
                    <a:pt x="167987" y="240932"/>
                  </a:cubicBezTo>
                  <a:cubicBezTo>
                    <a:pt x="169718" y="226211"/>
                    <a:pt x="170584" y="211491"/>
                    <a:pt x="169718" y="197637"/>
                  </a:cubicBezTo>
                  <a:cubicBezTo>
                    <a:pt x="168852" y="187246"/>
                    <a:pt x="172316" y="176854"/>
                    <a:pt x="169718" y="165598"/>
                  </a:cubicBezTo>
                  <a:cubicBezTo>
                    <a:pt x="168852" y="162134"/>
                    <a:pt x="173182" y="157805"/>
                    <a:pt x="175780" y="156073"/>
                  </a:cubicBezTo>
                  <a:cubicBezTo>
                    <a:pt x="180109" y="151743"/>
                    <a:pt x="187036" y="150012"/>
                    <a:pt x="193098" y="149146"/>
                  </a:cubicBezTo>
                  <a:cubicBezTo>
                    <a:pt x="204355" y="148280"/>
                    <a:pt x="208684" y="153475"/>
                    <a:pt x="211282" y="163866"/>
                  </a:cubicBezTo>
                  <a:cubicBezTo>
                    <a:pt x="212148" y="165598"/>
                    <a:pt x="212148" y="167330"/>
                    <a:pt x="213014" y="168195"/>
                  </a:cubicBezTo>
                  <a:cubicBezTo>
                    <a:pt x="219075" y="163866"/>
                    <a:pt x="219941" y="164732"/>
                    <a:pt x="219941" y="171659"/>
                  </a:cubicBezTo>
                  <a:cubicBezTo>
                    <a:pt x="220807" y="174257"/>
                    <a:pt x="220807" y="176854"/>
                    <a:pt x="219075" y="179452"/>
                  </a:cubicBezTo>
                  <a:cubicBezTo>
                    <a:pt x="217343" y="184648"/>
                    <a:pt x="217343" y="189843"/>
                    <a:pt x="218209" y="195039"/>
                  </a:cubicBezTo>
                  <a:cubicBezTo>
                    <a:pt x="220807" y="216686"/>
                    <a:pt x="219941" y="238334"/>
                    <a:pt x="220807" y="260848"/>
                  </a:cubicBezTo>
                  <a:cubicBezTo>
                    <a:pt x="221673" y="274702"/>
                    <a:pt x="222539" y="287691"/>
                    <a:pt x="224271" y="300680"/>
                  </a:cubicBezTo>
                  <a:cubicBezTo>
                    <a:pt x="225136" y="310205"/>
                    <a:pt x="226002" y="319729"/>
                    <a:pt x="226868" y="328389"/>
                  </a:cubicBezTo>
                  <a:cubicBezTo>
                    <a:pt x="227734" y="338780"/>
                    <a:pt x="225136" y="346573"/>
                    <a:pt x="235527" y="342243"/>
                  </a:cubicBezTo>
                  <a:cubicBezTo>
                    <a:pt x="246784" y="337048"/>
                    <a:pt x="248516" y="337914"/>
                    <a:pt x="262371" y="327523"/>
                  </a:cubicBezTo>
                  <a:cubicBezTo>
                    <a:pt x="266700" y="324059"/>
                    <a:pt x="277091" y="316266"/>
                    <a:pt x="282286" y="315400"/>
                  </a:cubicBezTo>
                  <a:cubicBezTo>
                    <a:pt x="285750" y="313668"/>
                    <a:pt x="288348" y="311936"/>
                    <a:pt x="290080" y="310205"/>
                  </a:cubicBezTo>
                  <a:cubicBezTo>
                    <a:pt x="295275" y="307607"/>
                    <a:pt x="300471" y="303277"/>
                    <a:pt x="306532" y="308473"/>
                  </a:cubicBezTo>
                  <a:close/>
                  <a:moveTo>
                    <a:pt x="100446" y="349171"/>
                  </a:moveTo>
                  <a:cubicBezTo>
                    <a:pt x="94384" y="343109"/>
                    <a:pt x="89189" y="330121"/>
                    <a:pt x="87457" y="330121"/>
                  </a:cubicBezTo>
                  <a:cubicBezTo>
                    <a:pt x="86591" y="330121"/>
                    <a:pt x="90920" y="344841"/>
                    <a:pt x="90920" y="345707"/>
                  </a:cubicBezTo>
                  <a:cubicBezTo>
                    <a:pt x="90920" y="347439"/>
                    <a:pt x="93518" y="347439"/>
                    <a:pt x="94384" y="349171"/>
                  </a:cubicBezTo>
                  <a:cubicBezTo>
                    <a:pt x="95250" y="352634"/>
                    <a:pt x="106507" y="356098"/>
                    <a:pt x="100446" y="349171"/>
                  </a:cubicBezTo>
                  <a:close/>
                  <a:moveTo>
                    <a:pt x="166255" y="13198"/>
                  </a:moveTo>
                  <a:cubicBezTo>
                    <a:pt x="171450" y="6271"/>
                    <a:pt x="179243" y="1941"/>
                    <a:pt x="188768" y="209"/>
                  </a:cubicBezTo>
                  <a:cubicBezTo>
                    <a:pt x="194830" y="-657"/>
                    <a:pt x="197427" y="1075"/>
                    <a:pt x="197427" y="7137"/>
                  </a:cubicBezTo>
                  <a:cubicBezTo>
                    <a:pt x="196561" y="11466"/>
                    <a:pt x="199159" y="13198"/>
                    <a:pt x="203489" y="16661"/>
                  </a:cubicBezTo>
                  <a:cubicBezTo>
                    <a:pt x="214746" y="26186"/>
                    <a:pt x="217343" y="35711"/>
                    <a:pt x="206087" y="45236"/>
                  </a:cubicBezTo>
                  <a:cubicBezTo>
                    <a:pt x="200891" y="48700"/>
                    <a:pt x="197427" y="56493"/>
                    <a:pt x="188768" y="54762"/>
                  </a:cubicBezTo>
                  <a:cubicBezTo>
                    <a:pt x="185305" y="51298"/>
                    <a:pt x="179243" y="53896"/>
                    <a:pt x="174914" y="52164"/>
                  </a:cubicBezTo>
                  <a:cubicBezTo>
                    <a:pt x="156730" y="43505"/>
                    <a:pt x="154132" y="29650"/>
                    <a:pt x="166255" y="1319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80ED20-99E0-832C-C7B7-6FFD23003CE1}"/>
                </a:ext>
              </a:extLst>
            </p:cNvPr>
            <p:cNvSpPr/>
            <p:nvPr/>
          </p:nvSpPr>
          <p:spPr>
            <a:xfrm>
              <a:off x="698089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29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4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4786 w 221033"/>
                <a:gd name="connsiteY43" fmla="*/ 195169 h 221261"/>
                <a:gd name="connsiteX44" fmla="*/ 22579 w 221033"/>
                <a:gd name="connsiteY44" fmla="*/ 203828 h 221261"/>
                <a:gd name="connsiteX45" fmla="*/ 34702 w 221033"/>
                <a:gd name="connsiteY45" fmla="*/ 210756 h 221261"/>
                <a:gd name="connsiteX46" fmla="*/ 19982 w 221033"/>
                <a:gd name="connsiteY46" fmla="*/ 190840 h 221261"/>
                <a:gd name="connsiteX47" fmla="*/ 14786 w 221033"/>
                <a:gd name="connsiteY47" fmla="*/ 189108 h 221261"/>
                <a:gd name="connsiteX48" fmla="*/ 14786 w 221033"/>
                <a:gd name="connsiteY48" fmla="*/ 195169 h 221261"/>
                <a:gd name="connsiteX49" fmla="*/ 90986 w 221033"/>
                <a:gd name="connsiteY49" fmla="*/ 98187 h 221261"/>
                <a:gd name="connsiteX50" fmla="*/ 85791 w 221033"/>
                <a:gd name="connsiteY50" fmla="*/ 102517 h 221261"/>
                <a:gd name="connsiteX51" fmla="*/ 79729 w 221033"/>
                <a:gd name="connsiteY51" fmla="*/ 104249 h 221261"/>
                <a:gd name="connsiteX52" fmla="*/ 68473 w 221033"/>
                <a:gd name="connsiteY52" fmla="*/ 113774 h 221261"/>
                <a:gd name="connsiteX53" fmla="*/ 57216 w 221033"/>
                <a:gd name="connsiteY53" fmla="*/ 127628 h 221261"/>
                <a:gd name="connsiteX54" fmla="*/ 58082 w 221033"/>
                <a:gd name="connsiteY54" fmla="*/ 184778 h 221261"/>
                <a:gd name="connsiteX55" fmla="*/ 73668 w 221033"/>
                <a:gd name="connsiteY55" fmla="*/ 191706 h 221261"/>
                <a:gd name="connsiteX56" fmla="*/ 94450 w 221033"/>
                <a:gd name="connsiteY56" fmla="*/ 182181 h 221261"/>
                <a:gd name="connsiteX57" fmla="*/ 97914 w 221033"/>
                <a:gd name="connsiteY57" fmla="*/ 173522 h 221261"/>
                <a:gd name="connsiteX58" fmla="*/ 97914 w 221033"/>
                <a:gd name="connsiteY58" fmla="*/ 163997 h 221261"/>
                <a:gd name="connsiteX59" fmla="*/ 97048 w 221033"/>
                <a:gd name="connsiteY59" fmla="*/ 131092 h 221261"/>
                <a:gd name="connsiteX60" fmla="*/ 97914 w 221033"/>
                <a:gd name="connsiteY60" fmla="*/ 110310 h 221261"/>
                <a:gd name="connsiteX61" fmla="*/ 98780 w 221033"/>
                <a:gd name="connsiteY61" fmla="*/ 93858 h 221261"/>
                <a:gd name="connsiteX62" fmla="*/ 90986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8"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29"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5" y="15060"/>
                    <a:pt x="51155" y="14194"/>
                  </a:cubicBezTo>
                  <a:cubicBezTo>
                    <a:pt x="62411" y="12462"/>
                    <a:pt x="71070" y="7267"/>
                    <a:pt x="82327" y="3803"/>
                  </a:cubicBezTo>
                  <a:cubicBezTo>
                    <a:pt x="87523" y="2071"/>
                    <a:pt x="89255" y="1206"/>
                    <a:pt x="94450" y="340"/>
                  </a:cubicBezTo>
                  <a:cubicBezTo>
                    <a:pt x="100511" y="-526"/>
                    <a:pt x="105707" y="1206"/>
                    <a:pt x="110902" y="3803"/>
                  </a:cubicBezTo>
                  <a:cubicBezTo>
                    <a:pt x="116098" y="6401"/>
                    <a:pt x="120427" y="9865"/>
                    <a:pt x="127354" y="9865"/>
                  </a:cubicBezTo>
                  <a:cubicBezTo>
                    <a:pt x="129086" y="6401"/>
                    <a:pt x="126488" y="6401"/>
                    <a:pt x="123025" y="3803"/>
                  </a:cubicBezTo>
                  <a:cubicBezTo>
                    <a:pt x="118695" y="2937"/>
                    <a:pt x="116964" y="340"/>
                    <a:pt x="120427" y="340"/>
                  </a:cubicBezTo>
                  <a:cubicBezTo>
                    <a:pt x="129086" y="-1392"/>
                    <a:pt x="138611" y="3803"/>
                    <a:pt x="144673" y="8999"/>
                  </a:cubicBezTo>
                  <a:close/>
                  <a:moveTo>
                    <a:pt x="14786" y="195169"/>
                  </a:moveTo>
                  <a:cubicBezTo>
                    <a:pt x="18250" y="196901"/>
                    <a:pt x="19116" y="201230"/>
                    <a:pt x="22579" y="203828"/>
                  </a:cubicBezTo>
                  <a:cubicBezTo>
                    <a:pt x="26043" y="205560"/>
                    <a:pt x="27775" y="210756"/>
                    <a:pt x="34702" y="210756"/>
                  </a:cubicBezTo>
                  <a:cubicBezTo>
                    <a:pt x="28641" y="203828"/>
                    <a:pt x="23445" y="198633"/>
                    <a:pt x="19982" y="190840"/>
                  </a:cubicBezTo>
                  <a:cubicBezTo>
                    <a:pt x="19116" y="189108"/>
                    <a:pt x="14786" y="181315"/>
                    <a:pt x="14786" y="189108"/>
                  </a:cubicBezTo>
                  <a:cubicBezTo>
                    <a:pt x="14786" y="190840"/>
                    <a:pt x="12189" y="193437"/>
                    <a:pt x="14786" y="195169"/>
                  </a:cubicBezTo>
                  <a:close/>
                  <a:moveTo>
                    <a:pt x="90986" y="98187"/>
                  </a:moveTo>
                  <a:cubicBezTo>
                    <a:pt x="89255" y="100785"/>
                    <a:pt x="88389" y="102517"/>
                    <a:pt x="85791" y="102517"/>
                  </a:cubicBezTo>
                  <a:cubicBezTo>
                    <a:pt x="84059" y="102517"/>
                    <a:pt x="83193" y="101651"/>
                    <a:pt x="79729" y="104249"/>
                  </a:cubicBezTo>
                  <a:cubicBezTo>
                    <a:pt x="74534" y="108578"/>
                    <a:pt x="73668" y="110310"/>
                    <a:pt x="68473" y="113774"/>
                  </a:cubicBezTo>
                  <a:cubicBezTo>
                    <a:pt x="63277" y="117237"/>
                    <a:pt x="58948" y="122433"/>
                    <a:pt x="57216" y="127628"/>
                  </a:cubicBezTo>
                  <a:cubicBezTo>
                    <a:pt x="47691" y="150142"/>
                    <a:pt x="50289" y="177851"/>
                    <a:pt x="58082" y="184778"/>
                  </a:cubicBezTo>
                  <a:cubicBezTo>
                    <a:pt x="64143" y="189974"/>
                    <a:pt x="66741" y="194303"/>
                    <a:pt x="73668" y="191706"/>
                  </a:cubicBezTo>
                  <a:cubicBezTo>
                    <a:pt x="77998" y="189974"/>
                    <a:pt x="90120" y="183047"/>
                    <a:pt x="94450" y="182181"/>
                  </a:cubicBezTo>
                  <a:cubicBezTo>
                    <a:pt x="97914" y="181315"/>
                    <a:pt x="97914" y="177851"/>
                    <a:pt x="97914" y="173522"/>
                  </a:cubicBezTo>
                  <a:cubicBezTo>
                    <a:pt x="97914" y="170924"/>
                    <a:pt x="97048" y="167460"/>
                    <a:pt x="97914" y="163997"/>
                  </a:cubicBezTo>
                  <a:cubicBezTo>
                    <a:pt x="98780" y="154471"/>
                    <a:pt x="94450" y="146678"/>
                    <a:pt x="97048" y="131092"/>
                  </a:cubicBezTo>
                  <a:cubicBezTo>
                    <a:pt x="97914" y="124165"/>
                    <a:pt x="96182" y="117237"/>
                    <a:pt x="97914" y="110310"/>
                  </a:cubicBezTo>
                  <a:cubicBezTo>
                    <a:pt x="99646" y="104249"/>
                    <a:pt x="98780" y="100785"/>
                    <a:pt x="98780" y="93858"/>
                  </a:cubicBezTo>
                  <a:cubicBezTo>
                    <a:pt x="96182" y="95590"/>
                    <a:pt x="92718" y="97321"/>
                    <a:pt x="90986" y="9818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3D6A0E2-DBA6-0FD0-5CE0-56F7AFB75EC3}"/>
                </a:ext>
              </a:extLst>
            </p:cNvPr>
            <p:cNvSpPr/>
            <p:nvPr/>
          </p:nvSpPr>
          <p:spPr>
            <a:xfrm>
              <a:off x="7210208" y="2903544"/>
              <a:ext cx="150018" cy="356135"/>
            </a:xfrm>
            <a:custGeom>
              <a:avLst/>
              <a:gdLst>
                <a:gd name="connsiteX0" fmla="*/ 27059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6 w 150018"/>
                <a:gd name="connsiteY18" fmla="*/ 354871 h 356135"/>
                <a:gd name="connsiteX19" fmla="*/ 5412 w 150018"/>
                <a:gd name="connsiteY19" fmla="*/ 321100 h 356135"/>
                <a:gd name="connsiteX20" fmla="*/ 217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5244 w 150018"/>
                <a:gd name="connsiteY27" fmla="*/ 334089 h 356135"/>
                <a:gd name="connsiteX28" fmla="*/ 52171 w 150018"/>
                <a:gd name="connsiteY28" fmla="*/ 334955 h 356135"/>
                <a:gd name="connsiteX29" fmla="*/ 47842 w 150018"/>
                <a:gd name="connsiteY29" fmla="*/ 316771 h 356135"/>
                <a:gd name="connsiteX30" fmla="*/ 45244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4" y="351407"/>
                    <a:pt x="57366" y="354871"/>
                  </a:cubicBezTo>
                  <a:cubicBezTo>
                    <a:pt x="30523" y="360932"/>
                    <a:pt x="9741" y="344480"/>
                    <a:pt x="5412" y="321100"/>
                  </a:cubicBezTo>
                  <a:cubicBezTo>
                    <a:pt x="1082" y="298587"/>
                    <a:pt x="-649" y="276073"/>
                    <a:pt x="217"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19266" y="714"/>
                    <a:pt x="23596" y="3312"/>
                    <a:pt x="27059" y="8507"/>
                  </a:cubicBezTo>
                  <a:close/>
                  <a:moveTo>
                    <a:pt x="45244" y="334089"/>
                  </a:moveTo>
                  <a:cubicBezTo>
                    <a:pt x="46976" y="336687"/>
                    <a:pt x="49573" y="337553"/>
                    <a:pt x="52171" y="334955"/>
                  </a:cubicBezTo>
                  <a:cubicBezTo>
                    <a:pt x="51305" y="330626"/>
                    <a:pt x="50439" y="321966"/>
                    <a:pt x="47842" y="316771"/>
                  </a:cubicBezTo>
                  <a:cubicBezTo>
                    <a:pt x="43512" y="321966"/>
                    <a:pt x="43512" y="330626"/>
                    <a:pt x="45244" y="334089"/>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B4F045-9D4C-9E97-C761-FC889A6A6AC2}"/>
                </a:ext>
              </a:extLst>
            </p:cNvPr>
            <p:cNvSpPr/>
            <p:nvPr/>
          </p:nvSpPr>
          <p:spPr>
            <a:xfrm>
              <a:off x="7474355" y="2870488"/>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C2EB4A4-21C4-B896-1303-F94D7BA4B31A}"/>
                </a:ext>
              </a:extLst>
            </p:cNvPr>
            <p:cNvSpPr/>
            <p:nvPr/>
          </p:nvSpPr>
          <p:spPr>
            <a:xfrm>
              <a:off x="7719738" y="3026700"/>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7" y="10043"/>
                    <a:pt x="77773" y="13507"/>
                    <a:pt x="78639" y="4847"/>
                  </a:cubicBezTo>
                  <a:cubicBezTo>
                    <a:pt x="78639" y="3116"/>
                    <a:pt x="80371" y="3982"/>
                    <a:pt x="82102" y="3116"/>
                  </a:cubicBezTo>
                  <a:cubicBezTo>
                    <a:pt x="96823" y="1384"/>
                    <a:pt x="108946" y="8311"/>
                    <a:pt x="121068" y="16104"/>
                  </a:cubicBezTo>
                  <a:cubicBezTo>
                    <a:pt x="121934" y="16104"/>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2" y="136466"/>
                    <a:pt x="152241" y="145991"/>
                  </a:cubicBezTo>
                  <a:cubicBezTo>
                    <a:pt x="150509" y="149454"/>
                    <a:pt x="148778" y="154650"/>
                    <a:pt x="148778" y="158979"/>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7" y="218727"/>
                    <a:pt x="111543" y="214397"/>
                  </a:cubicBezTo>
                  <a:cubicBezTo>
                    <a:pt x="108080" y="212666"/>
                    <a:pt x="105482" y="215263"/>
                    <a:pt x="102884"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1" y="2250"/>
                  </a:cubicBezTo>
                  <a:close/>
                  <a:moveTo>
                    <a:pt x="69114" y="28227"/>
                  </a:moveTo>
                  <a:cubicBezTo>
                    <a:pt x="67382" y="35154"/>
                    <a:pt x="63918"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7" y="201409"/>
                    <a:pt x="75175" y="200543"/>
                  </a:cubicBezTo>
                  <a:cubicBezTo>
                    <a:pt x="82102" y="197945"/>
                    <a:pt x="83834" y="204007"/>
                    <a:pt x="86432" y="209202"/>
                  </a:cubicBezTo>
                  <a:cubicBezTo>
                    <a:pt x="90762" y="208336"/>
                    <a:pt x="94225" y="205738"/>
                    <a:pt x="95091" y="203141"/>
                  </a:cubicBezTo>
                  <a:cubicBezTo>
                    <a:pt x="104616" y="191884"/>
                    <a:pt x="108946" y="178029"/>
                    <a:pt x="110677"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9093"/>
                    <a:pt x="74309" y="29093"/>
                    <a:pt x="69114" y="28227"/>
                  </a:cubicBezTo>
                  <a:close/>
                  <a:moveTo>
                    <a:pt x="98555" y="233447"/>
                  </a:moveTo>
                  <a:cubicBezTo>
                    <a:pt x="100287" y="232581"/>
                    <a:pt x="102018" y="231716"/>
                    <a:pt x="101153" y="229118"/>
                  </a:cubicBezTo>
                  <a:cubicBezTo>
                    <a:pt x="100287"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D9404DC-B334-8882-24FA-1BC411487DDF}"/>
                </a:ext>
              </a:extLst>
            </p:cNvPr>
            <p:cNvSpPr/>
            <p:nvPr/>
          </p:nvSpPr>
          <p:spPr>
            <a:xfrm>
              <a:off x="791434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263B69-E4E4-7A82-50FC-135C8BA6A360}"/>
                </a:ext>
              </a:extLst>
            </p:cNvPr>
            <p:cNvSpPr/>
            <p:nvPr/>
          </p:nvSpPr>
          <p:spPr>
            <a:xfrm>
              <a:off x="8143658" y="2903544"/>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Magnifying glass with solid fill">
            <a:extLst>
              <a:ext uri="{FF2B5EF4-FFF2-40B4-BE49-F238E27FC236}">
                <a16:creationId xmlns:a16="http://schemas.microsoft.com/office/drawing/2014/main" id="{D4A122F4-2AE3-4F1B-5B92-6B03F3176F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flipH="1">
            <a:off x="10883721" y="1643433"/>
            <a:ext cx="985019" cy="98501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B5A0"/>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6C839EE-8977-8E6D-7AD7-CDD56EDC4806}"/>
              </a:ext>
            </a:extLst>
          </p:cNvPr>
          <p:cNvPicPr>
            <a:picLocks noChangeAspect="1"/>
          </p:cNvPicPr>
          <p:nvPr/>
        </p:nvPicPr>
        <p:blipFill>
          <a:blip r:embed="rId2"/>
          <a:stretch>
            <a:fillRect/>
          </a:stretch>
        </p:blipFill>
        <p:spPr>
          <a:xfrm>
            <a:off x="0" y="0"/>
            <a:ext cx="12192000" cy="6858000"/>
          </a:xfrm>
          <a:prstGeom prst="rect">
            <a:avLst/>
          </a:prstGeom>
        </p:spPr>
      </p:pic>
      <p:sp>
        <p:nvSpPr>
          <p:cNvPr id="78" name="Rectangle 77">
            <a:extLst>
              <a:ext uri="{FF2B5EF4-FFF2-40B4-BE49-F238E27FC236}">
                <a16:creationId xmlns:a16="http://schemas.microsoft.com/office/drawing/2014/main" id="{8D80A87E-0EF2-572F-F3F5-EB18ED07942E}"/>
              </a:ext>
            </a:extLst>
          </p:cNvPr>
          <p:cNvSpPr/>
          <p:nvPr/>
        </p:nvSpPr>
        <p:spPr>
          <a:xfrm>
            <a:off x="0" y="1477774"/>
            <a:ext cx="12192000" cy="1188720"/>
          </a:xfrm>
          <a:prstGeom prst="rect">
            <a:avLst/>
          </a:prstGeom>
          <a:gradFill>
            <a:gsLst>
              <a:gs pos="7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962B3E2-0248-DBD4-8280-D76731066AEB}"/>
              </a:ext>
            </a:extLst>
          </p:cNvPr>
          <p:cNvSpPr/>
          <p:nvPr/>
        </p:nvSpPr>
        <p:spPr>
          <a:xfrm>
            <a:off x="0" y="2810946"/>
            <a:ext cx="12192000" cy="1188720"/>
          </a:xfrm>
          <a:prstGeom prst="rect">
            <a:avLst/>
          </a:prstGeom>
          <a:gradFill>
            <a:gsLst>
              <a:gs pos="74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B425BA2-981D-7253-2F97-395CB881BFB2}"/>
              </a:ext>
            </a:extLst>
          </p:cNvPr>
          <p:cNvSpPr/>
          <p:nvPr/>
        </p:nvSpPr>
        <p:spPr>
          <a:xfrm>
            <a:off x="0" y="414344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5FF364A-0F37-6BBA-A8A9-517DB6389FEB}"/>
              </a:ext>
            </a:extLst>
          </p:cNvPr>
          <p:cNvSpPr/>
          <p:nvPr/>
        </p:nvSpPr>
        <p:spPr>
          <a:xfrm>
            <a:off x="0" y="546522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D9675E4-CC71-A56C-CA4F-B0D810A57E50}"/>
              </a:ext>
            </a:extLst>
          </p:cNvPr>
          <p:cNvSpPr/>
          <p:nvPr/>
        </p:nvSpPr>
        <p:spPr>
          <a:xfrm>
            <a:off x="0" y="157533"/>
            <a:ext cx="12192000" cy="1188720"/>
          </a:xfrm>
          <a:prstGeom prst="rect">
            <a:avLst/>
          </a:prstGeom>
          <a:gradFill>
            <a:gsLst>
              <a:gs pos="64000">
                <a:srgbClr val="2E404D">
                  <a:alpha val="80000"/>
                </a:srgbClr>
              </a:gs>
              <a:gs pos="100000">
                <a:srgbClr val="1F3545">
                  <a:alpha val="89804"/>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7A0272E7-7EAF-C71C-AE06-D9BC8C1CB112}"/>
              </a:ext>
            </a:extLst>
          </p:cNvPr>
          <p:cNvSpPr txBox="1"/>
          <p:nvPr/>
        </p:nvSpPr>
        <p:spPr>
          <a:xfrm>
            <a:off x="1319388" y="221033"/>
            <a:ext cx="9310512" cy="584775"/>
          </a:xfrm>
          <a:prstGeom prst="rect">
            <a:avLst/>
          </a:prstGeom>
          <a:noFill/>
        </p:spPr>
        <p:txBody>
          <a:bodyPr wrap="square" rtlCol="0">
            <a:spAutoFit/>
          </a:bodyPr>
          <a:lstStyle/>
          <a:p>
            <a:pPr rtl="0"/>
            <a:r>
              <a:rPr lang="de-DE" sz="1600">
                <a:solidFill>
                  <a:schemeClr val="bg1"/>
                </a:solidFill>
                <a:latin typeface="Century Gothic" panose="020B0502020202020204" pitchFamily="34" charset="0"/>
              </a:rPr>
              <a:t>Was genau soll mit dem Projekt erreicht werden? Wer muss beteiligt sein? </a:t>
            </a:r>
          </a:p>
          <a:p>
            <a:pPr rtl="0"/>
            <a:r>
              <a:rPr lang="de-DE" sz="1600">
                <a:solidFill>
                  <a:schemeClr val="bg1"/>
                </a:solidFill>
                <a:latin typeface="Century Gothic" panose="020B0502020202020204" pitchFamily="34" charset="0"/>
              </a:rPr>
              <a:t>Was muss vorher erledigt werden?</a:t>
            </a:r>
          </a:p>
        </p:txBody>
      </p:sp>
      <p:sp>
        <p:nvSpPr>
          <p:cNvPr id="84" name="Freeform 83">
            <a:extLst>
              <a:ext uri="{FF2B5EF4-FFF2-40B4-BE49-F238E27FC236}">
                <a16:creationId xmlns:a16="http://schemas.microsoft.com/office/drawing/2014/main" id="{468D0610-35C3-762C-A9E3-C68663B20F36}"/>
              </a:ext>
            </a:extLst>
          </p:cNvPr>
          <p:cNvSpPr/>
          <p:nvPr/>
        </p:nvSpPr>
        <p:spPr>
          <a:xfrm>
            <a:off x="343682" y="2017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rgbClr val="69B5A0">
              <a:alpha val="60000"/>
            </a:srgbClr>
          </a:solid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47B1CC8-D0BB-4121-6394-92BFABDD4C2E}"/>
              </a:ext>
            </a:extLst>
          </p:cNvPr>
          <p:cNvSpPr/>
          <p:nvPr/>
        </p:nvSpPr>
        <p:spPr>
          <a:xfrm>
            <a:off x="245908" y="15221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rgbClr val="69B5A0">
              <a:alpha val="60000"/>
            </a:srgbClr>
          </a:solid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17AA9D9-45DA-4259-90EA-E105499CA037}"/>
              </a:ext>
            </a:extLst>
          </p:cNvPr>
          <p:cNvSpPr/>
          <p:nvPr/>
        </p:nvSpPr>
        <p:spPr>
          <a:xfrm>
            <a:off x="310815" y="28545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rgbClr val="69B5A0">
              <a:alpha val="60000"/>
            </a:srgbClr>
          </a:solid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6731490-320E-DFA9-9117-1F16C7A8CA15}"/>
              </a:ext>
            </a:extLst>
          </p:cNvPr>
          <p:cNvSpPr/>
          <p:nvPr/>
        </p:nvSpPr>
        <p:spPr>
          <a:xfrm>
            <a:off x="313193" y="41896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rgbClr val="69B5A0">
              <a:alpha val="60000"/>
            </a:srgbClr>
          </a:solid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9237B09-E52E-0AD2-3203-C62CE17E2BDE}"/>
              </a:ext>
            </a:extLst>
          </p:cNvPr>
          <p:cNvSpPr/>
          <p:nvPr/>
        </p:nvSpPr>
        <p:spPr>
          <a:xfrm>
            <a:off x="311096" y="54829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rgbClr val="69B5A0">
              <a:alpha val="60000"/>
            </a:srgbClr>
          </a:solidFill>
          <a:ln w="8653" cap="flat">
            <a:noFill/>
            <a:prstDash val="solid"/>
            <a:miter/>
          </a:ln>
        </p:spPr>
        <p:txBody>
          <a:bodyPr rtlCol="0" anchor="ctr"/>
          <a:lstStyle/>
          <a:p>
            <a:endParaRPr lang="en-US"/>
          </a:p>
        </p:txBody>
      </p:sp>
      <p:grpSp>
        <p:nvGrpSpPr>
          <p:cNvPr id="89" name="Graphic 137">
            <a:extLst>
              <a:ext uri="{FF2B5EF4-FFF2-40B4-BE49-F238E27FC236}">
                <a16:creationId xmlns:a16="http://schemas.microsoft.com/office/drawing/2014/main" id="{D7E7D0B4-A8C1-614C-CB8A-45A7FEB35400}"/>
              </a:ext>
            </a:extLst>
          </p:cNvPr>
          <p:cNvGrpSpPr/>
          <p:nvPr/>
        </p:nvGrpSpPr>
        <p:grpSpPr>
          <a:xfrm>
            <a:off x="10697720" y="933444"/>
            <a:ext cx="1331337" cy="476250"/>
            <a:chOff x="4267630" y="4072370"/>
            <a:chExt cx="1331337" cy="476250"/>
          </a:xfrm>
          <a:solidFill>
            <a:srgbClr val="6BB9A0"/>
          </a:solidFill>
          <a:effectLst>
            <a:outerShdw blurRad="50800" dist="38100" dir="2700000" algn="tl" rotWithShape="0">
              <a:prstClr val="black">
                <a:alpha val="40000"/>
              </a:prstClr>
            </a:outerShdw>
          </a:effectLst>
        </p:grpSpPr>
        <p:sp>
          <p:nvSpPr>
            <p:cNvPr id="90" name="Freeform 89">
              <a:extLst>
                <a:ext uri="{FF2B5EF4-FFF2-40B4-BE49-F238E27FC236}">
                  <a16:creationId xmlns:a16="http://schemas.microsoft.com/office/drawing/2014/main" id="{B0EE9DEE-48CC-9774-7D6E-9EB2309AA8A2}"/>
                </a:ext>
              </a:extLst>
            </p:cNvPr>
            <p:cNvSpPr/>
            <p:nvPr/>
          </p:nvSpPr>
          <p:spPr>
            <a:xfrm>
              <a:off x="4267630" y="4219615"/>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3 h 227168"/>
                <a:gd name="connsiteX6" fmla="*/ 66244 w 129147"/>
                <a:gd name="connsiteY6" fmla="*/ 55378 h 227168"/>
                <a:gd name="connsiteX7" fmla="*/ 87892 w 129147"/>
                <a:gd name="connsiteY7" fmla="*/ 79623 h 227168"/>
                <a:gd name="connsiteX8" fmla="*/ 117333 w 129147"/>
                <a:gd name="connsiteY8" fmla="*/ 111662 h 227168"/>
                <a:gd name="connsiteX9" fmla="*/ 128589 w 129147"/>
                <a:gd name="connsiteY9" fmla="*/ 169678 h 227168"/>
                <a:gd name="connsiteX10" fmla="*/ 113003 w 129147"/>
                <a:gd name="connsiteY10" fmla="*/ 199984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5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5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0267 w 129147"/>
                <a:gd name="connsiteY34" fmla="*/ 89148 h 227168"/>
                <a:gd name="connsiteX35" fmla="*/ 49792 w 129147"/>
                <a:gd name="connsiteY35" fmla="*/ 105600 h 227168"/>
                <a:gd name="connsiteX36" fmla="*/ 59317 w 129147"/>
                <a:gd name="connsiteY36" fmla="*/ 120321 h 227168"/>
                <a:gd name="connsiteX37" fmla="*/ 67976 w 129147"/>
                <a:gd name="connsiteY37" fmla="*/ 127248 h 227168"/>
                <a:gd name="connsiteX38" fmla="*/ 67976 w 129147"/>
                <a:gd name="connsiteY38" fmla="*/ 120321 h 227168"/>
                <a:gd name="connsiteX39" fmla="*/ 61914 w 129147"/>
                <a:gd name="connsiteY39" fmla="*/ 113393 h 227168"/>
                <a:gd name="connsiteX40" fmla="*/ 48926 w 129147"/>
                <a:gd name="connsiteY40" fmla="*/ 96941 h 227168"/>
                <a:gd name="connsiteX41" fmla="*/ 40267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8" y="24205"/>
                    <a:pt x="77501" y="28534"/>
                  </a:cubicBezTo>
                  <a:cubicBezTo>
                    <a:pt x="73171" y="34596"/>
                    <a:pt x="62780" y="36328"/>
                    <a:pt x="65378" y="45853"/>
                  </a:cubicBezTo>
                  <a:cubicBezTo>
                    <a:pt x="66244" y="48450"/>
                    <a:pt x="66244" y="51914"/>
                    <a:pt x="66244" y="55378"/>
                  </a:cubicBezTo>
                  <a:cubicBezTo>
                    <a:pt x="67110" y="61439"/>
                    <a:pt x="82696" y="75293"/>
                    <a:pt x="87892" y="79623"/>
                  </a:cubicBezTo>
                  <a:cubicBezTo>
                    <a:pt x="99149" y="88282"/>
                    <a:pt x="112137" y="103003"/>
                    <a:pt x="117333" y="111662"/>
                  </a:cubicBezTo>
                  <a:cubicBezTo>
                    <a:pt x="124260" y="123784"/>
                    <a:pt x="131187" y="154957"/>
                    <a:pt x="128589" y="169678"/>
                  </a:cubicBezTo>
                  <a:cubicBezTo>
                    <a:pt x="125992" y="179203"/>
                    <a:pt x="119064" y="189594"/>
                    <a:pt x="113003" y="199984"/>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8"/>
                    <a:pt x="32473" y="220766"/>
                    <a:pt x="17753" y="212973"/>
                  </a:cubicBezTo>
                  <a:cubicBezTo>
                    <a:pt x="3899" y="204314"/>
                    <a:pt x="8228" y="205180"/>
                    <a:pt x="3899" y="199118"/>
                  </a:cubicBezTo>
                  <a:cubicBezTo>
                    <a:pt x="-431" y="191325"/>
                    <a:pt x="6496" y="195655"/>
                    <a:pt x="5630" y="194789"/>
                  </a:cubicBezTo>
                  <a:cubicBezTo>
                    <a:pt x="4764" y="192191"/>
                    <a:pt x="-3029" y="186130"/>
                    <a:pt x="1301" y="187862"/>
                  </a:cubicBezTo>
                  <a:cubicBezTo>
                    <a:pt x="3033" y="188728"/>
                    <a:pt x="3033" y="186996"/>
                    <a:pt x="4764" y="186996"/>
                  </a:cubicBezTo>
                  <a:cubicBezTo>
                    <a:pt x="9094" y="187862"/>
                    <a:pt x="16021" y="194789"/>
                    <a:pt x="16021" y="191325"/>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5"/>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3"/>
                    <a:pt x="45462" y="16412"/>
                  </a:cubicBezTo>
                  <a:cubicBezTo>
                    <a:pt x="54121" y="10350"/>
                    <a:pt x="62780" y="10350"/>
                    <a:pt x="72305" y="8618"/>
                  </a:cubicBezTo>
                  <a:cubicBezTo>
                    <a:pt x="79233" y="6887"/>
                    <a:pt x="87026" y="5155"/>
                    <a:pt x="93953" y="2557"/>
                  </a:cubicBezTo>
                  <a:cubicBezTo>
                    <a:pt x="96551" y="-2638"/>
                    <a:pt x="103478" y="1691"/>
                    <a:pt x="111271" y="1691"/>
                  </a:cubicBezTo>
                  <a:close/>
                  <a:moveTo>
                    <a:pt x="40267" y="89148"/>
                  </a:moveTo>
                  <a:cubicBezTo>
                    <a:pt x="36803" y="88282"/>
                    <a:pt x="48060" y="102137"/>
                    <a:pt x="49792" y="105600"/>
                  </a:cubicBezTo>
                  <a:lnTo>
                    <a:pt x="59317" y="120321"/>
                  </a:lnTo>
                  <a:cubicBezTo>
                    <a:pt x="61914" y="122918"/>
                    <a:pt x="65378" y="127248"/>
                    <a:pt x="67976" y="127248"/>
                  </a:cubicBezTo>
                  <a:cubicBezTo>
                    <a:pt x="67976" y="125516"/>
                    <a:pt x="68842" y="122918"/>
                    <a:pt x="67976" y="120321"/>
                  </a:cubicBezTo>
                  <a:cubicBezTo>
                    <a:pt x="67976" y="120321"/>
                    <a:pt x="66244" y="118589"/>
                    <a:pt x="61914" y="113393"/>
                  </a:cubicBezTo>
                  <a:lnTo>
                    <a:pt x="48926" y="96941"/>
                  </a:lnTo>
                  <a:lnTo>
                    <a:pt x="40267" y="89148"/>
                  </a:ln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663C53E-83CD-38C1-88EC-A745BC0FEB5B}"/>
                </a:ext>
              </a:extLst>
            </p:cNvPr>
            <p:cNvSpPr/>
            <p:nvPr/>
          </p:nvSpPr>
          <p:spPr>
            <a:xfrm>
              <a:off x="4436942" y="4216111"/>
              <a:ext cx="175754" cy="332509"/>
            </a:xfrm>
            <a:custGeom>
              <a:avLst/>
              <a:gdLst>
                <a:gd name="connsiteX0" fmla="*/ 28550 w 175754"/>
                <a:gd name="connsiteY0" fmla="*/ 6927 h 332509"/>
                <a:gd name="connsiteX1" fmla="*/ 34612 w 175754"/>
                <a:gd name="connsiteY1" fmla="*/ 10391 h 332509"/>
                <a:gd name="connsiteX2" fmla="*/ 45869 w 175754"/>
                <a:gd name="connsiteY2" fmla="*/ 20782 h 332509"/>
                <a:gd name="connsiteX3" fmla="*/ 53662 w 175754"/>
                <a:gd name="connsiteY3" fmla="*/ 45893 h 332509"/>
                <a:gd name="connsiteX4" fmla="*/ 71846 w 175754"/>
                <a:gd name="connsiteY4" fmla="*/ 28575 h 332509"/>
                <a:gd name="connsiteX5" fmla="*/ 141119 w 175754"/>
                <a:gd name="connsiteY5" fmla="*/ 12123 h 332509"/>
                <a:gd name="connsiteX6" fmla="*/ 151510 w 175754"/>
                <a:gd name="connsiteY6" fmla="*/ 20782 h 332509"/>
                <a:gd name="connsiteX7" fmla="*/ 172291 w 175754"/>
                <a:gd name="connsiteY7" fmla="*/ 65809 h 332509"/>
                <a:gd name="connsiteX8" fmla="*/ 175755 w 175754"/>
                <a:gd name="connsiteY8" fmla="*/ 103043 h 332509"/>
                <a:gd name="connsiteX9" fmla="*/ 175755 w 175754"/>
                <a:gd name="connsiteY9" fmla="*/ 107373 h 332509"/>
                <a:gd name="connsiteX10" fmla="*/ 174023 w 175754"/>
                <a:gd name="connsiteY10" fmla="*/ 148936 h 332509"/>
                <a:gd name="connsiteX11" fmla="*/ 167962 w 175754"/>
                <a:gd name="connsiteY11" fmla="*/ 172316 h 332509"/>
                <a:gd name="connsiteX12" fmla="*/ 161035 w 175754"/>
                <a:gd name="connsiteY12" fmla="*/ 188768 h 332509"/>
                <a:gd name="connsiteX13" fmla="*/ 145448 w 175754"/>
                <a:gd name="connsiteY13" fmla="*/ 212148 h 332509"/>
                <a:gd name="connsiteX14" fmla="*/ 134191 w 175754"/>
                <a:gd name="connsiteY14" fmla="*/ 220807 h 332509"/>
                <a:gd name="connsiteX15" fmla="*/ 141119 w 175754"/>
                <a:gd name="connsiteY15" fmla="*/ 199159 h 332509"/>
                <a:gd name="connsiteX16" fmla="*/ 123800 w 175754"/>
                <a:gd name="connsiteY16" fmla="*/ 219075 h 332509"/>
                <a:gd name="connsiteX17" fmla="*/ 122069 w 175754"/>
                <a:gd name="connsiteY17" fmla="*/ 221673 h 332509"/>
                <a:gd name="connsiteX18" fmla="*/ 118605 w 175754"/>
                <a:gd name="connsiteY18" fmla="*/ 230332 h 332509"/>
                <a:gd name="connsiteX19" fmla="*/ 102153 w 175754"/>
                <a:gd name="connsiteY19" fmla="*/ 232064 h 332509"/>
                <a:gd name="connsiteX20" fmla="*/ 72712 w 175754"/>
                <a:gd name="connsiteY20" fmla="*/ 216477 h 332509"/>
                <a:gd name="connsiteX21" fmla="*/ 57125 w 175754"/>
                <a:gd name="connsiteY21" fmla="*/ 198293 h 332509"/>
                <a:gd name="connsiteX22" fmla="*/ 53662 w 175754"/>
                <a:gd name="connsiteY22" fmla="*/ 231198 h 332509"/>
                <a:gd name="connsiteX23" fmla="*/ 52796 w 175754"/>
                <a:gd name="connsiteY23" fmla="*/ 282286 h 332509"/>
                <a:gd name="connsiteX24" fmla="*/ 48466 w 175754"/>
                <a:gd name="connsiteY24" fmla="*/ 310861 h 332509"/>
                <a:gd name="connsiteX25" fmla="*/ 47600 w 175754"/>
                <a:gd name="connsiteY25" fmla="*/ 322984 h 332509"/>
                <a:gd name="connsiteX26" fmla="*/ 44137 w 175754"/>
                <a:gd name="connsiteY26" fmla="*/ 332509 h 332509"/>
                <a:gd name="connsiteX27" fmla="*/ 22489 w 175754"/>
                <a:gd name="connsiteY27" fmla="*/ 309996 h 332509"/>
                <a:gd name="connsiteX28" fmla="*/ 18160 w 175754"/>
                <a:gd name="connsiteY28" fmla="*/ 323850 h 332509"/>
                <a:gd name="connsiteX29" fmla="*/ 5171 w 175754"/>
                <a:gd name="connsiteY29" fmla="*/ 306532 h 332509"/>
                <a:gd name="connsiteX30" fmla="*/ 1707 w 175754"/>
                <a:gd name="connsiteY30" fmla="*/ 265834 h 332509"/>
                <a:gd name="connsiteX31" fmla="*/ 2573 w 175754"/>
                <a:gd name="connsiteY31" fmla="*/ 189634 h 332509"/>
                <a:gd name="connsiteX32" fmla="*/ 5171 w 175754"/>
                <a:gd name="connsiteY32" fmla="*/ 135082 h 332509"/>
                <a:gd name="connsiteX33" fmla="*/ 6037 w 175754"/>
                <a:gd name="connsiteY33" fmla="*/ 55418 h 332509"/>
                <a:gd name="connsiteX34" fmla="*/ 7769 w 175754"/>
                <a:gd name="connsiteY34" fmla="*/ 32905 h 332509"/>
                <a:gd name="connsiteX35" fmla="*/ 6903 w 175754"/>
                <a:gd name="connsiteY35" fmla="*/ 9525 h 332509"/>
                <a:gd name="connsiteX36" fmla="*/ 15562 w 175754"/>
                <a:gd name="connsiteY36" fmla="*/ 0 h 332509"/>
                <a:gd name="connsiteX37" fmla="*/ 28550 w 175754"/>
                <a:gd name="connsiteY37" fmla="*/ 6927 h 332509"/>
                <a:gd name="connsiteX38" fmla="*/ 83969 w 175754"/>
                <a:gd name="connsiteY38" fmla="*/ 35502 h 332509"/>
                <a:gd name="connsiteX39" fmla="*/ 56260 w 175754"/>
                <a:gd name="connsiteY39" fmla="*/ 67541 h 332509"/>
                <a:gd name="connsiteX40" fmla="*/ 55394 w 175754"/>
                <a:gd name="connsiteY40" fmla="*/ 71005 h 332509"/>
                <a:gd name="connsiteX41" fmla="*/ 58857 w 175754"/>
                <a:gd name="connsiteY41" fmla="*/ 126423 h 332509"/>
                <a:gd name="connsiteX42" fmla="*/ 59723 w 175754"/>
                <a:gd name="connsiteY42" fmla="*/ 171450 h 332509"/>
                <a:gd name="connsiteX43" fmla="*/ 63187 w 175754"/>
                <a:gd name="connsiteY43" fmla="*/ 181841 h 332509"/>
                <a:gd name="connsiteX44" fmla="*/ 84835 w 175754"/>
                <a:gd name="connsiteY44" fmla="*/ 206087 h 332509"/>
                <a:gd name="connsiteX45" fmla="*/ 96957 w 175754"/>
                <a:gd name="connsiteY45" fmla="*/ 212148 h 332509"/>
                <a:gd name="connsiteX46" fmla="*/ 102153 w 175754"/>
                <a:gd name="connsiteY46" fmla="*/ 210416 h 332509"/>
                <a:gd name="connsiteX47" fmla="*/ 119471 w 175754"/>
                <a:gd name="connsiteY47" fmla="*/ 153266 h 332509"/>
                <a:gd name="connsiteX48" fmla="*/ 119471 w 175754"/>
                <a:gd name="connsiteY48" fmla="*/ 129886 h 332509"/>
                <a:gd name="connsiteX49" fmla="*/ 116007 w 175754"/>
                <a:gd name="connsiteY49" fmla="*/ 69273 h 332509"/>
                <a:gd name="connsiteX50" fmla="*/ 111678 w 175754"/>
                <a:gd name="connsiteY50" fmla="*/ 39832 h 332509"/>
                <a:gd name="connsiteX51" fmla="*/ 102153 w 175754"/>
                <a:gd name="connsiteY51" fmla="*/ 30307 h 332509"/>
                <a:gd name="connsiteX52" fmla="*/ 83969 w 175754"/>
                <a:gd name="connsiteY52" fmla="*/ 35502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754" h="332509">
                  <a:moveTo>
                    <a:pt x="28550" y="6927"/>
                  </a:moveTo>
                  <a:cubicBezTo>
                    <a:pt x="29416" y="10391"/>
                    <a:pt x="32014" y="10391"/>
                    <a:pt x="34612" y="10391"/>
                  </a:cubicBezTo>
                  <a:cubicBezTo>
                    <a:pt x="41539" y="11257"/>
                    <a:pt x="44137" y="14721"/>
                    <a:pt x="45869" y="20782"/>
                  </a:cubicBezTo>
                  <a:cubicBezTo>
                    <a:pt x="48466" y="29441"/>
                    <a:pt x="49332" y="37234"/>
                    <a:pt x="53662" y="45893"/>
                  </a:cubicBezTo>
                  <a:cubicBezTo>
                    <a:pt x="59723" y="39832"/>
                    <a:pt x="66650" y="34636"/>
                    <a:pt x="71846" y="28575"/>
                  </a:cubicBezTo>
                  <a:cubicBezTo>
                    <a:pt x="93494" y="4330"/>
                    <a:pt x="116873" y="6061"/>
                    <a:pt x="141119" y="12123"/>
                  </a:cubicBezTo>
                  <a:cubicBezTo>
                    <a:pt x="145448" y="13855"/>
                    <a:pt x="148912" y="17318"/>
                    <a:pt x="151510" y="20782"/>
                  </a:cubicBezTo>
                  <a:cubicBezTo>
                    <a:pt x="161035" y="32905"/>
                    <a:pt x="172291" y="47625"/>
                    <a:pt x="172291" y="65809"/>
                  </a:cubicBezTo>
                  <a:cubicBezTo>
                    <a:pt x="172291" y="77932"/>
                    <a:pt x="172291" y="90054"/>
                    <a:pt x="175755" y="103043"/>
                  </a:cubicBezTo>
                  <a:lnTo>
                    <a:pt x="175755" y="107373"/>
                  </a:lnTo>
                  <a:cubicBezTo>
                    <a:pt x="173157" y="121227"/>
                    <a:pt x="174889" y="135082"/>
                    <a:pt x="174023" y="148936"/>
                  </a:cubicBezTo>
                  <a:cubicBezTo>
                    <a:pt x="173157" y="157596"/>
                    <a:pt x="170560" y="165389"/>
                    <a:pt x="167962" y="172316"/>
                  </a:cubicBezTo>
                  <a:cubicBezTo>
                    <a:pt x="167962" y="173182"/>
                    <a:pt x="164498" y="182707"/>
                    <a:pt x="161035" y="188768"/>
                  </a:cubicBezTo>
                  <a:cubicBezTo>
                    <a:pt x="156705" y="198293"/>
                    <a:pt x="154107" y="200025"/>
                    <a:pt x="145448" y="212148"/>
                  </a:cubicBezTo>
                  <a:cubicBezTo>
                    <a:pt x="143716" y="214746"/>
                    <a:pt x="138521" y="218209"/>
                    <a:pt x="134191" y="220807"/>
                  </a:cubicBezTo>
                  <a:cubicBezTo>
                    <a:pt x="130728" y="211282"/>
                    <a:pt x="145448" y="208684"/>
                    <a:pt x="141119" y="199159"/>
                  </a:cubicBezTo>
                  <a:cubicBezTo>
                    <a:pt x="135057" y="206087"/>
                    <a:pt x="132460" y="214746"/>
                    <a:pt x="123800" y="219075"/>
                  </a:cubicBezTo>
                  <a:cubicBezTo>
                    <a:pt x="122935" y="219941"/>
                    <a:pt x="122935" y="220807"/>
                    <a:pt x="122069" y="221673"/>
                  </a:cubicBezTo>
                  <a:cubicBezTo>
                    <a:pt x="120337" y="224270"/>
                    <a:pt x="123800" y="229466"/>
                    <a:pt x="118605" y="230332"/>
                  </a:cubicBezTo>
                  <a:cubicBezTo>
                    <a:pt x="113410" y="232064"/>
                    <a:pt x="108214" y="232064"/>
                    <a:pt x="102153" y="232064"/>
                  </a:cubicBezTo>
                  <a:cubicBezTo>
                    <a:pt x="90030" y="231198"/>
                    <a:pt x="80505" y="225137"/>
                    <a:pt x="72712" y="216477"/>
                  </a:cubicBezTo>
                  <a:cubicBezTo>
                    <a:pt x="67516" y="210416"/>
                    <a:pt x="63187" y="205221"/>
                    <a:pt x="57125" y="198293"/>
                  </a:cubicBezTo>
                  <a:cubicBezTo>
                    <a:pt x="54528" y="209550"/>
                    <a:pt x="55394" y="220807"/>
                    <a:pt x="53662" y="231198"/>
                  </a:cubicBezTo>
                  <a:cubicBezTo>
                    <a:pt x="51930" y="248516"/>
                    <a:pt x="54528" y="265834"/>
                    <a:pt x="52796" y="282286"/>
                  </a:cubicBezTo>
                  <a:cubicBezTo>
                    <a:pt x="51930" y="291811"/>
                    <a:pt x="51930" y="301337"/>
                    <a:pt x="48466" y="310861"/>
                  </a:cubicBezTo>
                  <a:cubicBezTo>
                    <a:pt x="46735" y="314325"/>
                    <a:pt x="47600" y="318655"/>
                    <a:pt x="47600" y="322984"/>
                  </a:cubicBezTo>
                  <a:cubicBezTo>
                    <a:pt x="46735" y="326448"/>
                    <a:pt x="47600" y="329046"/>
                    <a:pt x="44137" y="332509"/>
                  </a:cubicBezTo>
                  <a:cubicBezTo>
                    <a:pt x="37210" y="325582"/>
                    <a:pt x="25953" y="323850"/>
                    <a:pt x="22489" y="309996"/>
                  </a:cubicBezTo>
                  <a:cubicBezTo>
                    <a:pt x="20757" y="316057"/>
                    <a:pt x="19025" y="319520"/>
                    <a:pt x="18160" y="323850"/>
                  </a:cubicBezTo>
                  <a:cubicBezTo>
                    <a:pt x="11232" y="319520"/>
                    <a:pt x="7769" y="313459"/>
                    <a:pt x="5171" y="306532"/>
                  </a:cubicBezTo>
                  <a:cubicBezTo>
                    <a:pt x="1707" y="292677"/>
                    <a:pt x="3439" y="279689"/>
                    <a:pt x="1707" y="265834"/>
                  </a:cubicBezTo>
                  <a:cubicBezTo>
                    <a:pt x="-1756" y="240723"/>
                    <a:pt x="841" y="215611"/>
                    <a:pt x="2573" y="189634"/>
                  </a:cubicBezTo>
                  <a:cubicBezTo>
                    <a:pt x="4305" y="171450"/>
                    <a:pt x="3439" y="153266"/>
                    <a:pt x="5171" y="135082"/>
                  </a:cubicBezTo>
                  <a:cubicBezTo>
                    <a:pt x="7769" y="108239"/>
                    <a:pt x="5171" y="82261"/>
                    <a:pt x="6037" y="55418"/>
                  </a:cubicBezTo>
                  <a:lnTo>
                    <a:pt x="7769" y="32905"/>
                  </a:lnTo>
                  <a:cubicBezTo>
                    <a:pt x="8635" y="25111"/>
                    <a:pt x="8635" y="17318"/>
                    <a:pt x="6903" y="9525"/>
                  </a:cubicBezTo>
                  <a:cubicBezTo>
                    <a:pt x="6037" y="3464"/>
                    <a:pt x="8635" y="0"/>
                    <a:pt x="15562" y="0"/>
                  </a:cubicBezTo>
                  <a:cubicBezTo>
                    <a:pt x="21623" y="1732"/>
                    <a:pt x="26819" y="866"/>
                    <a:pt x="28550" y="6927"/>
                  </a:cubicBezTo>
                  <a:close/>
                  <a:moveTo>
                    <a:pt x="83969" y="35502"/>
                  </a:moveTo>
                  <a:cubicBezTo>
                    <a:pt x="70980" y="42429"/>
                    <a:pt x="64053" y="55418"/>
                    <a:pt x="56260" y="67541"/>
                  </a:cubicBezTo>
                  <a:cubicBezTo>
                    <a:pt x="55394" y="68407"/>
                    <a:pt x="55394" y="70139"/>
                    <a:pt x="55394" y="71005"/>
                  </a:cubicBezTo>
                  <a:cubicBezTo>
                    <a:pt x="57125" y="90054"/>
                    <a:pt x="58857" y="108239"/>
                    <a:pt x="58857" y="126423"/>
                  </a:cubicBezTo>
                  <a:cubicBezTo>
                    <a:pt x="59723" y="141143"/>
                    <a:pt x="60589" y="155864"/>
                    <a:pt x="59723" y="171450"/>
                  </a:cubicBezTo>
                  <a:cubicBezTo>
                    <a:pt x="59723" y="175780"/>
                    <a:pt x="60589" y="178377"/>
                    <a:pt x="63187" y="181841"/>
                  </a:cubicBezTo>
                  <a:cubicBezTo>
                    <a:pt x="70114" y="190500"/>
                    <a:pt x="77041" y="199159"/>
                    <a:pt x="84835" y="206087"/>
                  </a:cubicBezTo>
                  <a:cubicBezTo>
                    <a:pt x="88298" y="209550"/>
                    <a:pt x="92628" y="210416"/>
                    <a:pt x="96957" y="212148"/>
                  </a:cubicBezTo>
                  <a:cubicBezTo>
                    <a:pt x="98689" y="213014"/>
                    <a:pt x="100421" y="212148"/>
                    <a:pt x="102153" y="210416"/>
                  </a:cubicBezTo>
                  <a:cubicBezTo>
                    <a:pt x="112544" y="193098"/>
                    <a:pt x="118605" y="174048"/>
                    <a:pt x="119471" y="153266"/>
                  </a:cubicBezTo>
                  <a:lnTo>
                    <a:pt x="119471" y="129886"/>
                  </a:lnTo>
                  <a:cubicBezTo>
                    <a:pt x="121203" y="109971"/>
                    <a:pt x="116007" y="90054"/>
                    <a:pt x="116007" y="69273"/>
                  </a:cubicBezTo>
                  <a:cubicBezTo>
                    <a:pt x="116007" y="59748"/>
                    <a:pt x="112544" y="49357"/>
                    <a:pt x="111678" y="39832"/>
                  </a:cubicBezTo>
                  <a:cubicBezTo>
                    <a:pt x="110812" y="33770"/>
                    <a:pt x="105616" y="29441"/>
                    <a:pt x="102153" y="30307"/>
                  </a:cubicBezTo>
                  <a:cubicBezTo>
                    <a:pt x="95225" y="30307"/>
                    <a:pt x="89164" y="32039"/>
                    <a:pt x="83969" y="35502"/>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9D64414-DF65-4E76-4C61-0DE99AE51AD2}"/>
                </a:ext>
              </a:extLst>
            </p:cNvPr>
            <p:cNvSpPr/>
            <p:nvPr/>
          </p:nvSpPr>
          <p:spPr>
            <a:xfrm>
              <a:off x="4660101" y="4221607"/>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053 w 191856"/>
                <a:gd name="connsiteY37" fmla="*/ 185004 h 227433"/>
                <a:gd name="connsiteX38" fmla="*/ 61700 w 191856"/>
                <a:gd name="connsiteY38" fmla="*/ 208384 h 227433"/>
                <a:gd name="connsiteX39" fmla="*/ 63432 w 191856"/>
                <a:gd name="connsiteY39" fmla="*/ 206652 h 227433"/>
                <a:gd name="connsiteX40" fmla="*/ 51309 w 191856"/>
                <a:gd name="connsiteY40" fmla="*/ 191066 h 227433"/>
                <a:gd name="connsiteX41" fmla="*/ 41784 w 191856"/>
                <a:gd name="connsiteY41" fmla="*/ 172015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0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1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053" y="185004"/>
                  </a:moveTo>
                  <a:cubicBezTo>
                    <a:pt x="46114" y="194529"/>
                    <a:pt x="51309" y="204054"/>
                    <a:pt x="61700" y="208384"/>
                  </a:cubicBezTo>
                  <a:cubicBezTo>
                    <a:pt x="62566" y="207518"/>
                    <a:pt x="62566" y="206652"/>
                    <a:pt x="63432" y="206652"/>
                  </a:cubicBezTo>
                  <a:cubicBezTo>
                    <a:pt x="59102" y="201456"/>
                    <a:pt x="55639" y="195395"/>
                    <a:pt x="51309" y="191066"/>
                  </a:cubicBezTo>
                  <a:cubicBezTo>
                    <a:pt x="46114" y="185870"/>
                    <a:pt x="45248" y="178943"/>
                    <a:pt x="41784" y="172015"/>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0"/>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1"/>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6896" y="204054"/>
                    <a:pt x="68628" y="206652"/>
                    <a:pt x="73823" y="207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5E34B5A-AB68-C513-28A8-F8CF5F700CAD}"/>
                </a:ext>
              </a:extLst>
            </p:cNvPr>
            <p:cNvSpPr/>
            <p:nvPr/>
          </p:nvSpPr>
          <p:spPr>
            <a:xfrm>
              <a:off x="4842092" y="4215743"/>
              <a:ext cx="187972" cy="227980"/>
            </a:xfrm>
            <a:custGeom>
              <a:avLst/>
              <a:gdLst>
                <a:gd name="connsiteX0" fmla="*/ 92723 w 187972"/>
                <a:gd name="connsiteY0" fmla="*/ 13356 h 227980"/>
                <a:gd name="connsiteX1" fmla="*/ 97052 w 187972"/>
                <a:gd name="connsiteY1" fmla="*/ 12490 h 227980"/>
                <a:gd name="connsiteX2" fmla="*/ 108309 w 187972"/>
                <a:gd name="connsiteY2" fmla="*/ 13356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299 h 227980"/>
                <a:gd name="connsiteX10" fmla="*/ 94455 w 187972"/>
                <a:gd name="connsiteY10" fmla="*/ 48858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4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3 w 187972"/>
                <a:gd name="connsiteY31" fmla="*/ 212515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49 h 227980"/>
                <a:gd name="connsiteX37" fmla="*/ 71 w 187972"/>
                <a:gd name="connsiteY37" fmla="*/ 144108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6 h 227980"/>
                <a:gd name="connsiteX44" fmla="*/ 35573 w 187972"/>
                <a:gd name="connsiteY44" fmla="*/ 73970 h 227980"/>
                <a:gd name="connsiteX45" fmla="*/ 37305 w 187972"/>
                <a:gd name="connsiteY45" fmla="*/ 48858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6"/>
                  </a:moveTo>
                  <a:cubicBezTo>
                    <a:pt x="94455" y="14222"/>
                    <a:pt x="95321" y="14222"/>
                    <a:pt x="97052"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6662" y="10759"/>
                    <a:pt x="90125" y="11624"/>
                    <a:pt x="92723" y="13356"/>
                  </a:cubicBezTo>
                  <a:close/>
                  <a:moveTo>
                    <a:pt x="35573" y="73970"/>
                  </a:moveTo>
                  <a:cubicBezTo>
                    <a:pt x="37305" y="70506"/>
                    <a:pt x="40768" y="52322"/>
                    <a:pt x="37305" y="48858"/>
                  </a:cubicBezTo>
                  <a:cubicBezTo>
                    <a:pt x="33841" y="52322"/>
                    <a:pt x="33841" y="70506"/>
                    <a:pt x="35573" y="73970"/>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A310C4F-3B23-9F01-6919-DB70093C8B1A}"/>
                </a:ext>
              </a:extLst>
            </p:cNvPr>
            <p:cNvSpPr/>
            <p:nvPr/>
          </p:nvSpPr>
          <p:spPr>
            <a:xfrm>
              <a:off x="5019114" y="4072370"/>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7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4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2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3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8" y="11257"/>
                    <a:pt x="39526" y="12989"/>
                    <a:pt x="43856" y="16452"/>
                  </a:cubicBezTo>
                  <a:cubicBezTo>
                    <a:pt x="55113" y="25977"/>
                    <a:pt x="57710" y="35502"/>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3"/>
                    <a:pt x="60308" y="238991"/>
                    <a:pt x="61174" y="261505"/>
                  </a:cubicBezTo>
                  <a:cubicBezTo>
                    <a:pt x="62040" y="275359"/>
                    <a:pt x="62906" y="288348"/>
                    <a:pt x="64638" y="301337"/>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4" y="316057"/>
                  </a:cubicBezTo>
                  <a:cubicBezTo>
                    <a:pt x="126117" y="314325"/>
                    <a:pt x="128715" y="312593"/>
                    <a:pt x="130447" y="310862"/>
                  </a:cubicBezTo>
                  <a:cubicBezTo>
                    <a:pt x="134776" y="307398"/>
                    <a:pt x="139972" y="303934"/>
                    <a:pt x="146899" y="309130"/>
                  </a:cubicBezTo>
                  <a:cubicBezTo>
                    <a:pt x="143435" y="314325"/>
                    <a:pt x="139106" y="317789"/>
                    <a:pt x="134776" y="321252"/>
                  </a:cubicBezTo>
                  <a:cubicBezTo>
                    <a:pt x="127849" y="327314"/>
                    <a:pt x="123519" y="329911"/>
                    <a:pt x="118324" y="338571"/>
                  </a:cubicBezTo>
                  <a:cubicBezTo>
                    <a:pt x="115726" y="342900"/>
                    <a:pt x="113994" y="343766"/>
                    <a:pt x="108799" y="344632"/>
                  </a:cubicBezTo>
                  <a:cubicBezTo>
                    <a:pt x="105335" y="344632"/>
                    <a:pt x="101872" y="348962"/>
                    <a:pt x="99274" y="350693"/>
                  </a:cubicBezTo>
                  <a:cubicBezTo>
                    <a:pt x="95810" y="353291"/>
                    <a:pt x="92347" y="354157"/>
                    <a:pt x="89749" y="356755"/>
                  </a:cubicBezTo>
                  <a:cubicBezTo>
                    <a:pt x="88017" y="359352"/>
                    <a:pt x="86285" y="361950"/>
                    <a:pt x="83688" y="363682"/>
                  </a:cubicBezTo>
                  <a:cubicBezTo>
                    <a:pt x="81090" y="365414"/>
                    <a:pt x="77626" y="367146"/>
                    <a:pt x="74163" y="368011"/>
                  </a:cubicBezTo>
                  <a:lnTo>
                    <a:pt x="64638" y="371475"/>
                  </a:lnTo>
                  <a:cubicBezTo>
                    <a:pt x="62906" y="372341"/>
                    <a:pt x="60308" y="373207"/>
                    <a:pt x="57710" y="373207"/>
                  </a:cubicBezTo>
                  <a:cubicBezTo>
                    <a:pt x="55979"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4" y="187902"/>
                    <a:pt x="11817" y="177511"/>
                    <a:pt x="9219" y="166255"/>
                  </a:cubicBezTo>
                  <a:cubicBezTo>
                    <a:pt x="8354" y="162791"/>
                    <a:pt x="12683" y="159327"/>
                    <a:pt x="15281" y="156730"/>
                  </a:cubicBezTo>
                  <a:cubicBezTo>
                    <a:pt x="19610" y="152400"/>
                    <a:pt x="26538" y="150668"/>
                    <a:pt x="32599" y="149802"/>
                  </a:cubicBezTo>
                  <a:cubicBezTo>
                    <a:pt x="44722" y="149802"/>
                    <a:pt x="49051" y="154132"/>
                    <a:pt x="51649" y="164523"/>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4E12BB5-E063-C841-1C19-167CB2903A7F}"/>
                </a:ext>
              </a:extLst>
            </p:cNvPr>
            <p:cNvSpPr/>
            <p:nvPr/>
          </p:nvSpPr>
          <p:spPr>
            <a:xfrm>
              <a:off x="5139391" y="4112395"/>
              <a:ext cx="288992" cy="398991"/>
            </a:xfrm>
            <a:custGeom>
              <a:avLst/>
              <a:gdLst>
                <a:gd name="connsiteX0" fmla="*/ 288992 w 288992"/>
                <a:gd name="connsiteY0" fmla="*/ 269105 h 398991"/>
                <a:gd name="connsiteX1" fmla="*/ 276870 w 288992"/>
                <a:gd name="connsiteY1" fmla="*/ 281228 h 398991"/>
                <a:gd name="connsiteX2" fmla="*/ 260417 w 288992"/>
                <a:gd name="connsiteY2" fmla="*/ 298546 h 398991"/>
                <a:gd name="connsiteX3" fmla="*/ 250892 w 288992"/>
                <a:gd name="connsiteY3" fmla="*/ 304607 h 398991"/>
                <a:gd name="connsiteX4" fmla="*/ 241367 w 288992"/>
                <a:gd name="connsiteY4" fmla="*/ 310669 h 398991"/>
                <a:gd name="connsiteX5" fmla="*/ 231842 w 288992"/>
                <a:gd name="connsiteY5" fmla="*/ 316730 h 398991"/>
                <a:gd name="connsiteX6" fmla="*/ 225781 w 288992"/>
                <a:gd name="connsiteY6" fmla="*/ 323657 h 398991"/>
                <a:gd name="connsiteX7" fmla="*/ 216256 w 288992"/>
                <a:gd name="connsiteY7" fmla="*/ 327987 h 398991"/>
                <a:gd name="connsiteX8" fmla="*/ 206731 w 288992"/>
                <a:gd name="connsiteY8" fmla="*/ 331451 h 398991"/>
                <a:gd name="connsiteX9" fmla="*/ 199804 w 288992"/>
                <a:gd name="connsiteY9" fmla="*/ 333182 h 398991"/>
                <a:gd name="connsiteX10" fmla="*/ 195474 w 288992"/>
                <a:gd name="connsiteY10" fmla="*/ 332316 h 398991"/>
                <a:gd name="connsiteX11" fmla="*/ 190279 w 288992"/>
                <a:gd name="connsiteY11" fmla="*/ 335780 h 398991"/>
                <a:gd name="connsiteX12" fmla="*/ 184217 w 288992"/>
                <a:gd name="connsiteY12" fmla="*/ 333182 h 398991"/>
                <a:gd name="connsiteX13" fmla="*/ 175558 w 288992"/>
                <a:gd name="connsiteY13" fmla="*/ 328853 h 398991"/>
                <a:gd name="connsiteX14" fmla="*/ 164301 w 288992"/>
                <a:gd name="connsiteY14" fmla="*/ 327121 h 398991"/>
                <a:gd name="connsiteX15" fmla="*/ 157374 w 288992"/>
                <a:gd name="connsiteY15" fmla="*/ 323657 h 398991"/>
                <a:gd name="connsiteX16" fmla="*/ 147849 w 288992"/>
                <a:gd name="connsiteY16" fmla="*/ 294216 h 398991"/>
                <a:gd name="connsiteX17" fmla="*/ 146983 w 288992"/>
                <a:gd name="connsiteY17" fmla="*/ 252653 h 398991"/>
                <a:gd name="connsiteX18" fmla="*/ 149581 w 288992"/>
                <a:gd name="connsiteY18" fmla="*/ 202430 h 398991"/>
                <a:gd name="connsiteX19" fmla="*/ 151313 w 288992"/>
                <a:gd name="connsiteY19" fmla="*/ 159134 h 398991"/>
                <a:gd name="connsiteX20" fmla="*/ 152179 w 288992"/>
                <a:gd name="connsiteY20" fmla="*/ 132291 h 398991"/>
                <a:gd name="connsiteX21" fmla="*/ 90699 w 288992"/>
                <a:gd name="connsiteY21" fmla="*/ 138353 h 398991"/>
                <a:gd name="connsiteX22" fmla="*/ 83772 w 288992"/>
                <a:gd name="connsiteY22" fmla="*/ 141816 h 398991"/>
                <a:gd name="connsiteX23" fmla="*/ 82040 w 288992"/>
                <a:gd name="connsiteY23" fmla="*/ 211955 h 398991"/>
                <a:gd name="connsiteX24" fmla="*/ 85504 w 288992"/>
                <a:gd name="connsiteY24" fmla="*/ 272569 h 398991"/>
                <a:gd name="connsiteX25" fmla="*/ 87236 w 288992"/>
                <a:gd name="connsiteY25" fmla="*/ 366087 h 398991"/>
                <a:gd name="connsiteX26" fmla="*/ 85504 w 288992"/>
                <a:gd name="connsiteY26" fmla="*/ 370416 h 398991"/>
                <a:gd name="connsiteX27" fmla="*/ 79442 w 288992"/>
                <a:gd name="connsiteY27" fmla="*/ 361757 h 398991"/>
                <a:gd name="connsiteX28" fmla="*/ 69917 w 288992"/>
                <a:gd name="connsiteY28" fmla="*/ 398991 h 398991"/>
                <a:gd name="connsiteX29" fmla="*/ 56063 w 288992"/>
                <a:gd name="connsiteY29" fmla="*/ 392064 h 398991"/>
                <a:gd name="connsiteX30" fmla="*/ 46538 w 288992"/>
                <a:gd name="connsiteY30" fmla="*/ 382539 h 398991"/>
                <a:gd name="connsiteX31" fmla="*/ 38745 w 288992"/>
                <a:gd name="connsiteY31" fmla="*/ 368685 h 398991"/>
                <a:gd name="connsiteX32" fmla="*/ 30085 w 288992"/>
                <a:gd name="connsiteY32" fmla="*/ 336646 h 398991"/>
                <a:gd name="connsiteX33" fmla="*/ 27488 w 288992"/>
                <a:gd name="connsiteY33" fmla="*/ 288155 h 398991"/>
                <a:gd name="connsiteX34" fmla="*/ 27488 w 288992"/>
                <a:gd name="connsiteY34" fmla="*/ 239664 h 398991"/>
                <a:gd name="connsiteX35" fmla="*/ 29220 w 288992"/>
                <a:gd name="connsiteY35" fmla="*/ 180782 h 398991"/>
                <a:gd name="connsiteX36" fmla="*/ 28354 w 288992"/>
                <a:gd name="connsiteY36" fmla="*/ 159134 h 398991"/>
                <a:gd name="connsiteX37" fmla="*/ 27488 w 288992"/>
                <a:gd name="connsiteY37" fmla="*/ 148744 h 398991"/>
                <a:gd name="connsiteX38" fmla="*/ 12767 w 288992"/>
                <a:gd name="connsiteY38" fmla="*/ 152207 h 398991"/>
                <a:gd name="connsiteX39" fmla="*/ 1510 w 288992"/>
                <a:gd name="connsiteY39" fmla="*/ 150475 h 398991"/>
                <a:gd name="connsiteX40" fmla="*/ 3242 w 288992"/>
                <a:gd name="connsiteY40" fmla="*/ 140951 h 398991"/>
                <a:gd name="connsiteX41" fmla="*/ 3242 w 288992"/>
                <a:gd name="connsiteY41" fmla="*/ 134023 h 398991"/>
                <a:gd name="connsiteX42" fmla="*/ 9304 w 288992"/>
                <a:gd name="connsiteY42" fmla="*/ 125364 h 398991"/>
                <a:gd name="connsiteX43" fmla="*/ 21426 w 288992"/>
                <a:gd name="connsiteY43" fmla="*/ 123632 h 398991"/>
                <a:gd name="connsiteX44" fmla="*/ 29220 w 288992"/>
                <a:gd name="connsiteY44" fmla="*/ 114973 h 398991"/>
                <a:gd name="connsiteX45" fmla="*/ 30085 w 288992"/>
                <a:gd name="connsiteY45" fmla="*/ 87264 h 398991"/>
                <a:gd name="connsiteX46" fmla="*/ 37013 w 288992"/>
                <a:gd name="connsiteY46" fmla="*/ 51762 h 398991"/>
                <a:gd name="connsiteX47" fmla="*/ 56063 w 288992"/>
                <a:gd name="connsiteY47" fmla="*/ 25784 h 398991"/>
                <a:gd name="connsiteX48" fmla="*/ 101956 w 288992"/>
                <a:gd name="connsiteY48" fmla="*/ 4137 h 398991"/>
                <a:gd name="connsiteX49" fmla="*/ 145251 w 288992"/>
                <a:gd name="connsiteY49" fmla="*/ 5869 h 398991"/>
                <a:gd name="connsiteX50" fmla="*/ 156508 w 288992"/>
                <a:gd name="connsiteY50" fmla="*/ 11930 h 398991"/>
                <a:gd name="connsiteX51" fmla="*/ 127067 w 288992"/>
                <a:gd name="connsiteY51" fmla="*/ 8466 h 398991"/>
                <a:gd name="connsiteX52" fmla="*/ 129665 w 288992"/>
                <a:gd name="connsiteY52" fmla="*/ 11064 h 398991"/>
                <a:gd name="connsiteX53" fmla="*/ 140922 w 288992"/>
                <a:gd name="connsiteY53" fmla="*/ 11930 h 398991"/>
                <a:gd name="connsiteX54" fmla="*/ 161704 w 288992"/>
                <a:gd name="connsiteY54" fmla="*/ 19723 h 398991"/>
                <a:gd name="connsiteX55" fmla="*/ 165167 w 288992"/>
                <a:gd name="connsiteY55" fmla="*/ 29248 h 398991"/>
                <a:gd name="connsiteX56" fmla="*/ 130531 w 288992"/>
                <a:gd name="connsiteY56" fmla="*/ 29248 h 398991"/>
                <a:gd name="connsiteX57" fmla="*/ 97626 w 288992"/>
                <a:gd name="connsiteY57" fmla="*/ 53494 h 398991"/>
                <a:gd name="connsiteX58" fmla="*/ 87236 w 288992"/>
                <a:gd name="connsiteY58" fmla="*/ 88130 h 398991"/>
                <a:gd name="connsiteX59" fmla="*/ 84638 w 288992"/>
                <a:gd name="connsiteY59" fmla="*/ 115839 h 398991"/>
                <a:gd name="connsiteX60" fmla="*/ 173826 w 288992"/>
                <a:gd name="connsiteY60" fmla="*/ 110644 h 398991"/>
                <a:gd name="connsiteX61" fmla="*/ 192010 w 288992"/>
                <a:gd name="connsiteY61" fmla="*/ 125364 h 398991"/>
                <a:gd name="connsiteX62" fmla="*/ 193742 w 288992"/>
                <a:gd name="connsiteY62" fmla="*/ 129694 h 398991"/>
                <a:gd name="connsiteX63" fmla="*/ 200670 w 288992"/>
                <a:gd name="connsiteY63" fmla="*/ 133157 h 398991"/>
                <a:gd name="connsiteX64" fmla="*/ 199804 w 288992"/>
                <a:gd name="connsiteY64" fmla="*/ 140951 h 398991"/>
                <a:gd name="connsiteX65" fmla="*/ 198938 w 288992"/>
                <a:gd name="connsiteY65" fmla="*/ 156537 h 398991"/>
                <a:gd name="connsiteX66" fmla="*/ 201536 w 288992"/>
                <a:gd name="connsiteY66" fmla="*/ 222346 h 398991"/>
                <a:gd name="connsiteX67" fmla="*/ 204999 w 288992"/>
                <a:gd name="connsiteY67" fmla="*/ 262178 h 398991"/>
                <a:gd name="connsiteX68" fmla="*/ 207597 w 288992"/>
                <a:gd name="connsiteY68" fmla="*/ 289887 h 398991"/>
                <a:gd name="connsiteX69" fmla="*/ 216256 w 288992"/>
                <a:gd name="connsiteY69" fmla="*/ 303741 h 398991"/>
                <a:gd name="connsiteX70" fmla="*/ 243099 w 288992"/>
                <a:gd name="connsiteY70" fmla="*/ 289021 h 398991"/>
                <a:gd name="connsiteX71" fmla="*/ 263015 w 288992"/>
                <a:gd name="connsiteY71" fmla="*/ 276898 h 398991"/>
                <a:gd name="connsiteX72" fmla="*/ 270808 w 288992"/>
                <a:gd name="connsiteY72" fmla="*/ 271703 h 398991"/>
                <a:gd name="connsiteX73" fmla="*/ 288992 w 288992"/>
                <a:gd name="connsiteY73" fmla="*/ 269105 h 39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88992" h="398991">
                  <a:moveTo>
                    <a:pt x="288992" y="269105"/>
                  </a:moveTo>
                  <a:cubicBezTo>
                    <a:pt x="285529" y="274301"/>
                    <a:pt x="281199" y="277764"/>
                    <a:pt x="276870" y="281228"/>
                  </a:cubicBezTo>
                  <a:cubicBezTo>
                    <a:pt x="269942" y="287289"/>
                    <a:pt x="265613" y="289887"/>
                    <a:pt x="260417" y="298546"/>
                  </a:cubicBezTo>
                  <a:cubicBezTo>
                    <a:pt x="257820" y="302875"/>
                    <a:pt x="256088" y="303741"/>
                    <a:pt x="250892" y="304607"/>
                  </a:cubicBezTo>
                  <a:cubicBezTo>
                    <a:pt x="247429" y="304607"/>
                    <a:pt x="243965" y="308937"/>
                    <a:pt x="241367" y="310669"/>
                  </a:cubicBezTo>
                  <a:cubicBezTo>
                    <a:pt x="237904" y="313266"/>
                    <a:pt x="234440" y="314132"/>
                    <a:pt x="231842" y="316730"/>
                  </a:cubicBezTo>
                  <a:cubicBezTo>
                    <a:pt x="230111" y="319328"/>
                    <a:pt x="228379" y="321925"/>
                    <a:pt x="225781" y="323657"/>
                  </a:cubicBezTo>
                  <a:cubicBezTo>
                    <a:pt x="223183" y="325389"/>
                    <a:pt x="219720" y="327121"/>
                    <a:pt x="216256" y="327987"/>
                  </a:cubicBezTo>
                  <a:lnTo>
                    <a:pt x="206731" y="331451"/>
                  </a:lnTo>
                  <a:cubicBezTo>
                    <a:pt x="204999" y="332316"/>
                    <a:pt x="202401" y="333182"/>
                    <a:pt x="199804" y="333182"/>
                  </a:cubicBezTo>
                  <a:cubicBezTo>
                    <a:pt x="198072" y="333182"/>
                    <a:pt x="196340" y="332316"/>
                    <a:pt x="195474" y="332316"/>
                  </a:cubicBezTo>
                  <a:cubicBezTo>
                    <a:pt x="193742" y="333182"/>
                    <a:pt x="192010" y="335780"/>
                    <a:pt x="190279" y="335780"/>
                  </a:cubicBezTo>
                  <a:cubicBezTo>
                    <a:pt x="188547" y="336646"/>
                    <a:pt x="185949" y="334914"/>
                    <a:pt x="184217" y="333182"/>
                  </a:cubicBezTo>
                  <a:cubicBezTo>
                    <a:pt x="182486" y="331451"/>
                    <a:pt x="179888" y="328853"/>
                    <a:pt x="175558" y="328853"/>
                  </a:cubicBezTo>
                  <a:cubicBezTo>
                    <a:pt x="172095" y="327987"/>
                    <a:pt x="168631" y="322791"/>
                    <a:pt x="164301" y="327121"/>
                  </a:cubicBezTo>
                  <a:cubicBezTo>
                    <a:pt x="162570" y="328853"/>
                    <a:pt x="159972" y="325389"/>
                    <a:pt x="157374" y="323657"/>
                  </a:cubicBezTo>
                  <a:cubicBezTo>
                    <a:pt x="149581" y="314998"/>
                    <a:pt x="148715" y="304607"/>
                    <a:pt x="147849" y="294216"/>
                  </a:cubicBezTo>
                  <a:cubicBezTo>
                    <a:pt x="146117" y="280362"/>
                    <a:pt x="146983" y="266507"/>
                    <a:pt x="146983" y="252653"/>
                  </a:cubicBezTo>
                  <a:cubicBezTo>
                    <a:pt x="147849" y="236201"/>
                    <a:pt x="147849" y="218882"/>
                    <a:pt x="149581" y="202430"/>
                  </a:cubicBezTo>
                  <a:cubicBezTo>
                    <a:pt x="151313" y="187710"/>
                    <a:pt x="152179" y="172989"/>
                    <a:pt x="151313" y="159134"/>
                  </a:cubicBezTo>
                  <a:cubicBezTo>
                    <a:pt x="150447" y="150475"/>
                    <a:pt x="153045" y="141816"/>
                    <a:pt x="152179" y="132291"/>
                  </a:cubicBezTo>
                  <a:cubicBezTo>
                    <a:pt x="132263" y="134023"/>
                    <a:pt x="94163" y="136621"/>
                    <a:pt x="90699" y="138353"/>
                  </a:cubicBezTo>
                  <a:cubicBezTo>
                    <a:pt x="86370" y="140085"/>
                    <a:pt x="83772" y="140085"/>
                    <a:pt x="83772" y="141816"/>
                  </a:cubicBezTo>
                  <a:cubicBezTo>
                    <a:pt x="83772" y="165196"/>
                    <a:pt x="80308" y="188576"/>
                    <a:pt x="82040" y="211955"/>
                  </a:cubicBezTo>
                  <a:cubicBezTo>
                    <a:pt x="82906" y="231871"/>
                    <a:pt x="85504" y="251787"/>
                    <a:pt x="85504" y="272569"/>
                  </a:cubicBezTo>
                  <a:cubicBezTo>
                    <a:pt x="86370" y="303741"/>
                    <a:pt x="87236" y="334914"/>
                    <a:pt x="87236" y="366087"/>
                  </a:cubicBezTo>
                  <a:cubicBezTo>
                    <a:pt x="87236" y="366953"/>
                    <a:pt x="85504" y="369550"/>
                    <a:pt x="85504" y="370416"/>
                  </a:cubicBezTo>
                  <a:cubicBezTo>
                    <a:pt x="82040" y="371282"/>
                    <a:pt x="82040" y="361757"/>
                    <a:pt x="79442" y="361757"/>
                  </a:cubicBezTo>
                  <a:cubicBezTo>
                    <a:pt x="81174" y="373880"/>
                    <a:pt x="75113" y="386868"/>
                    <a:pt x="69917" y="398991"/>
                  </a:cubicBezTo>
                  <a:cubicBezTo>
                    <a:pt x="65588" y="394662"/>
                    <a:pt x="61258" y="392064"/>
                    <a:pt x="56063" y="392064"/>
                  </a:cubicBezTo>
                  <a:cubicBezTo>
                    <a:pt x="51733" y="391198"/>
                    <a:pt x="48270" y="386868"/>
                    <a:pt x="46538" y="382539"/>
                  </a:cubicBezTo>
                  <a:cubicBezTo>
                    <a:pt x="44806" y="377344"/>
                    <a:pt x="42208" y="373014"/>
                    <a:pt x="38745" y="368685"/>
                  </a:cubicBezTo>
                  <a:cubicBezTo>
                    <a:pt x="32683" y="359160"/>
                    <a:pt x="30951" y="348769"/>
                    <a:pt x="30085" y="336646"/>
                  </a:cubicBezTo>
                  <a:cubicBezTo>
                    <a:pt x="29220" y="320194"/>
                    <a:pt x="28354" y="304607"/>
                    <a:pt x="27488" y="288155"/>
                  </a:cubicBezTo>
                  <a:cubicBezTo>
                    <a:pt x="26622" y="271703"/>
                    <a:pt x="26622" y="256116"/>
                    <a:pt x="27488" y="239664"/>
                  </a:cubicBezTo>
                  <a:cubicBezTo>
                    <a:pt x="28354" y="220614"/>
                    <a:pt x="32683" y="200698"/>
                    <a:pt x="29220" y="180782"/>
                  </a:cubicBezTo>
                  <a:cubicBezTo>
                    <a:pt x="27488" y="173855"/>
                    <a:pt x="28354" y="166928"/>
                    <a:pt x="28354" y="159134"/>
                  </a:cubicBezTo>
                  <a:cubicBezTo>
                    <a:pt x="28354" y="155671"/>
                    <a:pt x="29220" y="153073"/>
                    <a:pt x="27488" y="148744"/>
                  </a:cubicBezTo>
                  <a:cubicBezTo>
                    <a:pt x="22292" y="148744"/>
                    <a:pt x="17963" y="148744"/>
                    <a:pt x="12767" y="152207"/>
                  </a:cubicBezTo>
                  <a:cubicBezTo>
                    <a:pt x="9304" y="154805"/>
                    <a:pt x="4974" y="153939"/>
                    <a:pt x="1510" y="150475"/>
                  </a:cubicBezTo>
                  <a:cubicBezTo>
                    <a:pt x="-1087" y="147012"/>
                    <a:pt x="-221" y="143548"/>
                    <a:pt x="3242" y="140951"/>
                  </a:cubicBezTo>
                  <a:cubicBezTo>
                    <a:pt x="5840" y="139219"/>
                    <a:pt x="4108" y="136621"/>
                    <a:pt x="3242" y="134023"/>
                  </a:cubicBezTo>
                  <a:cubicBezTo>
                    <a:pt x="1510" y="127962"/>
                    <a:pt x="2376" y="126230"/>
                    <a:pt x="9304" y="125364"/>
                  </a:cubicBezTo>
                  <a:lnTo>
                    <a:pt x="21426" y="123632"/>
                  </a:lnTo>
                  <a:cubicBezTo>
                    <a:pt x="28354" y="122766"/>
                    <a:pt x="28354" y="122766"/>
                    <a:pt x="29220" y="114973"/>
                  </a:cubicBezTo>
                  <a:cubicBezTo>
                    <a:pt x="29220" y="105448"/>
                    <a:pt x="30085" y="96789"/>
                    <a:pt x="30085" y="87264"/>
                  </a:cubicBezTo>
                  <a:cubicBezTo>
                    <a:pt x="30085" y="71678"/>
                    <a:pt x="31817" y="67348"/>
                    <a:pt x="37013" y="51762"/>
                  </a:cubicBezTo>
                  <a:cubicBezTo>
                    <a:pt x="41342" y="40505"/>
                    <a:pt x="48270" y="33578"/>
                    <a:pt x="56063" y="25784"/>
                  </a:cubicBezTo>
                  <a:cubicBezTo>
                    <a:pt x="69051" y="13662"/>
                    <a:pt x="85504" y="8466"/>
                    <a:pt x="101956" y="4137"/>
                  </a:cubicBezTo>
                  <a:cubicBezTo>
                    <a:pt x="123604" y="-2790"/>
                    <a:pt x="132263" y="-193"/>
                    <a:pt x="145251" y="5869"/>
                  </a:cubicBezTo>
                  <a:cubicBezTo>
                    <a:pt x="146983" y="6735"/>
                    <a:pt x="154776" y="9332"/>
                    <a:pt x="156508" y="11930"/>
                  </a:cubicBezTo>
                  <a:cubicBezTo>
                    <a:pt x="146983" y="13662"/>
                    <a:pt x="139190" y="3271"/>
                    <a:pt x="127067" y="8466"/>
                  </a:cubicBezTo>
                  <a:cubicBezTo>
                    <a:pt x="123604" y="10198"/>
                    <a:pt x="123604" y="12796"/>
                    <a:pt x="129665" y="11064"/>
                  </a:cubicBezTo>
                  <a:cubicBezTo>
                    <a:pt x="136592" y="8466"/>
                    <a:pt x="138324" y="10198"/>
                    <a:pt x="140922" y="11930"/>
                  </a:cubicBezTo>
                  <a:cubicBezTo>
                    <a:pt x="153045" y="17125"/>
                    <a:pt x="156508" y="17991"/>
                    <a:pt x="161704" y="19723"/>
                  </a:cubicBezTo>
                  <a:cubicBezTo>
                    <a:pt x="163435" y="20589"/>
                    <a:pt x="168631" y="31846"/>
                    <a:pt x="165167" y="29248"/>
                  </a:cubicBezTo>
                  <a:cubicBezTo>
                    <a:pt x="160838" y="25784"/>
                    <a:pt x="134861" y="28382"/>
                    <a:pt x="130531" y="29248"/>
                  </a:cubicBezTo>
                  <a:cubicBezTo>
                    <a:pt x="116676" y="31846"/>
                    <a:pt x="101956" y="43969"/>
                    <a:pt x="97626" y="53494"/>
                  </a:cubicBezTo>
                  <a:cubicBezTo>
                    <a:pt x="91565" y="69080"/>
                    <a:pt x="90699" y="71678"/>
                    <a:pt x="87236" y="88130"/>
                  </a:cubicBezTo>
                  <a:cubicBezTo>
                    <a:pt x="85504" y="95923"/>
                    <a:pt x="84638" y="107180"/>
                    <a:pt x="84638" y="115839"/>
                  </a:cubicBezTo>
                  <a:cubicBezTo>
                    <a:pt x="139190" y="116705"/>
                    <a:pt x="154776" y="108912"/>
                    <a:pt x="173826" y="110644"/>
                  </a:cubicBezTo>
                  <a:cubicBezTo>
                    <a:pt x="185083" y="110644"/>
                    <a:pt x="189413" y="114973"/>
                    <a:pt x="192010" y="125364"/>
                  </a:cubicBezTo>
                  <a:cubicBezTo>
                    <a:pt x="192876" y="127096"/>
                    <a:pt x="192876" y="128828"/>
                    <a:pt x="193742" y="129694"/>
                  </a:cubicBezTo>
                  <a:cubicBezTo>
                    <a:pt x="199804" y="125364"/>
                    <a:pt x="200670" y="126230"/>
                    <a:pt x="200670" y="133157"/>
                  </a:cubicBezTo>
                  <a:cubicBezTo>
                    <a:pt x="201536" y="135755"/>
                    <a:pt x="201536" y="138353"/>
                    <a:pt x="199804" y="140951"/>
                  </a:cubicBezTo>
                  <a:cubicBezTo>
                    <a:pt x="198072" y="146146"/>
                    <a:pt x="198072" y="151341"/>
                    <a:pt x="198938" y="156537"/>
                  </a:cubicBezTo>
                  <a:cubicBezTo>
                    <a:pt x="201536" y="178185"/>
                    <a:pt x="200670" y="199832"/>
                    <a:pt x="201536" y="222346"/>
                  </a:cubicBezTo>
                  <a:cubicBezTo>
                    <a:pt x="202401" y="236201"/>
                    <a:pt x="203267" y="249189"/>
                    <a:pt x="204999" y="262178"/>
                  </a:cubicBezTo>
                  <a:cubicBezTo>
                    <a:pt x="205865" y="271703"/>
                    <a:pt x="206731" y="281228"/>
                    <a:pt x="207597" y="289887"/>
                  </a:cubicBezTo>
                  <a:cubicBezTo>
                    <a:pt x="208463" y="300278"/>
                    <a:pt x="205865" y="308071"/>
                    <a:pt x="216256" y="303741"/>
                  </a:cubicBezTo>
                  <a:cubicBezTo>
                    <a:pt x="227513" y="298546"/>
                    <a:pt x="229245" y="299412"/>
                    <a:pt x="243099" y="289021"/>
                  </a:cubicBezTo>
                  <a:cubicBezTo>
                    <a:pt x="247429" y="285557"/>
                    <a:pt x="257820" y="277764"/>
                    <a:pt x="263015" y="276898"/>
                  </a:cubicBezTo>
                  <a:cubicBezTo>
                    <a:pt x="266479" y="275166"/>
                    <a:pt x="269076" y="273435"/>
                    <a:pt x="270808" y="271703"/>
                  </a:cubicBezTo>
                  <a:cubicBezTo>
                    <a:pt x="276870" y="267373"/>
                    <a:pt x="282065" y="263910"/>
                    <a:pt x="288992" y="269105"/>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5C84E6D-6BF4-0CBC-9C4A-D31351082A6D}"/>
                </a:ext>
              </a:extLst>
            </p:cNvPr>
            <p:cNvSpPr/>
            <p:nvPr/>
          </p:nvSpPr>
          <p:spPr>
            <a:xfrm>
              <a:off x="5410995" y="4215743"/>
              <a:ext cx="187973" cy="227980"/>
            </a:xfrm>
            <a:custGeom>
              <a:avLst/>
              <a:gdLst>
                <a:gd name="connsiteX0" fmla="*/ 92723 w 187973"/>
                <a:gd name="connsiteY0" fmla="*/ 13356 h 227980"/>
                <a:gd name="connsiteX1" fmla="*/ 97053 w 187973"/>
                <a:gd name="connsiteY1" fmla="*/ 12490 h 227980"/>
                <a:gd name="connsiteX2" fmla="*/ 108309 w 187973"/>
                <a:gd name="connsiteY2" fmla="*/ 13356 h 227980"/>
                <a:gd name="connsiteX3" fmla="*/ 111773 w 187973"/>
                <a:gd name="connsiteY3" fmla="*/ 15088 h 227980"/>
                <a:gd name="connsiteX4" fmla="*/ 131689 w 187973"/>
                <a:gd name="connsiteY4" fmla="*/ 49724 h 227980"/>
                <a:gd name="connsiteX5" fmla="*/ 128225 w 187973"/>
                <a:gd name="connsiteY5" fmla="*/ 73970 h 227980"/>
                <a:gd name="connsiteX6" fmla="*/ 114371 w 187973"/>
                <a:gd name="connsiteY6" fmla="*/ 88690 h 227980"/>
                <a:gd name="connsiteX7" fmla="*/ 110907 w 187973"/>
                <a:gd name="connsiteY7" fmla="*/ 89556 h 227980"/>
                <a:gd name="connsiteX8" fmla="*/ 99650 w 187973"/>
                <a:gd name="connsiteY8" fmla="*/ 94752 h 227980"/>
                <a:gd name="connsiteX9" fmla="*/ 93589 w 187973"/>
                <a:gd name="connsiteY9" fmla="*/ 78299 h 227980"/>
                <a:gd name="connsiteX10" fmla="*/ 94455 w 187973"/>
                <a:gd name="connsiteY10" fmla="*/ 48858 h 227980"/>
                <a:gd name="connsiteX11" fmla="*/ 74539 w 187973"/>
                <a:gd name="connsiteY11" fmla="*/ 22881 h 227980"/>
                <a:gd name="connsiteX12" fmla="*/ 64148 w 187973"/>
                <a:gd name="connsiteY12" fmla="*/ 28077 h 227980"/>
                <a:gd name="connsiteX13" fmla="*/ 55489 w 187973"/>
                <a:gd name="connsiteY13" fmla="*/ 40199 h 227980"/>
                <a:gd name="connsiteX14" fmla="*/ 52025 w 187973"/>
                <a:gd name="connsiteY14" fmla="*/ 57518 h 227980"/>
                <a:gd name="connsiteX15" fmla="*/ 51159 w 187973"/>
                <a:gd name="connsiteY15" fmla="*/ 65311 h 227980"/>
                <a:gd name="connsiteX16" fmla="*/ 47696 w 187973"/>
                <a:gd name="connsiteY16" fmla="*/ 99947 h 227980"/>
                <a:gd name="connsiteX17" fmla="*/ 51159 w 187973"/>
                <a:gd name="connsiteY17" fmla="*/ 118997 h 227980"/>
                <a:gd name="connsiteX18" fmla="*/ 52025 w 187973"/>
                <a:gd name="connsiteY18" fmla="*/ 120729 h 227980"/>
                <a:gd name="connsiteX19" fmla="*/ 55489 w 187973"/>
                <a:gd name="connsiteY19" fmla="*/ 151036 h 227980"/>
                <a:gd name="connsiteX20" fmla="*/ 60684 w 187973"/>
                <a:gd name="connsiteY20" fmla="*/ 186538 h 227980"/>
                <a:gd name="connsiteX21" fmla="*/ 67612 w 187973"/>
                <a:gd name="connsiteY21" fmla="*/ 197795 h 227980"/>
                <a:gd name="connsiteX22" fmla="*/ 84064 w 187973"/>
                <a:gd name="connsiteY22" fmla="*/ 202124 h 227980"/>
                <a:gd name="connsiteX23" fmla="*/ 128225 w 187973"/>
                <a:gd name="connsiteY23" fmla="*/ 188270 h 227980"/>
                <a:gd name="connsiteX24" fmla="*/ 159398 w 187973"/>
                <a:gd name="connsiteY24" fmla="*/ 163159 h 227980"/>
                <a:gd name="connsiteX25" fmla="*/ 173253 w 187973"/>
                <a:gd name="connsiteY25" fmla="*/ 151902 h 227980"/>
                <a:gd name="connsiteX26" fmla="*/ 187973 w 187973"/>
                <a:gd name="connsiteY26" fmla="*/ 148438 h 227980"/>
                <a:gd name="connsiteX27" fmla="*/ 173253 w 187973"/>
                <a:gd name="connsiteY27" fmla="*/ 168354 h 227980"/>
                <a:gd name="connsiteX28" fmla="*/ 166325 w 187973"/>
                <a:gd name="connsiteY28" fmla="*/ 176147 h 227980"/>
                <a:gd name="connsiteX29" fmla="*/ 147275 w 187973"/>
                <a:gd name="connsiteY29" fmla="*/ 193465 h 227980"/>
                <a:gd name="connsiteX30" fmla="*/ 129957 w 187973"/>
                <a:gd name="connsiteY30" fmla="*/ 204722 h 227980"/>
                <a:gd name="connsiteX31" fmla="*/ 116103 w 187973"/>
                <a:gd name="connsiteY31" fmla="*/ 212515 h 227980"/>
                <a:gd name="connsiteX32" fmla="*/ 89259 w 187973"/>
                <a:gd name="connsiteY32" fmla="*/ 220308 h 227980"/>
                <a:gd name="connsiteX33" fmla="*/ 54623 w 187973"/>
                <a:gd name="connsiteY33" fmla="*/ 222906 h 227980"/>
                <a:gd name="connsiteX34" fmla="*/ 44232 w 187973"/>
                <a:gd name="connsiteY34" fmla="*/ 221175 h 227980"/>
                <a:gd name="connsiteX35" fmla="*/ 34707 w 187973"/>
                <a:gd name="connsiteY35" fmla="*/ 221175 h 227980"/>
                <a:gd name="connsiteX36" fmla="*/ 2668 w 187973"/>
                <a:gd name="connsiteY36" fmla="*/ 173549 h 227980"/>
                <a:gd name="connsiteX37" fmla="*/ 71 w 187973"/>
                <a:gd name="connsiteY37" fmla="*/ 144108 h 227980"/>
                <a:gd name="connsiteX38" fmla="*/ 3534 w 187973"/>
                <a:gd name="connsiteY38" fmla="*/ 63579 h 227980"/>
                <a:gd name="connsiteX39" fmla="*/ 12193 w 187973"/>
                <a:gd name="connsiteY39" fmla="*/ 28943 h 227980"/>
                <a:gd name="connsiteX40" fmla="*/ 31243 w 187973"/>
                <a:gd name="connsiteY40" fmla="*/ 12490 h 227980"/>
                <a:gd name="connsiteX41" fmla="*/ 42500 w 187973"/>
                <a:gd name="connsiteY41" fmla="*/ 6429 h 227980"/>
                <a:gd name="connsiteX42" fmla="*/ 84064 w 187973"/>
                <a:gd name="connsiteY42" fmla="*/ 4697 h 227980"/>
                <a:gd name="connsiteX43" fmla="*/ 92723 w 187973"/>
                <a:gd name="connsiteY43" fmla="*/ 13356 h 227980"/>
                <a:gd name="connsiteX44" fmla="*/ 35573 w 187973"/>
                <a:gd name="connsiteY44" fmla="*/ 73970 h 227980"/>
                <a:gd name="connsiteX45" fmla="*/ 37305 w 187973"/>
                <a:gd name="connsiteY45" fmla="*/ 48858 h 227980"/>
                <a:gd name="connsiteX46" fmla="*/ 35573 w 187973"/>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3" h="227980">
                  <a:moveTo>
                    <a:pt x="92723" y="13356"/>
                  </a:moveTo>
                  <a:cubicBezTo>
                    <a:pt x="94455" y="14222"/>
                    <a:pt x="95321" y="14222"/>
                    <a:pt x="97053"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9"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5796" y="10759"/>
                    <a:pt x="89259" y="11624"/>
                    <a:pt x="92723" y="13356"/>
                  </a:cubicBezTo>
                  <a:close/>
                  <a:moveTo>
                    <a:pt x="35573" y="73970"/>
                  </a:moveTo>
                  <a:cubicBezTo>
                    <a:pt x="37305" y="70506"/>
                    <a:pt x="40769" y="52322"/>
                    <a:pt x="37305" y="48858"/>
                  </a:cubicBezTo>
                  <a:cubicBezTo>
                    <a:pt x="32975" y="52322"/>
                    <a:pt x="32975" y="70506"/>
                    <a:pt x="35573" y="73970"/>
                  </a:cubicBezTo>
                  <a:close/>
                </a:path>
              </a:pathLst>
            </a:custGeom>
            <a:grpFill/>
            <a:ln w="8653" cap="flat">
              <a:noFill/>
              <a:prstDash val="solid"/>
              <a:miter/>
            </a:ln>
          </p:spPr>
          <p:txBody>
            <a:bodyPr rtlCol="0" anchor="ctr"/>
            <a:lstStyle/>
            <a:p>
              <a:endParaRPr lang="en-US"/>
            </a:p>
          </p:txBody>
        </p:sp>
      </p:grpSp>
      <p:grpSp>
        <p:nvGrpSpPr>
          <p:cNvPr id="97" name="Graphic 137">
            <a:extLst>
              <a:ext uri="{FF2B5EF4-FFF2-40B4-BE49-F238E27FC236}">
                <a16:creationId xmlns:a16="http://schemas.microsoft.com/office/drawing/2014/main" id="{AE5CD210-6286-6DD8-5F47-F4CCB6E687C6}"/>
              </a:ext>
            </a:extLst>
          </p:cNvPr>
          <p:cNvGrpSpPr/>
          <p:nvPr/>
        </p:nvGrpSpPr>
        <p:grpSpPr>
          <a:xfrm>
            <a:off x="10094121" y="2275658"/>
            <a:ext cx="1934936" cy="364395"/>
            <a:chOff x="4279963" y="4716758"/>
            <a:chExt cx="1934936" cy="364395"/>
          </a:xfrm>
          <a:solidFill>
            <a:srgbClr val="6BB9A0"/>
          </a:solidFill>
          <a:effectLst>
            <a:outerShdw blurRad="50800" dist="38100" dir="2700000" algn="tl" rotWithShape="0">
              <a:prstClr val="black">
                <a:alpha val="40000"/>
              </a:prstClr>
            </a:outerShdw>
          </a:effectLst>
        </p:grpSpPr>
        <p:sp>
          <p:nvSpPr>
            <p:cNvPr id="98" name="Freeform 97">
              <a:extLst>
                <a:ext uri="{FF2B5EF4-FFF2-40B4-BE49-F238E27FC236}">
                  <a16:creationId xmlns:a16="http://schemas.microsoft.com/office/drawing/2014/main" id="{4268F2FF-E0E7-F8D2-5EBA-228D23FD5AB2}"/>
                </a:ext>
              </a:extLst>
            </p:cNvPr>
            <p:cNvSpPr/>
            <p:nvPr/>
          </p:nvSpPr>
          <p:spPr>
            <a:xfrm>
              <a:off x="4279963" y="4837948"/>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8 w 206311"/>
                <a:gd name="connsiteY18" fmla="*/ 181726 h 237713"/>
                <a:gd name="connsiteX19" fmla="*/ 94609 w 206311"/>
                <a:gd name="connsiteY19" fmla="*/ 179129 h 237713"/>
                <a:gd name="connsiteX20" fmla="*/ 94609 w 206311"/>
                <a:gd name="connsiteY20" fmla="*/ 196447 h 237713"/>
                <a:gd name="connsiteX21" fmla="*/ 64302 w 206311"/>
                <a:gd name="connsiteY21" fmla="*/ 178262 h 237713"/>
                <a:gd name="connsiteX22" fmla="*/ 45253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8" y="181726"/>
                  </a:cubicBezTo>
                  <a:cubicBezTo>
                    <a:pt x="100671" y="180860"/>
                    <a:pt x="98939" y="178262"/>
                    <a:pt x="94609" y="179129"/>
                  </a:cubicBezTo>
                  <a:cubicBezTo>
                    <a:pt x="93743" y="185190"/>
                    <a:pt x="96341" y="191251"/>
                    <a:pt x="94609" y="196447"/>
                  </a:cubicBezTo>
                  <a:cubicBezTo>
                    <a:pt x="80755" y="198178"/>
                    <a:pt x="70364" y="191251"/>
                    <a:pt x="64302" y="178262"/>
                  </a:cubicBezTo>
                  <a:cubicBezTo>
                    <a:pt x="57375" y="163542"/>
                    <a:pt x="52180" y="147956"/>
                    <a:pt x="45253"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0CCC7F-6B25-B446-C6C8-EE79A6B52D95}"/>
                </a:ext>
              </a:extLst>
            </p:cNvPr>
            <p:cNvSpPr/>
            <p:nvPr/>
          </p:nvSpPr>
          <p:spPr>
            <a:xfrm>
              <a:off x="4541472"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3"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7" y="206652"/>
                    <a:pt x="73823" y="207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A863CAC-A596-3E7F-1551-CE84986969D8}"/>
                </a:ext>
              </a:extLst>
            </p:cNvPr>
            <p:cNvSpPr/>
            <p:nvPr/>
          </p:nvSpPr>
          <p:spPr>
            <a:xfrm>
              <a:off x="4707881"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64CCEDC-5B2E-656D-8813-7AC95A3368E0}"/>
                </a:ext>
              </a:extLst>
            </p:cNvPr>
            <p:cNvSpPr/>
            <p:nvPr/>
          </p:nvSpPr>
          <p:spPr>
            <a:xfrm>
              <a:off x="4911867" y="4843070"/>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2 h 227168"/>
                <a:gd name="connsiteX6" fmla="*/ 66244 w 129147"/>
                <a:gd name="connsiteY6" fmla="*/ 55378 h 227168"/>
                <a:gd name="connsiteX7" fmla="*/ 87892 w 129147"/>
                <a:gd name="connsiteY7" fmla="*/ 79623 h 227168"/>
                <a:gd name="connsiteX8" fmla="*/ 117333 w 129147"/>
                <a:gd name="connsiteY8" fmla="*/ 111662 h 227168"/>
                <a:gd name="connsiteX9" fmla="*/ 128590 w 129147"/>
                <a:gd name="connsiteY9" fmla="*/ 169678 h 227168"/>
                <a:gd name="connsiteX10" fmla="*/ 113003 w 129147"/>
                <a:gd name="connsiteY10" fmla="*/ 199985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6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6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1133 w 129147"/>
                <a:gd name="connsiteY34" fmla="*/ 89148 h 227168"/>
                <a:gd name="connsiteX35" fmla="*/ 50658 w 129147"/>
                <a:gd name="connsiteY35" fmla="*/ 105600 h 227168"/>
                <a:gd name="connsiteX36" fmla="*/ 60183 w 129147"/>
                <a:gd name="connsiteY36" fmla="*/ 120321 h 227168"/>
                <a:gd name="connsiteX37" fmla="*/ 68842 w 129147"/>
                <a:gd name="connsiteY37" fmla="*/ 127248 h 227168"/>
                <a:gd name="connsiteX38" fmla="*/ 68842 w 129147"/>
                <a:gd name="connsiteY38" fmla="*/ 120321 h 227168"/>
                <a:gd name="connsiteX39" fmla="*/ 62780 w 129147"/>
                <a:gd name="connsiteY39" fmla="*/ 113394 h 227168"/>
                <a:gd name="connsiteX40" fmla="*/ 49792 w 129147"/>
                <a:gd name="connsiteY40" fmla="*/ 96941 h 227168"/>
                <a:gd name="connsiteX41" fmla="*/ 41133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9" y="24205"/>
                    <a:pt x="77501" y="28534"/>
                  </a:cubicBezTo>
                  <a:cubicBezTo>
                    <a:pt x="73171" y="34596"/>
                    <a:pt x="62780" y="36328"/>
                    <a:pt x="65378" y="45852"/>
                  </a:cubicBezTo>
                  <a:cubicBezTo>
                    <a:pt x="66244" y="48451"/>
                    <a:pt x="66244" y="51914"/>
                    <a:pt x="66244" y="55378"/>
                  </a:cubicBezTo>
                  <a:cubicBezTo>
                    <a:pt x="67110" y="61439"/>
                    <a:pt x="82696" y="75294"/>
                    <a:pt x="87892" y="79623"/>
                  </a:cubicBezTo>
                  <a:cubicBezTo>
                    <a:pt x="99149" y="88282"/>
                    <a:pt x="112137" y="103003"/>
                    <a:pt x="117333" y="111662"/>
                  </a:cubicBezTo>
                  <a:cubicBezTo>
                    <a:pt x="124260" y="123784"/>
                    <a:pt x="131187" y="154957"/>
                    <a:pt x="128590" y="169678"/>
                  </a:cubicBezTo>
                  <a:cubicBezTo>
                    <a:pt x="125992" y="179203"/>
                    <a:pt x="119064" y="189594"/>
                    <a:pt x="113003" y="199985"/>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9"/>
                    <a:pt x="32474" y="220766"/>
                    <a:pt x="17753" y="212973"/>
                  </a:cubicBezTo>
                  <a:cubicBezTo>
                    <a:pt x="3899" y="204314"/>
                    <a:pt x="8228" y="205180"/>
                    <a:pt x="3899" y="199118"/>
                  </a:cubicBezTo>
                  <a:cubicBezTo>
                    <a:pt x="-431" y="191326"/>
                    <a:pt x="6496" y="195655"/>
                    <a:pt x="5630" y="194789"/>
                  </a:cubicBezTo>
                  <a:cubicBezTo>
                    <a:pt x="4764" y="192191"/>
                    <a:pt x="-3029" y="186130"/>
                    <a:pt x="1301" y="187862"/>
                  </a:cubicBezTo>
                  <a:cubicBezTo>
                    <a:pt x="3033" y="188727"/>
                    <a:pt x="3033" y="186996"/>
                    <a:pt x="4764" y="186996"/>
                  </a:cubicBezTo>
                  <a:cubicBezTo>
                    <a:pt x="9094" y="187862"/>
                    <a:pt x="16021" y="194789"/>
                    <a:pt x="16021" y="191326"/>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6"/>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4"/>
                    <a:pt x="45462" y="16412"/>
                  </a:cubicBezTo>
                  <a:cubicBezTo>
                    <a:pt x="54121" y="10350"/>
                    <a:pt x="62780" y="10350"/>
                    <a:pt x="72305" y="8618"/>
                  </a:cubicBezTo>
                  <a:cubicBezTo>
                    <a:pt x="79233" y="6887"/>
                    <a:pt x="87026" y="5155"/>
                    <a:pt x="93953" y="2557"/>
                  </a:cubicBezTo>
                  <a:cubicBezTo>
                    <a:pt x="97417" y="-2638"/>
                    <a:pt x="104344" y="1691"/>
                    <a:pt x="111271" y="1691"/>
                  </a:cubicBezTo>
                  <a:close/>
                  <a:moveTo>
                    <a:pt x="41133" y="89148"/>
                  </a:moveTo>
                  <a:cubicBezTo>
                    <a:pt x="37669" y="88282"/>
                    <a:pt x="48926" y="102137"/>
                    <a:pt x="50658" y="105600"/>
                  </a:cubicBezTo>
                  <a:lnTo>
                    <a:pt x="60183" y="120321"/>
                  </a:lnTo>
                  <a:cubicBezTo>
                    <a:pt x="62780" y="122919"/>
                    <a:pt x="66244" y="127248"/>
                    <a:pt x="68842" y="127248"/>
                  </a:cubicBezTo>
                  <a:cubicBezTo>
                    <a:pt x="68842" y="125516"/>
                    <a:pt x="69708" y="122919"/>
                    <a:pt x="68842" y="120321"/>
                  </a:cubicBezTo>
                  <a:cubicBezTo>
                    <a:pt x="68842" y="120321"/>
                    <a:pt x="67110" y="118589"/>
                    <a:pt x="62780" y="113394"/>
                  </a:cubicBezTo>
                  <a:lnTo>
                    <a:pt x="49792" y="96941"/>
                  </a:lnTo>
                  <a:lnTo>
                    <a:pt x="41133" y="89148"/>
                  </a:ln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B88440B-F6DA-C7B3-6630-1E06F77A6A4E}"/>
                </a:ext>
              </a:extLst>
            </p:cNvPr>
            <p:cNvSpPr/>
            <p:nvPr/>
          </p:nvSpPr>
          <p:spPr>
            <a:xfrm>
              <a:off x="5085218" y="4847914"/>
              <a:ext cx="239666" cy="228115"/>
            </a:xfrm>
            <a:custGeom>
              <a:avLst/>
              <a:gdLst>
                <a:gd name="connsiteX0" fmla="*/ 157861 w 239666"/>
                <a:gd name="connsiteY0" fmla="*/ 10701 h 228115"/>
                <a:gd name="connsiteX1" fmla="*/ 158727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2 w 239666"/>
                <a:gd name="connsiteY12" fmla="*/ 203799 h 228115"/>
                <a:gd name="connsiteX13" fmla="*/ 196826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2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7" y="20226"/>
                    <a:pt x="156995" y="29751"/>
                    <a:pt x="158727"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1"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2" y="203799"/>
                  </a:cubicBezTo>
                  <a:cubicBezTo>
                    <a:pt x="203754" y="205531"/>
                    <a:pt x="199424" y="209860"/>
                    <a:pt x="196826"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6"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0" y="184749"/>
                    <a:pt x="98113" y="190811"/>
                    <a:pt x="95515" y="194274"/>
                  </a:cubicBezTo>
                  <a:cubicBezTo>
                    <a:pt x="89454" y="201201"/>
                    <a:pt x="84258" y="207263"/>
                    <a:pt x="78197" y="213324"/>
                  </a:cubicBezTo>
                  <a:cubicBezTo>
                    <a:pt x="69538" y="221983"/>
                    <a:pt x="59147" y="224581"/>
                    <a:pt x="46158" y="222849"/>
                  </a:cubicBezTo>
                  <a:cubicBezTo>
                    <a:pt x="34036"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0"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2" y="6372"/>
                  </a:cubicBezTo>
                  <a:cubicBezTo>
                    <a:pt x="115431" y="6372"/>
                    <a:pt x="119761" y="4640"/>
                    <a:pt x="123224" y="2908"/>
                  </a:cubicBezTo>
                  <a:cubicBezTo>
                    <a:pt x="134481" y="-1421"/>
                    <a:pt x="135347" y="-1421"/>
                    <a:pt x="145738" y="6372"/>
                  </a:cubicBezTo>
                  <a:cubicBezTo>
                    <a:pt x="149201" y="5506"/>
                    <a:pt x="150067" y="-556"/>
                    <a:pt x="155263" y="2042"/>
                  </a:cubicBezTo>
                  <a:cubicBezTo>
                    <a:pt x="158727"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F1F99FF-9B65-10DF-1BC7-5A1C54485EFC}"/>
                </a:ext>
              </a:extLst>
            </p:cNvPr>
            <p:cNvSpPr/>
            <p:nvPr/>
          </p:nvSpPr>
          <p:spPr>
            <a:xfrm>
              <a:off x="5314381" y="4841163"/>
              <a:ext cx="132186" cy="239990"/>
            </a:xfrm>
            <a:custGeom>
              <a:avLst/>
              <a:gdLst>
                <a:gd name="connsiteX0" fmla="*/ 48194 w 132186"/>
                <a:gd name="connsiteY0" fmla="*/ 27843 h 239990"/>
                <a:gd name="connsiteX1" fmla="*/ 49060 w 132186"/>
                <a:gd name="connsiteY1" fmla="*/ 31307 h 239990"/>
                <a:gd name="connsiteX2" fmla="*/ 49926 w 132186"/>
                <a:gd name="connsiteY2" fmla="*/ 33039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7 w 132186"/>
                <a:gd name="connsiteY24" fmla="*/ 67675 h 239990"/>
                <a:gd name="connsiteX25" fmla="*/ 4032 w 132186"/>
                <a:gd name="connsiteY25" fmla="*/ 50357 h 239990"/>
                <a:gd name="connsiteX26" fmla="*/ 1435 w 132186"/>
                <a:gd name="connsiteY26" fmla="*/ 20050 h 239990"/>
                <a:gd name="connsiteX27" fmla="*/ 3167 w 132186"/>
                <a:gd name="connsiteY27" fmla="*/ 15721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8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9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3"/>
                    <a:pt x="49926" y="32173"/>
                    <a:pt x="49926" y="33039"/>
                  </a:cubicBezTo>
                  <a:cubicBezTo>
                    <a:pt x="56853" y="27843"/>
                    <a:pt x="62914" y="21782"/>
                    <a:pt x="69842" y="16586"/>
                  </a:cubicBezTo>
                  <a:cubicBezTo>
                    <a:pt x="82830" y="7061"/>
                    <a:pt x="94087" y="4463"/>
                    <a:pt x="109673" y="7927"/>
                  </a:cubicBezTo>
                  <a:cubicBezTo>
                    <a:pt x="118332" y="9659"/>
                    <a:pt x="126126" y="14854"/>
                    <a:pt x="132187" y="22648"/>
                  </a:cubicBezTo>
                  <a:cubicBezTo>
                    <a:pt x="129589" y="27843"/>
                    <a:pt x="125260" y="28709"/>
                    <a:pt x="120930" y="26111"/>
                  </a:cubicBezTo>
                  <a:cubicBezTo>
                    <a:pt x="117467" y="24380"/>
                    <a:pt x="114869" y="24380"/>
                    <a:pt x="113137" y="26977"/>
                  </a:cubicBezTo>
                  <a:cubicBezTo>
                    <a:pt x="109673" y="31307"/>
                    <a:pt x="103612" y="28709"/>
                    <a:pt x="101014" y="33904"/>
                  </a:cubicBezTo>
                  <a:lnTo>
                    <a:pt x="97551" y="36502"/>
                  </a:lnTo>
                  <a:cubicBezTo>
                    <a:pt x="82830" y="42564"/>
                    <a:pt x="72439" y="50357"/>
                    <a:pt x="64646" y="65943"/>
                  </a:cubicBezTo>
                  <a:cubicBezTo>
                    <a:pt x="62048" y="72005"/>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30"/>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7" y="158596"/>
                    <a:pt x="569" y="136082"/>
                  </a:cubicBezTo>
                  <a:cubicBezTo>
                    <a:pt x="-297" y="126557"/>
                    <a:pt x="-297" y="117032"/>
                    <a:pt x="1435" y="106641"/>
                  </a:cubicBezTo>
                  <a:cubicBezTo>
                    <a:pt x="3167" y="93652"/>
                    <a:pt x="3167" y="80664"/>
                    <a:pt x="3167" y="67675"/>
                  </a:cubicBezTo>
                  <a:cubicBezTo>
                    <a:pt x="3167" y="61614"/>
                    <a:pt x="4032" y="56418"/>
                    <a:pt x="4032" y="50357"/>
                  </a:cubicBezTo>
                  <a:cubicBezTo>
                    <a:pt x="4898" y="39966"/>
                    <a:pt x="4032" y="30441"/>
                    <a:pt x="1435" y="20050"/>
                  </a:cubicBezTo>
                  <a:cubicBezTo>
                    <a:pt x="569" y="18318"/>
                    <a:pt x="569" y="15721"/>
                    <a:pt x="3167" y="15721"/>
                  </a:cubicBezTo>
                  <a:cubicBezTo>
                    <a:pt x="5764" y="14854"/>
                    <a:pt x="5764" y="17452"/>
                    <a:pt x="7496" y="19184"/>
                  </a:cubicBezTo>
                  <a:cubicBezTo>
                    <a:pt x="11826" y="16586"/>
                    <a:pt x="10960" y="12257"/>
                    <a:pt x="10960" y="7927"/>
                  </a:cubicBezTo>
                  <a:cubicBezTo>
                    <a:pt x="15289" y="4463"/>
                    <a:pt x="20485" y="5330"/>
                    <a:pt x="23082" y="1000"/>
                  </a:cubicBezTo>
                  <a:cubicBezTo>
                    <a:pt x="23948" y="-732"/>
                    <a:pt x="26546" y="134"/>
                    <a:pt x="27412" y="1000"/>
                  </a:cubicBezTo>
                  <a:cubicBezTo>
                    <a:pt x="36937" y="8793"/>
                    <a:pt x="47328" y="13989"/>
                    <a:pt x="48194" y="27843"/>
                  </a:cubicBezTo>
                  <a:close/>
                  <a:moveTo>
                    <a:pt x="128723" y="39100"/>
                  </a:moveTo>
                  <a:cubicBezTo>
                    <a:pt x="127857" y="39966"/>
                    <a:pt x="126991" y="39966"/>
                    <a:pt x="126991" y="39966"/>
                  </a:cubicBezTo>
                  <a:cubicBezTo>
                    <a:pt x="118332" y="36502"/>
                    <a:pt x="112271" y="38234"/>
                    <a:pt x="106210" y="41698"/>
                  </a:cubicBezTo>
                  <a:cubicBezTo>
                    <a:pt x="102746" y="45161"/>
                    <a:pt x="98417" y="47759"/>
                    <a:pt x="92355" y="47759"/>
                  </a:cubicBezTo>
                  <a:cubicBezTo>
                    <a:pt x="94087" y="43429"/>
                    <a:pt x="97551" y="43429"/>
                    <a:pt x="99282" y="40832"/>
                  </a:cubicBezTo>
                  <a:lnTo>
                    <a:pt x="102746" y="38234"/>
                  </a:lnTo>
                  <a:cubicBezTo>
                    <a:pt x="106210" y="37368"/>
                    <a:pt x="107942" y="34770"/>
                    <a:pt x="111405" y="33039"/>
                  </a:cubicBezTo>
                  <a:cubicBezTo>
                    <a:pt x="120064" y="29575"/>
                    <a:pt x="123528" y="30441"/>
                    <a:pt x="128723" y="39100"/>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FF89577-FF0C-AC7F-032F-CDC1F13A4778}"/>
                </a:ext>
              </a:extLst>
            </p:cNvPr>
            <p:cNvSpPr/>
            <p:nvPr/>
          </p:nvSpPr>
          <p:spPr>
            <a:xfrm>
              <a:off x="5461222"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B6FE9E6-3FBE-F173-28FE-EE757DBB2948}"/>
                </a:ext>
              </a:extLst>
            </p:cNvPr>
            <p:cNvSpPr/>
            <p:nvPr/>
          </p:nvSpPr>
          <p:spPr>
            <a:xfrm>
              <a:off x="5681961" y="4740732"/>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7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5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8" y="7047"/>
                    <a:pt x="35636" y="11376"/>
                    <a:pt x="40832" y="14840"/>
                  </a:cubicBezTo>
                  <a:cubicBezTo>
                    <a:pt x="42564" y="15706"/>
                    <a:pt x="42564"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2"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7" y="1852"/>
                  </a:cubicBezTo>
                  <a:cubicBezTo>
                    <a:pt x="26111"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2" y="296261"/>
                    <a:pt x="78932" y="300590"/>
                  </a:cubicBezTo>
                  <a:cubicBezTo>
                    <a:pt x="84127" y="292797"/>
                    <a:pt x="88457" y="285870"/>
                    <a:pt x="91055"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4127" y="132604"/>
                    <a:pt x="77200" y="137799"/>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AC1CED-3D47-8FAD-0D0F-EAE1B2D4D733}"/>
                </a:ext>
              </a:extLst>
            </p:cNvPr>
            <p:cNvSpPr/>
            <p:nvPr/>
          </p:nvSpPr>
          <p:spPr>
            <a:xfrm>
              <a:off x="5888831" y="4716758"/>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2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5244 w 150018"/>
                <a:gd name="connsiteY27" fmla="*/ 334955 h 356136"/>
                <a:gd name="connsiteX28" fmla="*/ 52171 w 150018"/>
                <a:gd name="connsiteY28" fmla="*/ 335821 h 356136"/>
                <a:gd name="connsiteX29" fmla="*/ 47841 w 150018"/>
                <a:gd name="connsiteY29" fmla="*/ 317637 h 356136"/>
                <a:gd name="connsiteX30" fmla="*/ 45244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2"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3"/>
                    <a:pt x="15803" y="714"/>
                  </a:cubicBezTo>
                  <a:cubicBezTo>
                    <a:pt x="19266" y="1580"/>
                    <a:pt x="23596" y="4178"/>
                    <a:pt x="27060" y="8508"/>
                  </a:cubicBezTo>
                  <a:close/>
                  <a:moveTo>
                    <a:pt x="45244" y="334955"/>
                  </a:moveTo>
                  <a:cubicBezTo>
                    <a:pt x="46976" y="337553"/>
                    <a:pt x="49573" y="338419"/>
                    <a:pt x="52171" y="335821"/>
                  </a:cubicBezTo>
                  <a:cubicBezTo>
                    <a:pt x="51305" y="331492"/>
                    <a:pt x="50439" y="322832"/>
                    <a:pt x="47841" y="317637"/>
                  </a:cubicBezTo>
                  <a:cubicBezTo>
                    <a:pt x="43512" y="321967"/>
                    <a:pt x="43512" y="330626"/>
                    <a:pt x="45244" y="334955"/>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503B3F8-AA8B-E0ED-FADB-63A1C0FA9B1E}"/>
                </a:ext>
              </a:extLst>
            </p:cNvPr>
            <p:cNvSpPr/>
            <p:nvPr/>
          </p:nvSpPr>
          <p:spPr>
            <a:xfrm>
              <a:off x="6023043"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6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6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6"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49577" y="565"/>
                    <a:pt x="54773"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6589" y="177211"/>
                    <a:pt x="37455" y="180675"/>
                    <a:pt x="40053" y="185004"/>
                  </a:cubicBezTo>
                  <a:close/>
                  <a:moveTo>
                    <a:pt x="58236"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6"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1" y="12688"/>
                    <a:pt x="65164" y="16152"/>
                    <a:pt x="58236"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grpSp>
      <p:grpSp>
        <p:nvGrpSpPr>
          <p:cNvPr id="108" name="Graphic 137">
            <a:extLst>
              <a:ext uri="{FF2B5EF4-FFF2-40B4-BE49-F238E27FC236}">
                <a16:creationId xmlns:a16="http://schemas.microsoft.com/office/drawing/2014/main" id="{C57235F0-D174-8342-4339-7ED8AEF371F6}"/>
              </a:ext>
            </a:extLst>
          </p:cNvPr>
          <p:cNvGrpSpPr/>
          <p:nvPr/>
        </p:nvGrpSpPr>
        <p:grpSpPr>
          <a:xfrm>
            <a:off x="10172212" y="3582217"/>
            <a:ext cx="1856845" cy="382271"/>
            <a:chOff x="4269731" y="5319279"/>
            <a:chExt cx="1856845" cy="382271"/>
          </a:xfrm>
          <a:solidFill>
            <a:srgbClr val="6BB9A0"/>
          </a:solidFill>
          <a:effectLst>
            <a:outerShdw blurRad="50800" dist="38100" dir="2700000" algn="tl" rotWithShape="0">
              <a:prstClr val="black">
                <a:alpha val="40000"/>
              </a:prstClr>
            </a:outerShdw>
          </a:effectLst>
        </p:grpSpPr>
        <p:sp>
          <p:nvSpPr>
            <p:cNvPr id="109" name="Freeform 108">
              <a:extLst>
                <a:ext uri="{FF2B5EF4-FFF2-40B4-BE49-F238E27FC236}">
                  <a16:creationId xmlns:a16="http://schemas.microsoft.com/office/drawing/2014/main" id="{7DE17F7D-06AF-50FA-BB6E-5680D09BD94A}"/>
                </a:ext>
              </a:extLst>
            </p:cNvPr>
            <p:cNvSpPr/>
            <p:nvPr/>
          </p:nvSpPr>
          <p:spPr>
            <a:xfrm>
              <a:off x="4269731"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6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6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1"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1"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1" y="27228"/>
                    <a:pt x="60680" y="29826"/>
                    <a:pt x="43361" y="29826"/>
                  </a:cubicBezTo>
                  <a:cubicBezTo>
                    <a:pt x="41630" y="30691"/>
                    <a:pt x="39898" y="29826"/>
                    <a:pt x="39032" y="30691"/>
                  </a:cubicBezTo>
                  <a:cubicBezTo>
                    <a:pt x="28641" y="37619"/>
                    <a:pt x="21714" y="27228"/>
                    <a:pt x="13920" y="27228"/>
                  </a:cubicBezTo>
                  <a:cubicBezTo>
                    <a:pt x="13055" y="23764"/>
                    <a:pt x="14786" y="23764"/>
                    <a:pt x="15652" y="23764"/>
                  </a:cubicBezTo>
                  <a:cubicBezTo>
                    <a:pt x="29507" y="20301"/>
                    <a:pt x="42496" y="15105"/>
                    <a:pt x="51155" y="14240"/>
                  </a:cubicBezTo>
                  <a:cubicBezTo>
                    <a:pt x="62411" y="12508"/>
                    <a:pt x="71071"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6" y="2983"/>
                    <a:pt x="116964" y="385"/>
                    <a:pt x="120427" y="385"/>
                  </a:cubicBezTo>
                  <a:cubicBezTo>
                    <a:pt x="129086" y="-1347"/>
                    <a:pt x="139477" y="2983"/>
                    <a:pt x="144673" y="9044"/>
                  </a:cubicBezTo>
                  <a:close/>
                  <a:moveTo>
                    <a:pt x="15652" y="194348"/>
                  </a:moveTo>
                  <a:cubicBezTo>
                    <a:pt x="19116" y="196080"/>
                    <a:pt x="19982" y="200410"/>
                    <a:pt x="23446"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6" y="154517"/>
                    <a:pt x="95316" y="146723"/>
                    <a:pt x="97914" y="131137"/>
                  </a:cubicBezTo>
                  <a:cubicBezTo>
                    <a:pt x="98780" y="124210"/>
                    <a:pt x="97048" y="117282"/>
                    <a:pt x="98780" y="110355"/>
                  </a:cubicBezTo>
                  <a:cubicBezTo>
                    <a:pt x="100511" y="104294"/>
                    <a:pt x="99646" y="100830"/>
                    <a:pt x="99646"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51C2F855-F0BB-E0F9-24C3-2B41565DBF9F}"/>
                </a:ext>
              </a:extLst>
            </p:cNvPr>
            <p:cNvSpPr/>
            <p:nvPr/>
          </p:nvSpPr>
          <p:spPr>
            <a:xfrm>
              <a:off x="4487936" y="5462652"/>
              <a:ext cx="187972" cy="227980"/>
            </a:xfrm>
            <a:custGeom>
              <a:avLst/>
              <a:gdLst>
                <a:gd name="connsiteX0" fmla="*/ 92723 w 187972"/>
                <a:gd name="connsiteY0" fmla="*/ 13357 h 227980"/>
                <a:gd name="connsiteX1" fmla="*/ 97052 w 187972"/>
                <a:gd name="connsiteY1" fmla="*/ 12490 h 227980"/>
                <a:gd name="connsiteX2" fmla="*/ 108309 w 187972"/>
                <a:gd name="connsiteY2" fmla="*/ 13357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300 h 227980"/>
                <a:gd name="connsiteX10" fmla="*/ 94455 w 187972"/>
                <a:gd name="connsiteY10" fmla="*/ 48859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5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2 w 187972"/>
                <a:gd name="connsiteY31" fmla="*/ 212516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50 h 227980"/>
                <a:gd name="connsiteX37" fmla="*/ 71 w 187972"/>
                <a:gd name="connsiteY37" fmla="*/ 144109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7 h 227980"/>
                <a:gd name="connsiteX44" fmla="*/ 35573 w 187972"/>
                <a:gd name="connsiteY44" fmla="*/ 73970 h 227980"/>
                <a:gd name="connsiteX45" fmla="*/ 37305 w 187972"/>
                <a:gd name="connsiteY45" fmla="*/ 48859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7"/>
                  </a:moveTo>
                  <a:cubicBezTo>
                    <a:pt x="94455" y="14222"/>
                    <a:pt x="95321" y="14222"/>
                    <a:pt x="97052" y="12490"/>
                  </a:cubicBezTo>
                  <a:cubicBezTo>
                    <a:pt x="100516" y="9027"/>
                    <a:pt x="103980" y="9893"/>
                    <a:pt x="108309" y="13357"/>
                  </a:cubicBezTo>
                  <a:cubicBezTo>
                    <a:pt x="109175" y="14222"/>
                    <a:pt x="110907" y="14222"/>
                    <a:pt x="111773" y="15088"/>
                  </a:cubicBezTo>
                  <a:cubicBezTo>
                    <a:pt x="123896" y="22881"/>
                    <a:pt x="130823" y="34138"/>
                    <a:pt x="131689" y="49724"/>
                  </a:cubicBezTo>
                  <a:cubicBezTo>
                    <a:pt x="132555" y="58383"/>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300"/>
                  </a:cubicBezTo>
                  <a:cubicBezTo>
                    <a:pt x="94455" y="68774"/>
                    <a:pt x="94455" y="58383"/>
                    <a:pt x="94455" y="48859"/>
                  </a:cubicBezTo>
                  <a:cubicBezTo>
                    <a:pt x="94455" y="32406"/>
                    <a:pt x="84930" y="22881"/>
                    <a:pt x="74539" y="22881"/>
                  </a:cubicBezTo>
                  <a:cubicBezTo>
                    <a:pt x="70209" y="22016"/>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5"/>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5"/>
                    <a:pt x="77137" y="203857"/>
                    <a:pt x="84064" y="202125"/>
                  </a:cubicBezTo>
                  <a:cubicBezTo>
                    <a:pt x="100516" y="197795"/>
                    <a:pt x="114371" y="196929"/>
                    <a:pt x="128225" y="188270"/>
                  </a:cubicBezTo>
                  <a:cubicBezTo>
                    <a:pt x="137750" y="182209"/>
                    <a:pt x="149873" y="174415"/>
                    <a:pt x="159398" y="163159"/>
                  </a:cubicBezTo>
                  <a:cubicBezTo>
                    <a:pt x="162862" y="158829"/>
                    <a:pt x="168057" y="156232"/>
                    <a:pt x="173253" y="151902"/>
                  </a:cubicBezTo>
                  <a:cubicBezTo>
                    <a:pt x="176716" y="148438"/>
                    <a:pt x="181912" y="147572"/>
                    <a:pt x="187973" y="148438"/>
                  </a:cubicBezTo>
                  <a:cubicBezTo>
                    <a:pt x="186241" y="157097"/>
                    <a:pt x="179314" y="162292"/>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2" y="212516"/>
                  </a:cubicBezTo>
                  <a:cubicBezTo>
                    <a:pt x="104846" y="216845"/>
                    <a:pt x="98784" y="214247"/>
                    <a:pt x="89259" y="220308"/>
                  </a:cubicBezTo>
                  <a:cubicBezTo>
                    <a:pt x="78003"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50"/>
                  </a:cubicBezTo>
                  <a:cubicBezTo>
                    <a:pt x="937" y="164024"/>
                    <a:pt x="71" y="154500"/>
                    <a:pt x="71" y="144109"/>
                  </a:cubicBezTo>
                  <a:cubicBezTo>
                    <a:pt x="71" y="117266"/>
                    <a:pt x="-795" y="90422"/>
                    <a:pt x="3534" y="63579"/>
                  </a:cubicBezTo>
                  <a:cubicBezTo>
                    <a:pt x="5266" y="51456"/>
                    <a:pt x="7864" y="40199"/>
                    <a:pt x="12193" y="28943"/>
                  </a:cubicBezTo>
                  <a:cubicBezTo>
                    <a:pt x="15657" y="20284"/>
                    <a:pt x="19121" y="13357"/>
                    <a:pt x="31243" y="12490"/>
                  </a:cubicBezTo>
                  <a:cubicBezTo>
                    <a:pt x="34707" y="12490"/>
                    <a:pt x="38171" y="9027"/>
                    <a:pt x="42500" y="6429"/>
                  </a:cubicBezTo>
                  <a:cubicBezTo>
                    <a:pt x="56355" y="-1364"/>
                    <a:pt x="70209" y="-2230"/>
                    <a:pt x="84064" y="4697"/>
                  </a:cubicBezTo>
                  <a:cubicBezTo>
                    <a:pt x="85796" y="10758"/>
                    <a:pt x="89259" y="11625"/>
                    <a:pt x="92723" y="13357"/>
                  </a:cubicBezTo>
                  <a:close/>
                  <a:moveTo>
                    <a:pt x="35573" y="73970"/>
                  </a:moveTo>
                  <a:cubicBezTo>
                    <a:pt x="37305" y="70506"/>
                    <a:pt x="40768" y="52322"/>
                    <a:pt x="37305" y="48859"/>
                  </a:cubicBezTo>
                  <a:cubicBezTo>
                    <a:pt x="32975" y="52322"/>
                    <a:pt x="32975" y="70506"/>
                    <a:pt x="35573" y="73970"/>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C910940D-8007-F3B9-3994-722A0668F11D}"/>
                </a:ext>
              </a:extLst>
            </p:cNvPr>
            <p:cNvSpPr/>
            <p:nvPr/>
          </p:nvSpPr>
          <p:spPr>
            <a:xfrm>
              <a:off x="4668843" y="5355647"/>
              <a:ext cx="228738" cy="342761"/>
            </a:xfrm>
            <a:custGeom>
              <a:avLst/>
              <a:gdLst>
                <a:gd name="connsiteX0" fmla="*/ 24384 w 228738"/>
                <a:gd name="connsiteY0" fmla="*/ 9525 h 342761"/>
                <a:gd name="connsiteX1" fmla="*/ 30445 w 228738"/>
                <a:gd name="connsiteY1" fmla="*/ 4330 h 342761"/>
                <a:gd name="connsiteX2" fmla="*/ 33909 w 228738"/>
                <a:gd name="connsiteY2" fmla="*/ 9525 h 342761"/>
                <a:gd name="connsiteX3" fmla="*/ 40836 w 228738"/>
                <a:gd name="connsiteY3" fmla="*/ 19916 h 342761"/>
                <a:gd name="connsiteX4" fmla="*/ 43434 w 228738"/>
                <a:gd name="connsiteY4" fmla="*/ 24245 h 342761"/>
                <a:gd name="connsiteX5" fmla="*/ 52093 w 228738"/>
                <a:gd name="connsiteY5" fmla="*/ 56284 h 342761"/>
                <a:gd name="connsiteX6" fmla="*/ 52093 w 228738"/>
                <a:gd name="connsiteY6" fmla="*/ 73602 h 342761"/>
                <a:gd name="connsiteX7" fmla="*/ 52959 w 228738"/>
                <a:gd name="connsiteY7" fmla="*/ 118630 h 342761"/>
                <a:gd name="connsiteX8" fmla="*/ 54691 w 228738"/>
                <a:gd name="connsiteY8" fmla="*/ 146339 h 342761"/>
                <a:gd name="connsiteX9" fmla="*/ 70277 w 228738"/>
                <a:gd name="connsiteY9" fmla="*/ 129021 h 342761"/>
                <a:gd name="connsiteX10" fmla="*/ 90193 w 228738"/>
                <a:gd name="connsiteY10" fmla="*/ 109971 h 342761"/>
                <a:gd name="connsiteX11" fmla="*/ 124830 w 228738"/>
                <a:gd name="connsiteY11" fmla="*/ 106507 h 342761"/>
                <a:gd name="connsiteX12" fmla="*/ 149941 w 228738"/>
                <a:gd name="connsiteY12" fmla="*/ 126423 h 342761"/>
                <a:gd name="connsiteX13" fmla="*/ 150807 w 228738"/>
                <a:gd name="connsiteY13" fmla="*/ 133350 h 342761"/>
                <a:gd name="connsiteX14" fmla="*/ 149941 w 228738"/>
                <a:gd name="connsiteY14" fmla="*/ 149802 h 342761"/>
                <a:gd name="connsiteX15" fmla="*/ 151673 w 228738"/>
                <a:gd name="connsiteY15" fmla="*/ 165388 h 342761"/>
                <a:gd name="connsiteX16" fmla="*/ 149941 w 228738"/>
                <a:gd name="connsiteY16" fmla="*/ 199159 h 342761"/>
                <a:gd name="connsiteX17" fmla="*/ 153404 w 228738"/>
                <a:gd name="connsiteY17" fmla="*/ 243320 h 342761"/>
                <a:gd name="connsiteX18" fmla="*/ 154270 w 228738"/>
                <a:gd name="connsiteY18" fmla="*/ 265834 h 342761"/>
                <a:gd name="connsiteX19" fmla="*/ 153404 w 228738"/>
                <a:gd name="connsiteY19" fmla="*/ 288348 h 342761"/>
                <a:gd name="connsiteX20" fmla="*/ 156868 w 228738"/>
                <a:gd name="connsiteY20" fmla="*/ 298739 h 342761"/>
                <a:gd name="connsiteX21" fmla="*/ 161198 w 228738"/>
                <a:gd name="connsiteY21" fmla="*/ 297007 h 342761"/>
                <a:gd name="connsiteX22" fmla="*/ 171589 w 228738"/>
                <a:gd name="connsiteY22" fmla="*/ 291811 h 342761"/>
                <a:gd name="connsiteX23" fmla="*/ 203627 w 228738"/>
                <a:gd name="connsiteY23" fmla="*/ 268432 h 342761"/>
                <a:gd name="connsiteX24" fmla="*/ 228739 w 228738"/>
                <a:gd name="connsiteY24" fmla="*/ 251979 h 342761"/>
                <a:gd name="connsiteX25" fmla="*/ 227873 w 228738"/>
                <a:gd name="connsiteY25" fmla="*/ 263237 h 342761"/>
                <a:gd name="connsiteX26" fmla="*/ 208823 w 228738"/>
                <a:gd name="connsiteY26" fmla="*/ 282286 h 342761"/>
                <a:gd name="connsiteX27" fmla="*/ 201895 w 228738"/>
                <a:gd name="connsiteY27" fmla="*/ 290080 h 342761"/>
                <a:gd name="connsiteX28" fmla="*/ 188041 w 228738"/>
                <a:gd name="connsiteY28" fmla="*/ 301336 h 342761"/>
                <a:gd name="connsiteX29" fmla="*/ 176784 w 228738"/>
                <a:gd name="connsiteY29" fmla="*/ 312593 h 342761"/>
                <a:gd name="connsiteX30" fmla="*/ 163795 w 228738"/>
                <a:gd name="connsiteY30" fmla="*/ 325582 h 342761"/>
                <a:gd name="connsiteX31" fmla="*/ 147343 w 228738"/>
                <a:gd name="connsiteY31" fmla="*/ 336839 h 342761"/>
                <a:gd name="connsiteX32" fmla="*/ 137818 w 228738"/>
                <a:gd name="connsiteY32" fmla="*/ 340302 h 342761"/>
                <a:gd name="connsiteX33" fmla="*/ 134354 w 228738"/>
                <a:gd name="connsiteY33" fmla="*/ 339436 h 342761"/>
                <a:gd name="connsiteX34" fmla="*/ 126561 w 228738"/>
                <a:gd name="connsiteY34" fmla="*/ 342034 h 342761"/>
                <a:gd name="connsiteX35" fmla="*/ 113573 w 228738"/>
                <a:gd name="connsiteY35" fmla="*/ 329911 h 342761"/>
                <a:gd name="connsiteX36" fmla="*/ 111841 w 228738"/>
                <a:gd name="connsiteY36" fmla="*/ 325582 h 342761"/>
                <a:gd name="connsiteX37" fmla="*/ 105779 w 228738"/>
                <a:gd name="connsiteY37" fmla="*/ 287482 h 342761"/>
                <a:gd name="connsiteX38" fmla="*/ 109243 w 228738"/>
                <a:gd name="connsiteY38" fmla="*/ 255443 h 342761"/>
                <a:gd name="connsiteX39" fmla="*/ 108377 w 228738"/>
                <a:gd name="connsiteY39" fmla="*/ 233795 h 342761"/>
                <a:gd name="connsiteX40" fmla="*/ 107511 w 228738"/>
                <a:gd name="connsiteY40" fmla="*/ 182707 h 342761"/>
                <a:gd name="connsiteX41" fmla="*/ 113573 w 228738"/>
                <a:gd name="connsiteY41" fmla="*/ 132484 h 342761"/>
                <a:gd name="connsiteX42" fmla="*/ 110109 w 228738"/>
                <a:gd name="connsiteY42" fmla="*/ 122093 h 342761"/>
                <a:gd name="connsiteX43" fmla="*/ 100584 w 228738"/>
                <a:gd name="connsiteY43" fmla="*/ 120362 h 342761"/>
                <a:gd name="connsiteX44" fmla="*/ 94523 w 228738"/>
                <a:gd name="connsiteY44" fmla="*/ 124691 h 342761"/>
                <a:gd name="connsiteX45" fmla="*/ 84998 w 228738"/>
                <a:gd name="connsiteY45" fmla="*/ 133350 h 342761"/>
                <a:gd name="connsiteX46" fmla="*/ 80668 w 228738"/>
                <a:gd name="connsiteY46" fmla="*/ 136814 h 342761"/>
                <a:gd name="connsiteX47" fmla="*/ 65948 w 228738"/>
                <a:gd name="connsiteY47" fmla="*/ 152400 h 342761"/>
                <a:gd name="connsiteX48" fmla="*/ 62484 w 228738"/>
                <a:gd name="connsiteY48" fmla="*/ 156729 h 342761"/>
                <a:gd name="connsiteX49" fmla="*/ 54691 w 228738"/>
                <a:gd name="connsiteY49" fmla="*/ 193964 h 342761"/>
                <a:gd name="connsiteX50" fmla="*/ 58154 w 228738"/>
                <a:gd name="connsiteY50" fmla="*/ 232064 h 342761"/>
                <a:gd name="connsiteX51" fmla="*/ 57289 w 228738"/>
                <a:gd name="connsiteY51" fmla="*/ 279689 h 342761"/>
                <a:gd name="connsiteX52" fmla="*/ 58154 w 228738"/>
                <a:gd name="connsiteY52" fmla="*/ 301336 h 342761"/>
                <a:gd name="connsiteX53" fmla="*/ 56423 w 228738"/>
                <a:gd name="connsiteY53" fmla="*/ 321252 h 342761"/>
                <a:gd name="connsiteX54" fmla="*/ 49495 w 228738"/>
                <a:gd name="connsiteY54" fmla="*/ 329045 h 342761"/>
                <a:gd name="connsiteX55" fmla="*/ 42568 w 228738"/>
                <a:gd name="connsiteY55" fmla="*/ 335107 h 342761"/>
                <a:gd name="connsiteX56" fmla="*/ 28714 w 228738"/>
                <a:gd name="connsiteY56" fmla="*/ 334241 h 342761"/>
                <a:gd name="connsiteX57" fmla="*/ 24384 w 228738"/>
                <a:gd name="connsiteY57" fmla="*/ 333375 h 342761"/>
                <a:gd name="connsiteX58" fmla="*/ 11395 w 228738"/>
                <a:gd name="connsiteY58" fmla="*/ 309130 h 342761"/>
                <a:gd name="connsiteX59" fmla="*/ 8798 w 228738"/>
                <a:gd name="connsiteY59" fmla="*/ 299604 h 342761"/>
                <a:gd name="connsiteX60" fmla="*/ 4468 w 228738"/>
                <a:gd name="connsiteY60" fmla="*/ 281420 h 342761"/>
                <a:gd name="connsiteX61" fmla="*/ 4468 w 228738"/>
                <a:gd name="connsiteY61" fmla="*/ 214745 h 342761"/>
                <a:gd name="connsiteX62" fmla="*/ 1870 w 228738"/>
                <a:gd name="connsiteY62" fmla="*/ 163657 h 342761"/>
                <a:gd name="connsiteX63" fmla="*/ 139 w 228738"/>
                <a:gd name="connsiteY63" fmla="*/ 99580 h 342761"/>
                <a:gd name="connsiteX64" fmla="*/ 1004 w 228738"/>
                <a:gd name="connsiteY64" fmla="*/ 24245 h 342761"/>
                <a:gd name="connsiteX65" fmla="*/ 5334 w 228738"/>
                <a:gd name="connsiteY65" fmla="*/ 0 h 342761"/>
                <a:gd name="connsiteX66" fmla="*/ 24384 w 228738"/>
                <a:gd name="connsiteY66" fmla="*/ 9525 h 3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8738" h="342761">
                  <a:moveTo>
                    <a:pt x="24384" y="9525"/>
                  </a:moveTo>
                  <a:cubicBezTo>
                    <a:pt x="26116" y="6927"/>
                    <a:pt x="26116" y="3464"/>
                    <a:pt x="30445" y="4330"/>
                  </a:cubicBezTo>
                  <a:cubicBezTo>
                    <a:pt x="33909" y="5195"/>
                    <a:pt x="33909" y="7793"/>
                    <a:pt x="33909" y="9525"/>
                  </a:cubicBezTo>
                  <a:cubicBezTo>
                    <a:pt x="34775" y="13854"/>
                    <a:pt x="35641" y="18184"/>
                    <a:pt x="40836" y="19916"/>
                  </a:cubicBezTo>
                  <a:cubicBezTo>
                    <a:pt x="42568" y="20782"/>
                    <a:pt x="42568" y="22513"/>
                    <a:pt x="43434" y="24245"/>
                  </a:cubicBezTo>
                  <a:cubicBezTo>
                    <a:pt x="46032" y="34636"/>
                    <a:pt x="50361" y="45027"/>
                    <a:pt x="52093" y="56284"/>
                  </a:cubicBezTo>
                  <a:cubicBezTo>
                    <a:pt x="52959" y="62346"/>
                    <a:pt x="51227" y="67541"/>
                    <a:pt x="52093" y="73602"/>
                  </a:cubicBezTo>
                  <a:cubicBezTo>
                    <a:pt x="55557" y="88323"/>
                    <a:pt x="53825" y="103909"/>
                    <a:pt x="52959" y="118630"/>
                  </a:cubicBezTo>
                  <a:cubicBezTo>
                    <a:pt x="52959" y="127289"/>
                    <a:pt x="55557" y="135948"/>
                    <a:pt x="54691" y="146339"/>
                  </a:cubicBezTo>
                  <a:cubicBezTo>
                    <a:pt x="61618" y="141143"/>
                    <a:pt x="65948" y="135082"/>
                    <a:pt x="70277" y="129021"/>
                  </a:cubicBezTo>
                  <a:cubicBezTo>
                    <a:pt x="76339" y="122093"/>
                    <a:pt x="82400" y="115166"/>
                    <a:pt x="90193" y="109971"/>
                  </a:cubicBezTo>
                  <a:cubicBezTo>
                    <a:pt x="100584" y="103043"/>
                    <a:pt x="112707" y="101311"/>
                    <a:pt x="124830" y="106507"/>
                  </a:cubicBezTo>
                  <a:cubicBezTo>
                    <a:pt x="135220" y="110836"/>
                    <a:pt x="142148" y="118630"/>
                    <a:pt x="149941" y="126423"/>
                  </a:cubicBezTo>
                  <a:cubicBezTo>
                    <a:pt x="151673" y="128154"/>
                    <a:pt x="151673" y="130752"/>
                    <a:pt x="150807" y="133350"/>
                  </a:cubicBezTo>
                  <a:cubicBezTo>
                    <a:pt x="150807" y="139411"/>
                    <a:pt x="150807" y="144607"/>
                    <a:pt x="149941" y="149802"/>
                  </a:cubicBezTo>
                  <a:cubicBezTo>
                    <a:pt x="149941" y="154998"/>
                    <a:pt x="151673" y="160193"/>
                    <a:pt x="151673" y="165388"/>
                  </a:cubicBezTo>
                  <a:cubicBezTo>
                    <a:pt x="151673" y="176646"/>
                    <a:pt x="149941" y="187902"/>
                    <a:pt x="149941" y="199159"/>
                  </a:cubicBezTo>
                  <a:cubicBezTo>
                    <a:pt x="149075" y="213880"/>
                    <a:pt x="151673" y="228600"/>
                    <a:pt x="153404" y="243320"/>
                  </a:cubicBezTo>
                  <a:cubicBezTo>
                    <a:pt x="154270" y="251114"/>
                    <a:pt x="154270" y="258041"/>
                    <a:pt x="154270" y="265834"/>
                  </a:cubicBezTo>
                  <a:cubicBezTo>
                    <a:pt x="153404" y="272761"/>
                    <a:pt x="155136" y="280555"/>
                    <a:pt x="153404" y="288348"/>
                  </a:cubicBezTo>
                  <a:cubicBezTo>
                    <a:pt x="152539" y="291811"/>
                    <a:pt x="153404" y="295275"/>
                    <a:pt x="156868" y="298739"/>
                  </a:cubicBezTo>
                  <a:cubicBezTo>
                    <a:pt x="158600" y="299604"/>
                    <a:pt x="160332" y="297873"/>
                    <a:pt x="161198" y="297007"/>
                  </a:cubicBezTo>
                  <a:cubicBezTo>
                    <a:pt x="164661" y="295275"/>
                    <a:pt x="162064" y="301336"/>
                    <a:pt x="171589" y="291811"/>
                  </a:cubicBezTo>
                  <a:cubicBezTo>
                    <a:pt x="181979" y="281420"/>
                    <a:pt x="191505" y="278823"/>
                    <a:pt x="203627" y="268432"/>
                  </a:cubicBezTo>
                  <a:cubicBezTo>
                    <a:pt x="211420" y="262370"/>
                    <a:pt x="218348" y="256309"/>
                    <a:pt x="228739" y="251979"/>
                  </a:cubicBezTo>
                  <a:cubicBezTo>
                    <a:pt x="227873" y="252846"/>
                    <a:pt x="227873" y="262370"/>
                    <a:pt x="227873" y="263237"/>
                  </a:cubicBezTo>
                  <a:cubicBezTo>
                    <a:pt x="219214" y="268432"/>
                    <a:pt x="213152" y="273627"/>
                    <a:pt x="208823" y="282286"/>
                  </a:cubicBezTo>
                  <a:cubicBezTo>
                    <a:pt x="207091" y="284018"/>
                    <a:pt x="204493" y="289214"/>
                    <a:pt x="201895" y="290080"/>
                  </a:cubicBezTo>
                  <a:cubicBezTo>
                    <a:pt x="194968" y="291811"/>
                    <a:pt x="192370" y="296141"/>
                    <a:pt x="188041" y="301336"/>
                  </a:cubicBezTo>
                  <a:cubicBezTo>
                    <a:pt x="184577" y="305666"/>
                    <a:pt x="179382" y="308263"/>
                    <a:pt x="176784" y="312593"/>
                  </a:cubicBezTo>
                  <a:cubicBezTo>
                    <a:pt x="173320" y="317789"/>
                    <a:pt x="168991" y="322118"/>
                    <a:pt x="163795" y="325582"/>
                  </a:cubicBezTo>
                  <a:cubicBezTo>
                    <a:pt x="149941" y="334241"/>
                    <a:pt x="160332" y="326448"/>
                    <a:pt x="147343" y="336839"/>
                  </a:cubicBezTo>
                  <a:cubicBezTo>
                    <a:pt x="143880" y="339436"/>
                    <a:pt x="141282" y="341168"/>
                    <a:pt x="137818" y="340302"/>
                  </a:cubicBezTo>
                  <a:lnTo>
                    <a:pt x="134354" y="339436"/>
                  </a:lnTo>
                  <a:cubicBezTo>
                    <a:pt x="130891" y="339436"/>
                    <a:pt x="130025" y="344632"/>
                    <a:pt x="126561" y="342034"/>
                  </a:cubicBezTo>
                  <a:cubicBezTo>
                    <a:pt x="122232" y="338570"/>
                    <a:pt x="116170" y="335973"/>
                    <a:pt x="113573" y="329911"/>
                  </a:cubicBezTo>
                  <a:cubicBezTo>
                    <a:pt x="112707" y="328180"/>
                    <a:pt x="111841" y="327314"/>
                    <a:pt x="111841" y="325582"/>
                  </a:cubicBezTo>
                  <a:cubicBezTo>
                    <a:pt x="108377" y="313459"/>
                    <a:pt x="104914" y="300471"/>
                    <a:pt x="105779" y="287482"/>
                  </a:cubicBezTo>
                  <a:cubicBezTo>
                    <a:pt x="106645" y="277091"/>
                    <a:pt x="107511" y="265834"/>
                    <a:pt x="109243" y="255443"/>
                  </a:cubicBezTo>
                  <a:cubicBezTo>
                    <a:pt x="110109" y="248516"/>
                    <a:pt x="110109" y="240723"/>
                    <a:pt x="108377" y="233795"/>
                  </a:cubicBezTo>
                  <a:cubicBezTo>
                    <a:pt x="104914" y="216477"/>
                    <a:pt x="107511" y="200025"/>
                    <a:pt x="107511" y="182707"/>
                  </a:cubicBezTo>
                  <a:cubicBezTo>
                    <a:pt x="108377" y="164523"/>
                    <a:pt x="110975" y="150668"/>
                    <a:pt x="113573" y="132484"/>
                  </a:cubicBezTo>
                  <a:cubicBezTo>
                    <a:pt x="114439" y="128154"/>
                    <a:pt x="114439" y="123825"/>
                    <a:pt x="110109" y="122093"/>
                  </a:cubicBezTo>
                  <a:cubicBezTo>
                    <a:pt x="106645" y="120362"/>
                    <a:pt x="104048" y="118630"/>
                    <a:pt x="100584" y="120362"/>
                  </a:cubicBezTo>
                  <a:cubicBezTo>
                    <a:pt x="97986" y="121227"/>
                    <a:pt x="96254" y="122959"/>
                    <a:pt x="94523" y="124691"/>
                  </a:cubicBezTo>
                  <a:lnTo>
                    <a:pt x="84998" y="133350"/>
                  </a:lnTo>
                  <a:cubicBezTo>
                    <a:pt x="84132" y="134216"/>
                    <a:pt x="83266" y="134216"/>
                    <a:pt x="80668" y="136814"/>
                  </a:cubicBezTo>
                  <a:cubicBezTo>
                    <a:pt x="75473" y="141143"/>
                    <a:pt x="71143" y="147205"/>
                    <a:pt x="65948" y="152400"/>
                  </a:cubicBezTo>
                  <a:cubicBezTo>
                    <a:pt x="64216" y="154132"/>
                    <a:pt x="63350" y="155864"/>
                    <a:pt x="62484" y="156729"/>
                  </a:cubicBezTo>
                  <a:cubicBezTo>
                    <a:pt x="56423" y="169718"/>
                    <a:pt x="54691" y="179243"/>
                    <a:pt x="54691" y="193964"/>
                  </a:cubicBezTo>
                  <a:cubicBezTo>
                    <a:pt x="54691" y="206952"/>
                    <a:pt x="56423" y="219075"/>
                    <a:pt x="58154" y="232064"/>
                  </a:cubicBezTo>
                  <a:cubicBezTo>
                    <a:pt x="60752" y="247650"/>
                    <a:pt x="60752" y="264102"/>
                    <a:pt x="57289" y="279689"/>
                  </a:cubicBezTo>
                  <a:cubicBezTo>
                    <a:pt x="55557" y="286616"/>
                    <a:pt x="56423" y="293543"/>
                    <a:pt x="58154" y="301336"/>
                  </a:cubicBezTo>
                  <a:cubicBezTo>
                    <a:pt x="59020" y="308263"/>
                    <a:pt x="58154" y="315191"/>
                    <a:pt x="56423" y="321252"/>
                  </a:cubicBezTo>
                  <a:cubicBezTo>
                    <a:pt x="55557" y="324716"/>
                    <a:pt x="55557" y="329045"/>
                    <a:pt x="49495" y="329045"/>
                  </a:cubicBezTo>
                  <a:cubicBezTo>
                    <a:pt x="45166" y="329045"/>
                    <a:pt x="47764" y="335107"/>
                    <a:pt x="42568" y="335107"/>
                  </a:cubicBezTo>
                  <a:cubicBezTo>
                    <a:pt x="38239" y="333375"/>
                    <a:pt x="33909" y="330777"/>
                    <a:pt x="28714" y="334241"/>
                  </a:cubicBezTo>
                  <a:cubicBezTo>
                    <a:pt x="26982" y="335107"/>
                    <a:pt x="25250" y="335107"/>
                    <a:pt x="24384" y="333375"/>
                  </a:cubicBezTo>
                  <a:cubicBezTo>
                    <a:pt x="17457" y="326448"/>
                    <a:pt x="11395" y="319521"/>
                    <a:pt x="11395" y="309130"/>
                  </a:cubicBezTo>
                  <a:cubicBezTo>
                    <a:pt x="10529" y="305666"/>
                    <a:pt x="10529" y="302202"/>
                    <a:pt x="8798" y="299604"/>
                  </a:cubicBezTo>
                  <a:cubicBezTo>
                    <a:pt x="4468" y="294409"/>
                    <a:pt x="4468" y="287482"/>
                    <a:pt x="4468" y="281420"/>
                  </a:cubicBezTo>
                  <a:cubicBezTo>
                    <a:pt x="4468" y="258907"/>
                    <a:pt x="3602" y="237259"/>
                    <a:pt x="4468" y="214745"/>
                  </a:cubicBezTo>
                  <a:cubicBezTo>
                    <a:pt x="4468" y="197427"/>
                    <a:pt x="3602" y="180109"/>
                    <a:pt x="1870" y="163657"/>
                  </a:cubicBezTo>
                  <a:cubicBezTo>
                    <a:pt x="-727" y="142009"/>
                    <a:pt x="139" y="121227"/>
                    <a:pt x="139" y="99580"/>
                  </a:cubicBezTo>
                  <a:cubicBezTo>
                    <a:pt x="139" y="74468"/>
                    <a:pt x="139" y="49357"/>
                    <a:pt x="1004" y="24245"/>
                  </a:cubicBezTo>
                  <a:cubicBezTo>
                    <a:pt x="1004" y="15586"/>
                    <a:pt x="2736" y="7793"/>
                    <a:pt x="5334" y="0"/>
                  </a:cubicBezTo>
                  <a:cubicBezTo>
                    <a:pt x="11395" y="866"/>
                    <a:pt x="18323" y="2598"/>
                    <a:pt x="24384" y="9525"/>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DDFA9ADE-8E7C-BB83-F300-7402841370B9}"/>
                </a:ext>
              </a:extLst>
            </p:cNvPr>
            <p:cNvSpPr/>
            <p:nvPr/>
          </p:nvSpPr>
          <p:spPr>
            <a:xfrm>
              <a:off x="4882301" y="5319279"/>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6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3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3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2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9" y="11257"/>
                    <a:pt x="39526" y="12989"/>
                    <a:pt x="43856" y="16452"/>
                  </a:cubicBezTo>
                  <a:cubicBezTo>
                    <a:pt x="55113" y="25977"/>
                    <a:pt x="57710" y="35503"/>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4"/>
                    <a:pt x="60308" y="238991"/>
                    <a:pt x="61174" y="261505"/>
                  </a:cubicBezTo>
                  <a:cubicBezTo>
                    <a:pt x="62040" y="275359"/>
                    <a:pt x="62906" y="288348"/>
                    <a:pt x="64638" y="301336"/>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3" y="316057"/>
                  </a:cubicBezTo>
                  <a:cubicBezTo>
                    <a:pt x="126117" y="314325"/>
                    <a:pt x="128715" y="312594"/>
                    <a:pt x="130447" y="310862"/>
                  </a:cubicBezTo>
                  <a:cubicBezTo>
                    <a:pt x="134776" y="307398"/>
                    <a:pt x="139972" y="303934"/>
                    <a:pt x="146899" y="309130"/>
                  </a:cubicBezTo>
                  <a:cubicBezTo>
                    <a:pt x="143435" y="314325"/>
                    <a:pt x="139106" y="317789"/>
                    <a:pt x="134776" y="321253"/>
                  </a:cubicBezTo>
                  <a:cubicBezTo>
                    <a:pt x="127849" y="327314"/>
                    <a:pt x="123519" y="329912"/>
                    <a:pt x="118324" y="338571"/>
                  </a:cubicBezTo>
                  <a:cubicBezTo>
                    <a:pt x="115726" y="342900"/>
                    <a:pt x="113994" y="343766"/>
                    <a:pt x="108799" y="344632"/>
                  </a:cubicBezTo>
                  <a:cubicBezTo>
                    <a:pt x="105335" y="344632"/>
                    <a:pt x="101872" y="348961"/>
                    <a:pt x="99274" y="350693"/>
                  </a:cubicBezTo>
                  <a:cubicBezTo>
                    <a:pt x="95810" y="353291"/>
                    <a:pt x="92347" y="354157"/>
                    <a:pt x="89749" y="356755"/>
                  </a:cubicBezTo>
                  <a:cubicBezTo>
                    <a:pt x="88017" y="359352"/>
                    <a:pt x="86285" y="361950"/>
                    <a:pt x="83688" y="363682"/>
                  </a:cubicBezTo>
                  <a:cubicBezTo>
                    <a:pt x="81090" y="365414"/>
                    <a:pt x="77626" y="367146"/>
                    <a:pt x="74162" y="368011"/>
                  </a:cubicBezTo>
                  <a:lnTo>
                    <a:pt x="64638" y="371475"/>
                  </a:lnTo>
                  <a:cubicBezTo>
                    <a:pt x="62906" y="372341"/>
                    <a:pt x="60308" y="373207"/>
                    <a:pt x="57710" y="373207"/>
                  </a:cubicBezTo>
                  <a:cubicBezTo>
                    <a:pt x="55978"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3" y="187902"/>
                    <a:pt x="11817" y="177511"/>
                    <a:pt x="9219" y="166255"/>
                  </a:cubicBezTo>
                  <a:cubicBezTo>
                    <a:pt x="8353" y="162791"/>
                    <a:pt x="12683" y="159327"/>
                    <a:pt x="15281" y="156730"/>
                  </a:cubicBezTo>
                  <a:cubicBezTo>
                    <a:pt x="19610" y="152400"/>
                    <a:pt x="26537" y="150668"/>
                    <a:pt x="32599" y="149802"/>
                  </a:cubicBezTo>
                  <a:cubicBezTo>
                    <a:pt x="43856" y="149802"/>
                    <a:pt x="49051" y="154132"/>
                    <a:pt x="51649" y="164523"/>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EE5E5FC5-6367-C58C-9E97-D0BCBB331577}"/>
                </a:ext>
              </a:extLst>
            </p:cNvPr>
            <p:cNvSpPr/>
            <p:nvPr/>
          </p:nvSpPr>
          <p:spPr>
            <a:xfrm>
              <a:off x="5018588"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2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2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2"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2"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2"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7" y="40397"/>
                    <a:pt x="85946" y="36068"/>
                    <a:pt x="85080" y="30872"/>
                  </a:cubicBezTo>
                  <a:cubicBezTo>
                    <a:pt x="84214" y="26543"/>
                    <a:pt x="81616" y="21347"/>
                    <a:pt x="79018" y="19615"/>
                  </a:cubicBezTo>
                  <a:cubicBezTo>
                    <a:pt x="67761" y="12688"/>
                    <a:pt x="66030" y="16152"/>
                    <a:pt x="58237"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AE38E94-DE81-1487-ED31-2F7BB684B719}"/>
                </a:ext>
              </a:extLst>
            </p:cNvPr>
            <p:cNvSpPr/>
            <p:nvPr/>
          </p:nvSpPr>
          <p:spPr>
            <a:xfrm>
              <a:off x="5194136" y="5459225"/>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7 w 155291"/>
                <a:gd name="connsiteY16" fmla="*/ 64409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2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3 h 242324"/>
                <a:gd name="connsiteX31" fmla="*/ 55005 w 155291"/>
                <a:gd name="connsiteY31" fmla="*/ 186501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2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3" y="5526"/>
                    <a:pt x="40284" y="7258"/>
                    <a:pt x="41150" y="9856"/>
                  </a:cubicBezTo>
                  <a:cubicBezTo>
                    <a:pt x="42882" y="14185"/>
                    <a:pt x="45480" y="18515"/>
                    <a:pt x="47212" y="23711"/>
                  </a:cubicBezTo>
                  <a:cubicBezTo>
                    <a:pt x="48943" y="19381"/>
                    <a:pt x="46346" y="15052"/>
                    <a:pt x="48943" y="10722"/>
                  </a:cubicBezTo>
                  <a:cubicBezTo>
                    <a:pt x="56737" y="15052"/>
                    <a:pt x="58468" y="22844"/>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8"/>
                    <a:pt x="100032" y="166586"/>
                  </a:cubicBezTo>
                  <a:cubicBezTo>
                    <a:pt x="105227" y="155329"/>
                    <a:pt x="109557" y="143206"/>
                    <a:pt x="111289" y="130217"/>
                  </a:cubicBezTo>
                  <a:cubicBezTo>
                    <a:pt x="115618" y="102508"/>
                    <a:pt x="123412" y="74799"/>
                    <a:pt x="131205" y="47956"/>
                  </a:cubicBezTo>
                  <a:cubicBezTo>
                    <a:pt x="133803" y="40163"/>
                    <a:pt x="135534" y="32370"/>
                    <a:pt x="137266" y="24576"/>
                  </a:cubicBezTo>
                  <a:cubicBezTo>
                    <a:pt x="138132" y="21113"/>
                    <a:pt x="139864" y="17649"/>
                    <a:pt x="141596" y="15052"/>
                  </a:cubicBezTo>
                  <a:cubicBezTo>
                    <a:pt x="143327" y="10722"/>
                    <a:pt x="147657" y="9856"/>
                    <a:pt x="151987" y="11588"/>
                  </a:cubicBezTo>
                  <a:cubicBezTo>
                    <a:pt x="156316" y="13320"/>
                    <a:pt x="155450" y="15917"/>
                    <a:pt x="154584" y="19381"/>
                  </a:cubicBezTo>
                  <a:cubicBezTo>
                    <a:pt x="151987" y="32370"/>
                    <a:pt x="148523" y="45358"/>
                    <a:pt x="145059" y="58347"/>
                  </a:cubicBezTo>
                  <a:lnTo>
                    <a:pt x="143327" y="64409"/>
                  </a:lnTo>
                  <a:cubicBezTo>
                    <a:pt x="142462" y="73068"/>
                    <a:pt x="139864" y="80860"/>
                    <a:pt x="137266" y="89520"/>
                  </a:cubicBezTo>
                  <a:cubicBezTo>
                    <a:pt x="134668" y="98179"/>
                    <a:pt x="132937" y="107704"/>
                    <a:pt x="130339" y="116363"/>
                  </a:cubicBezTo>
                  <a:cubicBezTo>
                    <a:pt x="125143" y="132815"/>
                    <a:pt x="121680" y="149267"/>
                    <a:pt x="118216" y="166586"/>
                  </a:cubicBezTo>
                  <a:cubicBezTo>
                    <a:pt x="117350" y="170915"/>
                    <a:pt x="116484" y="176110"/>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1"/>
                    <a:pt x="94837" y="239322"/>
                    <a:pt x="91373" y="238456"/>
                  </a:cubicBezTo>
                  <a:cubicBezTo>
                    <a:pt x="86178" y="236724"/>
                    <a:pt x="81848" y="234992"/>
                    <a:pt x="76652" y="237590"/>
                  </a:cubicBezTo>
                  <a:cubicBezTo>
                    <a:pt x="73189" y="240188"/>
                    <a:pt x="65396" y="234992"/>
                    <a:pt x="63664" y="229797"/>
                  </a:cubicBezTo>
                  <a:cubicBezTo>
                    <a:pt x="61932" y="222870"/>
                    <a:pt x="60200" y="215943"/>
                    <a:pt x="56737" y="209015"/>
                  </a:cubicBezTo>
                  <a:cubicBezTo>
                    <a:pt x="55005" y="204685"/>
                    <a:pt x="59334" y="202088"/>
                    <a:pt x="58468" y="197758"/>
                  </a:cubicBezTo>
                  <a:cubicBezTo>
                    <a:pt x="64530" y="203820"/>
                    <a:pt x="65396" y="210747"/>
                    <a:pt x="69725" y="215943"/>
                  </a:cubicBezTo>
                  <a:cubicBezTo>
                    <a:pt x="67128" y="204685"/>
                    <a:pt x="64530" y="193429"/>
                    <a:pt x="55005" y="186501"/>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2" y="7258"/>
                  </a:cubicBezTo>
                  <a:cubicBezTo>
                    <a:pt x="452" y="5526"/>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FADFF6F-E467-CC28-B871-64F0F514CEF1}"/>
                </a:ext>
              </a:extLst>
            </p:cNvPr>
            <p:cNvSpPr/>
            <p:nvPr/>
          </p:nvSpPr>
          <p:spPr>
            <a:xfrm>
              <a:off x="5373765"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0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5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4786 w 221033"/>
                <a:gd name="connsiteY43" fmla="*/ 194348 h 221306"/>
                <a:gd name="connsiteX44" fmla="*/ 22580 w 221033"/>
                <a:gd name="connsiteY44" fmla="*/ 203008 h 221306"/>
                <a:gd name="connsiteX45" fmla="*/ 34702 w 221033"/>
                <a:gd name="connsiteY45" fmla="*/ 209935 h 221306"/>
                <a:gd name="connsiteX46" fmla="*/ 19982 w 221033"/>
                <a:gd name="connsiteY46" fmla="*/ 190019 h 221306"/>
                <a:gd name="connsiteX47" fmla="*/ 14786 w 221033"/>
                <a:gd name="connsiteY47" fmla="*/ 188287 h 221306"/>
                <a:gd name="connsiteX48" fmla="*/ 14786 w 221033"/>
                <a:gd name="connsiteY48" fmla="*/ 194348 h 221306"/>
                <a:gd name="connsiteX49" fmla="*/ 90986 w 221033"/>
                <a:gd name="connsiteY49" fmla="*/ 98233 h 221306"/>
                <a:gd name="connsiteX50" fmla="*/ 85791 w 221033"/>
                <a:gd name="connsiteY50" fmla="*/ 102562 h 221306"/>
                <a:gd name="connsiteX51" fmla="*/ 79730 w 221033"/>
                <a:gd name="connsiteY51" fmla="*/ 104294 h 221306"/>
                <a:gd name="connsiteX52" fmla="*/ 68473 w 221033"/>
                <a:gd name="connsiteY52" fmla="*/ 113819 h 221306"/>
                <a:gd name="connsiteX53" fmla="*/ 57216 w 221033"/>
                <a:gd name="connsiteY53" fmla="*/ 127673 h 221306"/>
                <a:gd name="connsiteX54" fmla="*/ 58082 w 221033"/>
                <a:gd name="connsiteY54" fmla="*/ 184824 h 221306"/>
                <a:gd name="connsiteX55" fmla="*/ 73668 w 221033"/>
                <a:gd name="connsiteY55" fmla="*/ 191751 h 221306"/>
                <a:gd name="connsiteX56" fmla="*/ 94450 w 221033"/>
                <a:gd name="connsiteY56" fmla="*/ 182226 h 221306"/>
                <a:gd name="connsiteX57" fmla="*/ 97914 w 221033"/>
                <a:gd name="connsiteY57" fmla="*/ 173566 h 221306"/>
                <a:gd name="connsiteX58" fmla="*/ 97914 w 221033"/>
                <a:gd name="connsiteY58" fmla="*/ 164042 h 221306"/>
                <a:gd name="connsiteX59" fmla="*/ 97048 w 221033"/>
                <a:gd name="connsiteY59" fmla="*/ 131137 h 221306"/>
                <a:gd name="connsiteX60" fmla="*/ 97914 w 221033"/>
                <a:gd name="connsiteY60" fmla="*/ 110355 h 221306"/>
                <a:gd name="connsiteX61" fmla="*/ 98780 w 221033"/>
                <a:gd name="connsiteY61" fmla="*/ 93903 h 221306"/>
                <a:gd name="connsiteX62" fmla="*/ 90986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5" y="28094"/>
                    <a:pt x="153332" y="39351"/>
                  </a:cubicBezTo>
                  <a:lnTo>
                    <a:pt x="153332" y="42814"/>
                  </a:lnTo>
                  <a:cubicBezTo>
                    <a:pt x="156795"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0"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5" y="221191"/>
                  </a:cubicBezTo>
                  <a:cubicBezTo>
                    <a:pt x="35568" y="220326"/>
                    <a:pt x="19982" y="216862"/>
                    <a:pt x="15652" y="211667"/>
                  </a:cubicBezTo>
                  <a:cubicBezTo>
                    <a:pt x="4396"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0" y="27228"/>
                    <a:pt x="60680" y="29826"/>
                    <a:pt x="43361" y="29826"/>
                  </a:cubicBezTo>
                  <a:cubicBezTo>
                    <a:pt x="41629" y="30691"/>
                    <a:pt x="39898" y="29826"/>
                    <a:pt x="39032" y="30691"/>
                  </a:cubicBezTo>
                  <a:cubicBezTo>
                    <a:pt x="28641" y="37619"/>
                    <a:pt x="21714" y="27228"/>
                    <a:pt x="13920" y="27228"/>
                  </a:cubicBezTo>
                  <a:cubicBezTo>
                    <a:pt x="13055" y="23764"/>
                    <a:pt x="14786" y="23764"/>
                    <a:pt x="15652" y="23764"/>
                  </a:cubicBezTo>
                  <a:cubicBezTo>
                    <a:pt x="29507" y="20301"/>
                    <a:pt x="42495"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4786" y="194348"/>
                  </a:moveTo>
                  <a:cubicBezTo>
                    <a:pt x="18250" y="196080"/>
                    <a:pt x="19116" y="200410"/>
                    <a:pt x="22580" y="203008"/>
                  </a:cubicBezTo>
                  <a:cubicBezTo>
                    <a:pt x="26043" y="204740"/>
                    <a:pt x="27775" y="209935"/>
                    <a:pt x="34702" y="209935"/>
                  </a:cubicBezTo>
                  <a:cubicBezTo>
                    <a:pt x="28641" y="203008"/>
                    <a:pt x="23445" y="197812"/>
                    <a:pt x="19982" y="190019"/>
                  </a:cubicBezTo>
                  <a:cubicBezTo>
                    <a:pt x="19116" y="188287"/>
                    <a:pt x="14786" y="180494"/>
                    <a:pt x="14786" y="188287"/>
                  </a:cubicBezTo>
                  <a:cubicBezTo>
                    <a:pt x="14786" y="190885"/>
                    <a:pt x="12189" y="193483"/>
                    <a:pt x="14786" y="194348"/>
                  </a:cubicBezTo>
                  <a:close/>
                  <a:moveTo>
                    <a:pt x="90986" y="98233"/>
                  </a:moveTo>
                  <a:cubicBezTo>
                    <a:pt x="89255" y="100830"/>
                    <a:pt x="88389" y="102562"/>
                    <a:pt x="85791" y="102562"/>
                  </a:cubicBezTo>
                  <a:cubicBezTo>
                    <a:pt x="84059" y="102562"/>
                    <a:pt x="83193" y="101696"/>
                    <a:pt x="79730" y="104294"/>
                  </a:cubicBezTo>
                  <a:cubicBezTo>
                    <a:pt x="74534" y="108623"/>
                    <a:pt x="73668" y="110355"/>
                    <a:pt x="68473" y="113819"/>
                  </a:cubicBezTo>
                  <a:cubicBezTo>
                    <a:pt x="63277" y="117282"/>
                    <a:pt x="58948" y="122478"/>
                    <a:pt x="57216" y="127673"/>
                  </a:cubicBezTo>
                  <a:cubicBezTo>
                    <a:pt x="47691" y="150187"/>
                    <a:pt x="50289" y="177896"/>
                    <a:pt x="58082" y="184824"/>
                  </a:cubicBezTo>
                  <a:cubicBezTo>
                    <a:pt x="64143" y="190019"/>
                    <a:pt x="66741" y="194348"/>
                    <a:pt x="73668" y="191751"/>
                  </a:cubicBezTo>
                  <a:cubicBezTo>
                    <a:pt x="77998" y="190019"/>
                    <a:pt x="90120" y="183092"/>
                    <a:pt x="94450" y="182226"/>
                  </a:cubicBezTo>
                  <a:cubicBezTo>
                    <a:pt x="97914" y="181360"/>
                    <a:pt x="97914" y="177896"/>
                    <a:pt x="97914" y="173566"/>
                  </a:cubicBezTo>
                  <a:cubicBezTo>
                    <a:pt x="97914" y="170969"/>
                    <a:pt x="97048" y="167506"/>
                    <a:pt x="97914" y="164042"/>
                  </a:cubicBezTo>
                  <a:cubicBezTo>
                    <a:pt x="98780" y="154517"/>
                    <a:pt x="94450" y="146723"/>
                    <a:pt x="97048" y="131137"/>
                  </a:cubicBezTo>
                  <a:cubicBezTo>
                    <a:pt x="97914" y="124210"/>
                    <a:pt x="96182" y="117282"/>
                    <a:pt x="97914" y="110355"/>
                  </a:cubicBezTo>
                  <a:cubicBezTo>
                    <a:pt x="99646" y="104294"/>
                    <a:pt x="98780" y="100830"/>
                    <a:pt x="98780" y="93903"/>
                  </a:cubicBezTo>
                  <a:cubicBezTo>
                    <a:pt x="96182" y="94769"/>
                    <a:pt x="92718" y="96501"/>
                    <a:pt x="90986" y="98233"/>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DB6AC60-6721-8579-031D-217F97F1BD57}"/>
                </a:ext>
              </a:extLst>
            </p:cNvPr>
            <p:cNvSpPr/>
            <p:nvPr/>
          </p:nvSpPr>
          <p:spPr>
            <a:xfrm>
              <a:off x="5594504" y="5364187"/>
              <a:ext cx="155972" cy="332629"/>
            </a:xfrm>
            <a:custGeom>
              <a:avLst/>
              <a:gdLst>
                <a:gd name="connsiteX0" fmla="*/ 29575 w 155972"/>
                <a:gd name="connsiteY0" fmla="*/ 2717 h 332629"/>
                <a:gd name="connsiteX1" fmla="*/ 40832 w 155972"/>
                <a:gd name="connsiteY1" fmla="*/ 14840 h 332629"/>
                <a:gd name="connsiteX2" fmla="*/ 43429 w 155972"/>
                <a:gd name="connsiteY2" fmla="*/ 20902 h 332629"/>
                <a:gd name="connsiteX3" fmla="*/ 47759 w 155972"/>
                <a:gd name="connsiteY3" fmla="*/ 59001 h 332629"/>
                <a:gd name="connsiteX4" fmla="*/ 47759 w 155972"/>
                <a:gd name="connsiteY4" fmla="*/ 136933 h 332629"/>
                <a:gd name="connsiteX5" fmla="*/ 49491 w 155972"/>
                <a:gd name="connsiteY5" fmla="*/ 140397 h 332629"/>
                <a:gd name="connsiteX6" fmla="*/ 104909 w 155972"/>
                <a:gd name="connsiteY6" fmla="*/ 112688 h 332629"/>
                <a:gd name="connsiteX7" fmla="*/ 130886 w 155972"/>
                <a:gd name="connsiteY7" fmla="*/ 122213 h 332629"/>
                <a:gd name="connsiteX8" fmla="*/ 136082 w 155972"/>
                <a:gd name="connsiteY8" fmla="*/ 118749 h 332629"/>
                <a:gd name="connsiteX9" fmla="*/ 139545 w 155972"/>
                <a:gd name="connsiteY9" fmla="*/ 123079 h 332629"/>
                <a:gd name="connsiteX10" fmla="*/ 141277 w 155972"/>
                <a:gd name="connsiteY10" fmla="*/ 133470 h 332629"/>
                <a:gd name="connsiteX11" fmla="*/ 145607 w 155972"/>
                <a:gd name="connsiteY11" fmla="*/ 138665 h 332629"/>
                <a:gd name="connsiteX12" fmla="*/ 152534 w 155972"/>
                <a:gd name="connsiteY12" fmla="*/ 148190 h 332629"/>
                <a:gd name="connsiteX13" fmla="*/ 154266 w 155972"/>
                <a:gd name="connsiteY13" fmla="*/ 217463 h 332629"/>
                <a:gd name="connsiteX14" fmla="*/ 154266 w 155972"/>
                <a:gd name="connsiteY14" fmla="*/ 220061 h 332629"/>
                <a:gd name="connsiteX15" fmla="*/ 153400 w 155972"/>
                <a:gd name="connsiteY15" fmla="*/ 253831 h 332629"/>
                <a:gd name="connsiteX16" fmla="*/ 144741 w 155972"/>
                <a:gd name="connsiteY16" fmla="*/ 288467 h 332629"/>
                <a:gd name="connsiteX17" fmla="*/ 126557 w 155972"/>
                <a:gd name="connsiteY17" fmla="*/ 316177 h 332629"/>
                <a:gd name="connsiteX18" fmla="*/ 104909 w 155972"/>
                <a:gd name="connsiteY18" fmla="*/ 330031 h 332629"/>
                <a:gd name="connsiteX19" fmla="*/ 97982 w 155972"/>
                <a:gd name="connsiteY19" fmla="*/ 330897 h 332629"/>
                <a:gd name="connsiteX20" fmla="*/ 73736 w 155972"/>
                <a:gd name="connsiteY20" fmla="*/ 323104 h 332629"/>
                <a:gd name="connsiteX21" fmla="*/ 66809 w 155972"/>
                <a:gd name="connsiteY21" fmla="*/ 317042 h 332629"/>
                <a:gd name="connsiteX22" fmla="*/ 55552 w 155972"/>
                <a:gd name="connsiteY22" fmla="*/ 303188 h 332629"/>
                <a:gd name="connsiteX23" fmla="*/ 51223 w 155972"/>
                <a:gd name="connsiteY23" fmla="*/ 330031 h 332629"/>
                <a:gd name="connsiteX24" fmla="*/ 44295 w 155972"/>
                <a:gd name="connsiteY24" fmla="*/ 323970 h 332629"/>
                <a:gd name="connsiteX25" fmla="*/ 40832 w 155972"/>
                <a:gd name="connsiteY25" fmla="*/ 332629 h 332629"/>
                <a:gd name="connsiteX26" fmla="*/ 13988 w 155972"/>
                <a:gd name="connsiteY26" fmla="*/ 313579 h 332629"/>
                <a:gd name="connsiteX27" fmla="*/ 10525 w 155972"/>
                <a:gd name="connsiteY27" fmla="*/ 322238 h 332629"/>
                <a:gd name="connsiteX28" fmla="*/ 2732 w 155972"/>
                <a:gd name="connsiteY28" fmla="*/ 307517 h 332629"/>
                <a:gd name="connsiteX29" fmla="*/ 1000 w 155972"/>
                <a:gd name="connsiteY29" fmla="*/ 278076 h 332629"/>
                <a:gd name="connsiteX30" fmla="*/ 1000 w 155972"/>
                <a:gd name="connsiteY30" fmla="*/ 203608 h 332629"/>
                <a:gd name="connsiteX31" fmla="*/ 1000 w 155972"/>
                <a:gd name="connsiteY31" fmla="*/ 172436 h 332629"/>
                <a:gd name="connsiteX32" fmla="*/ 1866 w 155972"/>
                <a:gd name="connsiteY32" fmla="*/ 65063 h 332629"/>
                <a:gd name="connsiteX33" fmla="*/ 1866 w 155972"/>
                <a:gd name="connsiteY33" fmla="*/ 19170 h 332629"/>
                <a:gd name="connsiteX34" fmla="*/ 10525 w 155972"/>
                <a:gd name="connsiteY34" fmla="*/ 7047 h 332629"/>
                <a:gd name="connsiteX35" fmla="*/ 22648 w 155972"/>
                <a:gd name="connsiteY35" fmla="*/ 1852 h 332629"/>
                <a:gd name="connsiteX36" fmla="*/ 29575 w 155972"/>
                <a:gd name="connsiteY36" fmla="*/ 2717 h 332629"/>
                <a:gd name="connsiteX37" fmla="*/ 77200 w 155972"/>
                <a:gd name="connsiteY37" fmla="*/ 137799 h 332629"/>
                <a:gd name="connsiteX38" fmla="*/ 55552 w 155972"/>
                <a:gd name="connsiteY38" fmla="*/ 157715 h 332629"/>
                <a:gd name="connsiteX39" fmla="*/ 48625 w 155972"/>
                <a:gd name="connsiteY39" fmla="*/ 176765 h 332629"/>
                <a:gd name="connsiteX40" fmla="*/ 51223 w 155972"/>
                <a:gd name="connsiteY40" fmla="*/ 229586 h 332629"/>
                <a:gd name="connsiteX41" fmla="*/ 53820 w 155972"/>
                <a:gd name="connsiteY41" fmla="*/ 263356 h 332629"/>
                <a:gd name="connsiteX42" fmla="*/ 53820 w 155972"/>
                <a:gd name="connsiteY42" fmla="*/ 288467 h 332629"/>
                <a:gd name="connsiteX43" fmla="*/ 78932 w 155972"/>
                <a:gd name="connsiteY43" fmla="*/ 300590 h 332629"/>
                <a:gd name="connsiteX44" fmla="*/ 91054 w 155972"/>
                <a:gd name="connsiteY44" fmla="*/ 278076 h 332629"/>
                <a:gd name="connsiteX45" fmla="*/ 102311 w 155972"/>
                <a:gd name="connsiteY45" fmla="*/ 226122 h 332629"/>
                <a:gd name="connsiteX46" fmla="*/ 105775 w 155972"/>
                <a:gd name="connsiteY46" fmla="*/ 153386 h 332629"/>
                <a:gd name="connsiteX47" fmla="*/ 104043 w 155972"/>
                <a:gd name="connsiteY47" fmla="*/ 136068 h 332629"/>
                <a:gd name="connsiteX48" fmla="*/ 100580 w 155972"/>
                <a:gd name="connsiteY48" fmla="*/ 131738 h 332629"/>
                <a:gd name="connsiteX49" fmla="*/ 77200 w 155972"/>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2" h="332629">
                  <a:moveTo>
                    <a:pt x="29575" y="2717"/>
                  </a:moveTo>
                  <a:cubicBezTo>
                    <a:pt x="33038"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4"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80"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80" y="243440"/>
                    <a:pt x="102311" y="226122"/>
                  </a:cubicBezTo>
                  <a:cubicBezTo>
                    <a:pt x="105775" y="201876"/>
                    <a:pt x="106641" y="177631"/>
                    <a:pt x="105775" y="153386"/>
                  </a:cubicBezTo>
                  <a:cubicBezTo>
                    <a:pt x="105775" y="147324"/>
                    <a:pt x="104043" y="142129"/>
                    <a:pt x="104043" y="136068"/>
                  </a:cubicBezTo>
                  <a:cubicBezTo>
                    <a:pt x="103177" y="134336"/>
                    <a:pt x="103177" y="131738"/>
                    <a:pt x="100580"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BFE1369-612C-B3BF-C8D1-DFACE39CEC09}"/>
                </a:ext>
              </a:extLst>
            </p:cNvPr>
            <p:cNvSpPr/>
            <p:nvPr/>
          </p:nvSpPr>
          <p:spPr>
            <a:xfrm>
              <a:off x="5800508" y="5340213"/>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3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6110 w 150018"/>
                <a:gd name="connsiteY27" fmla="*/ 334955 h 356136"/>
                <a:gd name="connsiteX28" fmla="*/ 53037 w 150018"/>
                <a:gd name="connsiteY28" fmla="*/ 335821 h 356136"/>
                <a:gd name="connsiteX29" fmla="*/ 48707 w 150018"/>
                <a:gd name="connsiteY29" fmla="*/ 317637 h 356136"/>
                <a:gd name="connsiteX30" fmla="*/ 46110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3" y="78646"/>
                    <a:pt x="57367" y="102026"/>
                    <a:pt x="59098" y="140126"/>
                  </a:cubicBezTo>
                  <a:cubicBezTo>
                    <a:pt x="59964" y="160907"/>
                    <a:pt x="57367" y="187751"/>
                    <a:pt x="57367" y="207667"/>
                  </a:cubicBezTo>
                  <a:cubicBezTo>
                    <a:pt x="57367" y="227582"/>
                    <a:pt x="55635" y="248364"/>
                    <a:pt x="58233"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3"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8" y="-1883"/>
                    <a:pt x="15803" y="714"/>
                  </a:cubicBezTo>
                  <a:cubicBezTo>
                    <a:pt x="20133" y="1580"/>
                    <a:pt x="24462" y="4178"/>
                    <a:pt x="27060" y="8508"/>
                  </a:cubicBezTo>
                  <a:close/>
                  <a:moveTo>
                    <a:pt x="46110" y="334955"/>
                  </a:moveTo>
                  <a:cubicBezTo>
                    <a:pt x="47841" y="337553"/>
                    <a:pt x="50439" y="338419"/>
                    <a:pt x="53037" y="335821"/>
                  </a:cubicBezTo>
                  <a:cubicBezTo>
                    <a:pt x="52171" y="331492"/>
                    <a:pt x="51305" y="322832"/>
                    <a:pt x="48707" y="317637"/>
                  </a:cubicBezTo>
                  <a:cubicBezTo>
                    <a:pt x="43512" y="321967"/>
                    <a:pt x="43512" y="330626"/>
                    <a:pt x="46110" y="334955"/>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F2F4D1E-87C1-851E-E411-CF6E4B98F516}"/>
                </a:ext>
              </a:extLst>
            </p:cNvPr>
            <p:cNvSpPr/>
            <p:nvPr/>
          </p:nvSpPr>
          <p:spPr>
            <a:xfrm>
              <a:off x="5934720"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919 w 191856"/>
                <a:gd name="connsiteY37" fmla="*/ 185004 h 227433"/>
                <a:gd name="connsiteX38" fmla="*/ 62566 w 191856"/>
                <a:gd name="connsiteY38" fmla="*/ 208383 h 227433"/>
                <a:gd name="connsiteX39" fmla="*/ 64298 w 191856"/>
                <a:gd name="connsiteY39" fmla="*/ 206652 h 227433"/>
                <a:gd name="connsiteX40" fmla="*/ 52175 w 191856"/>
                <a:gd name="connsiteY40" fmla="*/ 191065 h 227433"/>
                <a:gd name="connsiteX41" fmla="*/ 42650 w 191856"/>
                <a:gd name="connsiteY41" fmla="*/ 172016 h 227433"/>
                <a:gd name="connsiteX42" fmla="*/ 40919 w 191856"/>
                <a:gd name="connsiteY42" fmla="*/ 185004 h 227433"/>
                <a:gd name="connsiteX43" fmla="*/ 59103 w 191856"/>
                <a:gd name="connsiteY43" fmla="*/ 25677 h 227433"/>
                <a:gd name="connsiteX44" fmla="*/ 50444 w 191856"/>
                <a:gd name="connsiteY44" fmla="*/ 55984 h 227433"/>
                <a:gd name="connsiteX45" fmla="*/ 49578 w 191856"/>
                <a:gd name="connsiteY45" fmla="*/ 111402 h 227433"/>
                <a:gd name="connsiteX46" fmla="*/ 50444 w 191856"/>
                <a:gd name="connsiteY46" fmla="*/ 124391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0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4"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9"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4" y="227434"/>
                    <a:pt x="40919"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4" y="565"/>
                    <a:pt x="55639" y="-1166"/>
                    <a:pt x="56505" y="1431"/>
                  </a:cubicBezTo>
                  <a:close/>
                  <a:moveTo>
                    <a:pt x="40919" y="185004"/>
                  </a:moveTo>
                  <a:cubicBezTo>
                    <a:pt x="46980" y="194529"/>
                    <a:pt x="52175" y="204054"/>
                    <a:pt x="62566" y="208383"/>
                  </a:cubicBezTo>
                  <a:cubicBezTo>
                    <a:pt x="63432" y="207518"/>
                    <a:pt x="63432" y="206652"/>
                    <a:pt x="64298" y="206652"/>
                  </a:cubicBezTo>
                  <a:cubicBezTo>
                    <a:pt x="59968" y="201456"/>
                    <a:pt x="56505" y="195395"/>
                    <a:pt x="52175" y="191065"/>
                  </a:cubicBezTo>
                  <a:cubicBezTo>
                    <a:pt x="46980" y="185870"/>
                    <a:pt x="46114" y="178943"/>
                    <a:pt x="42650" y="172016"/>
                  </a:cubicBezTo>
                  <a:cubicBezTo>
                    <a:pt x="37455" y="177211"/>
                    <a:pt x="38321" y="180675"/>
                    <a:pt x="40919" y="185004"/>
                  </a:cubicBezTo>
                  <a:close/>
                  <a:moveTo>
                    <a:pt x="59103" y="25677"/>
                  </a:moveTo>
                  <a:cubicBezTo>
                    <a:pt x="53041" y="32604"/>
                    <a:pt x="51309" y="47325"/>
                    <a:pt x="50444" y="55984"/>
                  </a:cubicBezTo>
                  <a:cubicBezTo>
                    <a:pt x="48712" y="74168"/>
                    <a:pt x="51309" y="93218"/>
                    <a:pt x="49578" y="111402"/>
                  </a:cubicBezTo>
                  <a:cubicBezTo>
                    <a:pt x="49578" y="114865"/>
                    <a:pt x="48712" y="120061"/>
                    <a:pt x="50444" y="124391"/>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0"/>
                  </a:cubicBezTo>
                  <a:cubicBezTo>
                    <a:pt x="88544" y="40397"/>
                    <a:pt x="86812" y="36068"/>
                    <a:pt x="85946" y="30872"/>
                  </a:cubicBezTo>
                  <a:cubicBezTo>
                    <a:pt x="85080" y="26543"/>
                    <a:pt x="82482" y="21347"/>
                    <a:pt x="79884" y="19615"/>
                  </a:cubicBezTo>
                  <a:cubicBezTo>
                    <a:pt x="67762" y="12688"/>
                    <a:pt x="66030" y="16152"/>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grpSp>
      <p:grpSp>
        <p:nvGrpSpPr>
          <p:cNvPr id="119" name="Graphic 137">
            <a:extLst>
              <a:ext uri="{FF2B5EF4-FFF2-40B4-BE49-F238E27FC236}">
                <a16:creationId xmlns:a16="http://schemas.microsoft.com/office/drawing/2014/main" id="{ED716AB5-876C-A0B5-9A10-95934D77D008}"/>
              </a:ext>
            </a:extLst>
          </p:cNvPr>
          <p:cNvGrpSpPr/>
          <p:nvPr/>
        </p:nvGrpSpPr>
        <p:grpSpPr>
          <a:xfrm>
            <a:off x="10620167" y="4932052"/>
            <a:ext cx="1408890" cy="364967"/>
            <a:chOff x="4280485" y="3469849"/>
            <a:chExt cx="1408890" cy="364967"/>
          </a:xfrm>
          <a:solidFill>
            <a:srgbClr val="6BB9A0"/>
          </a:solidFill>
          <a:effectLst>
            <a:outerShdw blurRad="50800" dist="38100" dir="2700000" algn="tl" rotWithShape="0">
              <a:prstClr val="black">
                <a:alpha val="40000"/>
              </a:prstClr>
            </a:outerShdw>
          </a:effectLst>
        </p:grpSpPr>
        <p:sp>
          <p:nvSpPr>
            <p:cNvPr id="120" name="Freeform 119">
              <a:extLst>
                <a:ext uri="{FF2B5EF4-FFF2-40B4-BE49-F238E27FC236}">
                  <a16:creationId xmlns:a16="http://schemas.microsoft.com/office/drawing/2014/main" id="{44B357F6-7057-275E-4B81-0CA285F5ADA4}"/>
                </a:ext>
              </a:extLst>
            </p:cNvPr>
            <p:cNvSpPr/>
            <p:nvPr/>
          </p:nvSpPr>
          <p:spPr>
            <a:xfrm>
              <a:off x="4280485" y="3594254"/>
              <a:ext cx="132186" cy="239990"/>
            </a:xfrm>
            <a:custGeom>
              <a:avLst/>
              <a:gdLst>
                <a:gd name="connsiteX0" fmla="*/ 48194 w 132186"/>
                <a:gd name="connsiteY0" fmla="*/ 27843 h 239990"/>
                <a:gd name="connsiteX1" fmla="*/ 49060 w 132186"/>
                <a:gd name="connsiteY1" fmla="*/ 31307 h 239990"/>
                <a:gd name="connsiteX2" fmla="*/ 49926 w 132186"/>
                <a:gd name="connsiteY2" fmla="*/ 33038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6 w 132186"/>
                <a:gd name="connsiteY24" fmla="*/ 67675 h 239990"/>
                <a:gd name="connsiteX25" fmla="*/ 4032 w 132186"/>
                <a:gd name="connsiteY25" fmla="*/ 50357 h 239990"/>
                <a:gd name="connsiteX26" fmla="*/ 1435 w 132186"/>
                <a:gd name="connsiteY26" fmla="*/ 20050 h 239990"/>
                <a:gd name="connsiteX27" fmla="*/ 3166 w 132186"/>
                <a:gd name="connsiteY27" fmla="*/ 15720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7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8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2"/>
                    <a:pt x="49926" y="32172"/>
                    <a:pt x="49926" y="33038"/>
                  </a:cubicBezTo>
                  <a:cubicBezTo>
                    <a:pt x="56853" y="27843"/>
                    <a:pt x="62914" y="21782"/>
                    <a:pt x="69842" y="16586"/>
                  </a:cubicBezTo>
                  <a:cubicBezTo>
                    <a:pt x="82830" y="7061"/>
                    <a:pt x="94087" y="4464"/>
                    <a:pt x="109673" y="7927"/>
                  </a:cubicBezTo>
                  <a:cubicBezTo>
                    <a:pt x="118332" y="9659"/>
                    <a:pt x="126126" y="14854"/>
                    <a:pt x="132187" y="22648"/>
                  </a:cubicBezTo>
                  <a:cubicBezTo>
                    <a:pt x="129589" y="27843"/>
                    <a:pt x="125260" y="28709"/>
                    <a:pt x="120930" y="26111"/>
                  </a:cubicBezTo>
                  <a:cubicBezTo>
                    <a:pt x="117467" y="24379"/>
                    <a:pt x="114869" y="24379"/>
                    <a:pt x="113137" y="26977"/>
                  </a:cubicBezTo>
                  <a:cubicBezTo>
                    <a:pt x="109673" y="31307"/>
                    <a:pt x="103612" y="28709"/>
                    <a:pt x="101014" y="33904"/>
                  </a:cubicBezTo>
                  <a:lnTo>
                    <a:pt x="97551" y="36502"/>
                  </a:lnTo>
                  <a:cubicBezTo>
                    <a:pt x="82830" y="42563"/>
                    <a:pt x="72439" y="50357"/>
                    <a:pt x="64646" y="65943"/>
                  </a:cubicBezTo>
                  <a:cubicBezTo>
                    <a:pt x="62048" y="72004"/>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29"/>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6" y="158595"/>
                    <a:pt x="569" y="136082"/>
                  </a:cubicBezTo>
                  <a:cubicBezTo>
                    <a:pt x="-297" y="126557"/>
                    <a:pt x="-297" y="117032"/>
                    <a:pt x="1435" y="106641"/>
                  </a:cubicBezTo>
                  <a:cubicBezTo>
                    <a:pt x="3166" y="93652"/>
                    <a:pt x="3166" y="80663"/>
                    <a:pt x="3166" y="67675"/>
                  </a:cubicBezTo>
                  <a:cubicBezTo>
                    <a:pt x="3166" y="61614"/>
                    <a:pt x="4032" y="56418"/>
                    <a:pt x="4032" y="50357"/>
                  </a:cubicBezTo>
                  <a:cubicBezTo>
                    <a:pt x="4898" y="39966"/>
                    <a:pt x="4032" y="30441"/>
                    <a:pt x="1435" y="20050"/>
                  </a:cubicBezTo>
                  <a:cubicBezTo>
                    <a:pt x="569" y="18318"/>
                    <a:pt x="569" y="15720"/>
                    <a:pt x="3166" y="15720"/>
                  </a:cubicBezTo>
                  <a:cubicBezTo>
                    <a:pt x="5764" y="14854"/>
                    <a:pt x="5764" y="17452"/>
                    <a:pt x="7496" y="19184"/>
                  </a:cubicBezTo>
                  <a:cubicBezTo>
                    <a:pt x="11826" y="16586"/>
                    <a:pt x="10960" y="12257"/>
                    <a:pt x="10960" y="7927"/>
                  </a:cubicBezTo>
                  <a:cubicBezTo>
                    <a:pt x="15289" y="4464"/>
                    <a:pt x="20485" y="5329"/>
                    <a:pt x="23082" y="1000"/>
                  </a:cubicBezTo>
                  <a:cubicBezTo>
                    <a:pt x="23948" y="-732"/>
                    <a:pt x="26546" y="134"/>
                    <a:pt x="27412" y="1000"/>
                  </a:cubicBezTo>
                  <a:cubicBezTo>
                    <a:pt x="37803" y="8793"/>
                    <a:pt x="48194" y="13989"/>
                    <a:pt x="48194" y="27843"/>
                  </a:cubicBezTo>
                  <a:close/>
                  <a:moveTo>
                    <a:pt x="128723" y="39100"/>
                  </a:moveTo>
                  <a:cubicBezTo>
                    <a:pt x="127857" y="39966"/>
                    <a:pt x="126991" y="39966"/>
                    <a:pt x="126991" y="39966"/>
                  </a:cubicBezTo>
                  <a:cubicBezTo>
                    <a:pt x="118332" y="36502"/>
                    <a:pt x="112271" y="38234"/>
                    <a:pt x="106210" y="41697"/>
                  </a:cubicBezTo>
                  <a:cubicBezTo>
                    <a:pt x="102746" y="45161"/>
                    <a:pt x="98416" y="47759"/>
                    <a:pt x="92355" y="47759"/>
                  </a:cubicBezTo>
                  <a:cubicBezTo>
                    <a:pt x="94087" y="43429"/>
                    <a:pt x="97551" y="43429"/>
                    <a:pt x="99282" y="40832"/>
                  </a:cubicBezTo>
                  <a:lnTo>
                    <a:pt x="102746" y="38234"/>
                  </a:lnTo>
                  <a:cubicBezTo>
                    <a:pt x="106210" y="37368"/>
                    <a:pt x="107942" y="34770"/>
                    <a:pt x="111405" y="33038"/>
                  </a:cubicBezTo>
                  <a:cubicBezTo>
                    <a:pt x="120930" y="29575"/>
                    <a:pt x="123528" y="30441"/>
                    <a:pt x="128723" y="39100"/>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D028483-C8E2-F2E6-9D2C-1FF47A13DEE6}"/>
                </a:ext>
              </a:extLst>
            </p:cNvPr>
            <p:cNvSpPr/>
            <p:nvPr/>
          </p:nvSpPr>
          <p:spPr>
            <a:xfrm>
              <a:off x="4433233"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7762"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2518B4D-438F-3318-A31E-E6EA565D2BA3}"/>
                </a:ext>
              </a:extLst>
            </p:cNvPr>
            <p:cNvSpPr/>
            <p:nvPr/>
          </p:nvSpPr>
          <p:spPr>
            <a:xfrm>
              <a:off x="4619408" y="3469849"/>
              <a:ext cx="150018" cy="356135"/>
            </a:xfrm>
            <a:custGeom>
              <a:avLst/>
              <a:gdLst>
                <a:gd name="connsiteX0" fmla="*/ 27060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7 w 150018"/>
                <a:gd name="connsiteY7" fmla="*/ 207667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8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7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60 w 150018"/>
                <a:gd name="connsiteY26" fmla="*/ 8507 h 356135"/>
                <a:gd name="connsiteX27" fmla="*/ 46110 w 150018"/>
                <a:gd name="connsiteY27" fmla="*/ 334955 h 356135"/>
                <a:gd name="connsiteX28" fmla="*/ 53037 w 150018"/>
                <a:gd name="connsiteY28" fmla="*/ 335821 h 356135"/>
                <a:gd name="connsiteX29" fmla="*/ 48707 w 150018"/>
                <a:gd name="connsiteY29" fmla="*/ 317637 h 356135"/>
                <a:gd name="connsiteX30" fmla="*/ 46110 w 150018"/>
                <a:gd name="connsiteY30" fmla="*/ 334955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60"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2" y="315039"/>
                    <a:pt x="106723" y="314173"/>
                  </a:cubicBezTo>
                  <a:cubicBezTo>
                    <a:pt x="115382" y="305514"/>
                    <a:pt x="128371" y="300319"/>
                    <a:pt x="138762" y="294258"/>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2"/>
                    <a:pt x="9742"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20132" y="1580"/>
                    <a:pt x="24462" y="4178"/>
                    <a:pt x="27060" y="8507"/>
                  </a:cubicBezTo>
                  <a:close/>
                  <a:moveTo>
                    <a:pt x="46110" y="334955"/>
                  </a:moveTo>
                  <a:cubicBezTo>
                    <a:pt x="47841" y="337553"/>
                    <a:pt x="50439" y="338419"/>
                    <a:pt x="53037" y="335821"/>
                  </a:cubicBezTo>
                  <a:cubicBezTo>
                    <a:pt x="52171" y="331491"/>
                    <a:pt x="51305" y="322832"/>
                    <a:pt x="48707" y="317637"/>
                  </a:cubicBezTo>
                  <a:cubicBezTo>
                    <a:pt x="44378" y="321966"/>
                    <a:pt x="44378" y="330626"/>
                    <a:pt x="46110" y="334955"/>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7013417-4A12-83E3-C56C-51EAB4DC241F}"/>
                </a:ext>
              </a:extLst>
            </p:cNvPr>
            <p:cNvSpPr/>
            <p:nvPr/>
          </p:nvSpPr>
          <p:spPr>
            <a:xfrm>
              <a:off x="4753620"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8" y="90620"/>
                  </a:cubicBezTo>
                  <a:cubicBezTo>
                    <a:pt x="124046" y="95816"/>
                    <a:pt x="122314" y="101877"/>
                    <a:pt x="116252"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3" y="173747"/>
                  </a:cubicBezTo>
                  <a:cubicBezTo>
                    <a:pt x="168207" y="178943"/>
                    <a:pt x="148291" y="191066"/>
                    <a:pt x="146559" y="192797"/>
                  </a:cubicBezTo>
                  <a:cubicBezTo>
                    <a:pt x="135303" y="198859"/>
                    <a:pt x="139632" y="195395"/>
                    <a:pt x="129241" y="203188"/>
                  </a:cubicBezTo>
                  <a:cubicBezTo>
                    <a:pt x="126643" y="204920"/>
                    <a:pt x="118850" y="209250"/>
                    <a:pt x="116252"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8627"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F8B4CE4-27E7-1E06-B4A9-1B00E46909DA}"/>
                </a:ext>
              </a:extLst>
            </p:cNvPr>
            <p:cNvSpPr/>
            <p:nvPr/>
          </p:nvSpPr>
          <p:spPr>
            <a:xfrm>
              <a:off x="4929167" y="3588862"/>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8 w 155291"/>
                <a:gd name="connsiteY16" fmla="*/ 64408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3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2 h 242324"/>
                <a:gd name="connsiteX31" fmla="*/ 55005 w 155291"/>
                <a:gd name="connsiteY31" fmla="*/ 186502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3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2" y="5527"/>
                    <a:pt x="40284" y="7258"/>
                    <a:pt x="41150" y="9856"/>
                  </a:cubicBezTo>
                  <a:cubicBezTo>
                    <a:pt x="42882" y="14186"/>
                    <a:pt x="45480" y="18515"/>
                    <a:pt x="47212" y="23711"/>
                  </a:cubicBezTo>
                  <a:cubicBezTo>
                    <a:pt x="48943" y="19381"/>
                    <a:pt x="46346" y="15052"/>
                    <a:pt x="48943" y="10722"/>
                  </a:cubicBezTo>
                  <a:cubicBezTo>
                    <a:pt x="56737" y="15052"/>
                    <a:pt x="58468" y="22845"/>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7"/>
                    <a:pt x="100032" y="166586"/>
                  </a:cubicBezTo>
                  <a:cubicBezTo>
                    <a:pt x="105227" y="155329"/>
                    <a:pt x="109557" y="143206"/>
                    <a:pt x="111289" y="130217"/>
                  </a:cubicBezTo>
                  <a:cubicBezTo>
                    <a:pt x="115618" y="102508"/>
                    <a:pt x="123412" y="74799"/>
                    <a:pt x="131205" y="47956"/>
                  </a:cubicBezTo>
                  <a:cubicBezTo>
                    <a:pt x="133802" y="40163"/>
                    <a:pt x="135534" y="32370"/>
                    <a:pt x="137266" y="24576"/>
                  </a:cubicBezTo>
                  <a:cubicBezTo>
                    <a:pt x="138132" y="21113"/>
                    <a:pt x="139864" y="17649"/>
                    <a:pt x="141596" y="15052"/>
                  </a:cubicBezTo>
                  <a:cubicBezTo>
                    <a:pt x="143328" y="10722"/>
                    <a:pt x="147657" y="9856"/>
                    <a:pt x="151987" y="11588"/>
                  </a:cubicBezTo>
                  <a:cubicBezTo>
                    <a:pt x="156316" y="13320"/>
                    <a:pt x="155450" y="15917"/>
                    <a:pt x="154584" y="19381"/>
                  </a:cubicBezTo>
                  <a:cubicBezTo>
                    <a:pt x="151987" y="32370"/>
                    <a:pt x="148523" y="45358"/>
                    <a:pt x="145059" y="58347"/>
                  </a:cubicBezTo>
                  <a:lnTo>
                    <a:pt x="143328" y="64408"/>
                  </a:lnTo>
                  <a:cubicBezTo>
                    <a:pt x="142462" y="73067"/>
                    <a:pt x="139864" y="80860"/>
                    <a:pt x="137266" y="89520"/>
                  </a:cubicBezTo>
                  <a:cubicBezTo>
                    <a:pt x="134668" y="98179"/>
                    <a:pt x="132937" y="107704"/>
                    <a:pt x="130339" y="116363"/>
                  </a:cubicBezTo>
                  <a:cubicBezTo>
                    <a:pt x="125143" y="132815"/>
                    <a:pt x="121680" y="149268"/>
                    <a:pt x="118216" y="166586"/>
                  </a:cubicBezTo>
                  <a:cubicBezTo>
                    <a:pt x="117350" y="170915"/>
                    <a:pt x="116484" y="176111"/>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2"/>
                    <a:pt x="94837" y="239322"/>
                    <a:pt x="91373" y="238456"/>
                  </a:cubicBezTo>
                  <a:cubicBezTo>
                    <a:pt x="86177" y="236724"/>
                    <a:pt x="81848" y="234992"/>
                    <a:pt x="76653" y="237590"/>
                  </a:cubicBezTo>
                  <a:cubicBezTo>
                    <a:pt x="73189" y="240188"/>
                    <a:pt x="65396" y="234992"/>
                    <a:pt x="63664" y="229797"/>
                  </a:cubicBezTo>
                  <a:cubicBezTo>
                    <a:pt x="61932" y="222870"/>
                    <a:pt x="60200" y="215942"/>
                    <a:pt x="56737" y="209015"/>
                  </a:cubicBezTo>
                  <a:cubicBezTo>
                    <a:pt x="55005" y="204686"/>
                    <a:pt x="59334" y="202088"/>
                    <a:pt x="58468" y="197758"/>
                  </a:cubicBezTo>
                  <a:cubicBezTo>
                    <a:pt x="64530" y="203820"/>
                    <a:pt x="65396" y="210747"/>
                    <a:pt x="69725" y="215942"/>
                  </a:cubicBezTo>
                  <a:cubicBezTo>
                    <a:pt x="67127" y="204686"/>
                    <a:pt x="64530" y="193429"/>
                    <a:pt x="55005" y="186502"/>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3" y="7258"/>
                  </a:cubicBezTo>
                  <a:cubicBezTo>
                    <a:pt x="453" y="5527"/>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D919767-4C38-1E4D-C9FA-DBC68673A3D0}"/>
                </a:ext>
              </a:extLst>
            </p:cNvPr>
            <p:cNvSpPr/>
            <p:nvPr/>
          </p:nvSpPr>
          <p:spPr>
            <a:xfrm>
              <a:off x="5108797" y="360184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1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5652 w 221033"/>
                <a:gd name="connsiteY43" fmla="*/ 195169 h 221261"/>
                <a:gd name="connsiteX44" fmla="*/ 23445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9053 h 221261"/>
                <a:gd name="connsiteX50" fmla="*/ 86657 w 221033"/>
                <a:gd name="connsiteY50" fmla="*/ 103383 h 221261"/>
                <a:gd name="connsiteX51" fmla="*/ 80596 w 221033"/>
                <a:gd name="connsiteY51" fmla="*/ 105115 h 221261"/>
                <a:gd name="connsiteX52" fmla="*/ 69339 w 221033"/>
                <a:gd name="connsiteY52" fmla="*/ 114640 h 221261"/>
                <a:gd name="connsiteX53" fmla="*/ 58082 w 221033"/>
                <a:gd name="connsiteY53" fmla="*/ 128494 h 221261"/>
                <a:gd name="connsiteX54" fmla="*/ 58948 w 221033"/>
                <a:gd name="connsiteY54" fmla="*/ 185644 h 221261"/>
                <a:gd name="connsiteX55" fmla="*/ 74534 w 221033"/>
                <a:gd name="connsiteY55" fmla="*/ 192572 h 221261"/>
                <a:gd name="connsiteX56" fmla="*/ 95316 w 221033"/>
                <a:gd name="connsiteY56" fmla="*/ 183047 h 221261"/>
                <a:gd name="connsiteX57" fmla="*/ 98780 w 221033"/>
                <a:gd name="connsiteY57" fmla="*/ 174388 h 221261"/>
                <a:gd name="connsiteX58" fmla="*/ 98780 w 221033"/>
                <a:gd name="connsiteY58" fmla="*/ 164862 h 221261"/>
                <a:gd name="connsiteX59" fmla="*/ 97914 w 221033"/>
                <a:gd name="connsiteY59" fmla="*/ 131958 h 221261"/>
                <a:gd name="connsiteX60" fmla="*/ 98780 w 221033"/>
                <a:gd name="connsiteY60" fmla="*/ 111176 h 221261"/>
                <a:gd name="connsiteX61" fmla="*/ 99646 w 221033"/>
                <a:gd name="connsiteY61" fmla="*/ 94724 h 221261"/>
                <a:gd name="connsiteX62" fmla="*/ 91852 w 221033"/>
                <a:gd name="connsiteY62" fmla="*/ 99053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6" y="28049"/>
                    <a:pt x="153332" y="39306"/>
                  </a:cubicBezTo>
                  <a:lnTo>
                    <a:pt x="153332" y="42769"/>
                  </a:lnTo>
                  <a:cubicBezTo>
                    <a:pt x="156796" y="56624"/>
                    <a:pt x="155064" y="66149"/>
                    <a:pt x="153332" y="80003"/>
                  </a:cubicBezTo>
                  <a:cubicBezTo>
                    <a:pt x="152466" y="84333"/>
                    <a:pt x="154198" y="88663"/>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9"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30"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30" y="30647"/>
                    <a:pt x="39898" y="29781"/>
                    <a:pt x="39032" y="30647"/>
                  </a:cubicBezTo>
                  <a:cubicBezTo>
                    <a:pt x="28641" y="37574"/>
                    <a:pt x="21714" y="27183"/>
                    <a:pt x="13921" y="27183"/>
                  </a:cubicBezTo>
                  <a:cubicBezTo>
                    <a:pt x="13055" y="23719"/>
                    <a:pt x="14786" y="23719"/>
                    <a:pt x="15652" y="23719"/>
                  </a:cubicBezTo>
                  <a:cubicBezTo>
                    <a:pt x="29507" y="20256"/>
                    <a:pt x="42495" y="15060"/>
                    <a:pt x="51155" y="14194"/>
                  </a:cubicBezTo>
                  <a:cubicBezTo>
                    <a:pt x="62411" y="12462"/>
                    <a:pt x="71070" y="7267"/>
                    <a:pt x="82327" y="3803"/>
                  </a:cubicBezTo>
                  <a:cubicBezTo>
                    <a:pt x="87523" y="2072"/>
                    <a:pt x="89255" y="1206"/>
                    <a:pt x="94450" y="340"/>
                  </a:cubicBezTo>
                  <a:cubicBezTo>
                    <a:pt x="100511" y="-526"/>
                    <a:pt x="105707" y="1206"/>
                    <a:pt x="110902" y="3803"/>
                  </a:cubicBezTo>
                  <a:cubicBezTo>
                    <a:pt x="116098" y="6401"/>
                    <a:pt x="120427" y="9865"/>
                    <a:pt x="127355" y="9865"/>
                  </a:cubicBezTo>
                  <a:cubicBezTo>
                    <a:pt x="129086" y="6401"/>
                    <a:pt x="126489" y="6401"/>
                    <a:pt x="123025" y="3803"/>
                  </a:cubicBezTo>
                  <a:cubicBezTo>
                    <a:pt x="118695" y="2937"/>
                    <a:pt x="116964" y="340"/>
                    <a:pt x="120427" y="340"/>
                  </a:cubicBezTo>
                  <a:cubicBezTo>
                    <a:pt x="129086" y="-1392"/>
                    <a:pt x="139477" y="3803"/>
                    <a:pt x="144673" y="8999"/>
                  </a:cubicBezTo>
                  <a:close/>
                  <a:moveTo>
                    <a:pt x="15652" y="195169"/>
                  </a:moveTo>
                  <a:cubicBezTo>
                    <a:pt x="19116" y="196901"/>
                    <a:pt x="19982" y="201231"/>
                    <a:pt x="23445"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9053"/>
                  </a:moveTo>
                  <a:cubicBezTo>
                    <a:pt x="90120" y="101651"/>
                    <a:pt x="89255" y="103383"/>
                    <a:pt x="86657" y="103383"/>
                  </a:cubicBezTo>
                  <a:cubicBezTo>
                    <a:pt x="84925" y="103383"/>
                    <a:pt x="84059" y="102517"/>
                    <a:pt x="80596" y="105115"/>
                  </a:cubicBezTo>
                  <a:cubicBezTo>
                    <a:pt x="75400" y="109444"/>
                    <a:pt x="74534" y="111176"/>
                    <a:pt x="69339" y="114640"/>
                  </a:cubicBezTo>
                  <a:cubicBezTo>
                    <a:pt x="64143" y="118103"/>
                    <a:pt x="59814" y="123299"/>
                    <a:pt x="58082" y="128494"/>
                  </a:cubicBezTo>
                  <a:cubicBezTo>
                    <a:pt x="48557" y="151008"/>
                    <a:pt x="51155" y="178717"/>
                    <a:pt x="58948" y="185644"/>
                  </a:cubicBezTo>
                  <a:cubicBezTo>
                    <a:pt x="65009" y="190840"/>
                    <a:pt x="67607" y="195169"/>
                    <a:pt x="74534" y="192572"/>
                  </a:cubicBezTo>
                  <a:cubicBezTo>
                    <a:pt x="78864" y="190840"/>
                    <a:pt x="90986" y="183913"/>
                    <a:pt x="95316" y="183047"/>
                  </a:cubicBezTo>
                  <a:cubicBezTo>
                    <a:pt x="98780" y="182181"/>
                    <a:pt x="98780" y="178717"/>
                    <a:pt x="98780" y="174388"/>
                  </a:cubicBezTo>
                  <a:cubicBezTo>
                    <a:pt x="98780" y="171790"/>
                    <a:pt x="97914" y="168326"/>
                    <a:pt x="98780" y="164862"/>
                  </a:cubicBezTo>
                  <a:cubicBezTo>
                    <a:pt x="99646" y="155337"/>
                    <a:pt x="95316" y="147544"/>
                    <a:pt x="97914" y="131958"/>
                  </a:cubicBezTo>
                  <a:cubicBezTo>
                    <a:pt x="98780" y="125031"/>
                    <a:pt x="97048" y="118103"/>
                    <a:pt x="98780" y="111176"/>
                  </a:cubicBezTo>
                  <a:cubicBezTo>
                    <a:pt x="100511" y="105115"/>
                    <a:pt x="99646" y="101651"/>
                    <a:pt x="99646" y="94724"/>
                  </a:cubicBezTo>
                  <a:cubicBezTo>
                    <a:pt x="97048" y="95590"/>
                    <a:pt x="92718" y="97322"/>
                    <a:pt x="91852" y="99053"/>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C10370-5358-D45A-EAD0-8CDAE8A5D35F}"/>
                </a:ext>
              </a:extLst>
            </p:cNvPr>
            <p:cNvSpPr/>
            <p:nvPr/>
          </p:nvSpPr>
          <p:spPr>
            <a:xfrm>
              <a:off x="5329670" y="3597993"/>
              <a:ext cx="240722" cy="228551"/>
            </a:xfrm>
            <a:custGeom>
              <a:avLst/>
              <a:gdLst>
                <a:gd name="connsiteX0" fmla="*/ 150668 w 240722"/>
                <a:gd name="connsiteY0" fmla="*/ 12848 h 228551"/>
                <a:gd name="connsiteX1" fmla="*/ 152400 w 240722"/>
                <a:gd name="connsiteY1" fmla="*/ 14580 h 228551"/>
                <a:gd name="connsiteX2" fmla="*/ 161925 w 240722"/>
                <a:gd name="connsiteY2" fmla="*/ 46618 h 228551"/>
                <a:gd name="connsiteX3" fmla="*/ 160193 w 240722"/>
                <a:gd name="connsiteY3" fmla="*/ 121086 h 228551"/>
                <a:gd name="connsiteX4" fmla="*/ 160193 w 240722"/>
                <a:gd name="connsiteY4" fmla="*/ 158320 h 228551"/>
                <a:gd name="connsiteX5" fmla="*/ 165389 w 240722"/>
                <a:gd name="connsiteY5" fmla="*/ 185164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8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7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7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0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0 w 240722"/>
                <a:gd name="connsiteY34" fmla="*/ 2457 h 228551"/>
                <a:gd name="connsiteX35" fmla="*/ 26843 w 240722"/>
                <a:gd name="connsiteY35" fmla="*/ 4189 h 228551"/>
                <a:gd name="connsiteX36" fmla="*/ 41564 w 240722"/>
                <a:gd name="connsiteY36" fmla="*/ 13714 h 228551"/>
                <a:gd name="connsiteX37" fmla="*/ 48491 w 240722"/>
                <a:gd name="connsiteY37" fmla="*/ 30166 h 228551"/>
                <a:gd name="connsiteX38" fmla="*/ 51955 w 240722"/>
                <a:gd name="connsiteY38" fmla="*/ 60473 h 228551"/>
                <a:gd name="connsiteX39" fmla="*/ 58016 w 240722"/>
                <a:gd name="connsiteY39" fmla="*/ 51814 h 228551"/>
                <a:gd name="connsiteX40" fmla="*/ 80530 w 240722"/>
                <a:gd name="connsiteY40" fmla="*/ 14580 h 228551"/>
                <a:gd name="connsiteX41" fmla="*/ 119495 w 240722"/>
                <a:gd name="connsiteY41" fmla="*/ 725 h 228551"/>
                <a:gd name="connsiteX42" fmla="*/ 150668 w 240722"/>
                <a:gd name="connsiteY42" fmla="*/ 12848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8"/>
                  </a:moveTo>
                  <a:lnTo>
                    <a:pt x="152400" y="14580"/>
                  </a:lnTo>
                  <a:cubicBezTo>
                    <a:pt x="154998" y="24970"/>
                    <a:pt x="161059" y="34495"/>
                    <a:pt x="161925" y="46618"/>
                  </a:cubicBezTo>
                  <a:cubicBezTo>
                    <a:pt x="161925" y="71729"/>
                    <a:pt x="161925" y="96841"/>
                    <a:pt x="160193" y="121086"/>
                  </a:cubicBezTo>
                  <a:cubicBezTo>
                    <a:pt x="159327" y="133209"/>
                    <a:pt x="161059" y="146198"/>
                    <a:pt x="160193" y="158320"/>
                  </a:cubicBezTo>
                  <a:cubicBezTo>
                    <a:pt x="159327" y="167845"/>
                    <a:pt x="163657" y="176505"/>
                    <a:pt x="165389" y="185164"/>
                  </a:cubicBezTo>
                  <a:cubicBezTo>
                    <a:pt x="166255" y="190359"/>
                    <a:pt x="181841" y="196421"/>
                    <a:pt x="185305" y="192957"/>
                  </a:cubicBezTo>
                  <a:cubicBezTo>
                    <a:pt x="203489" y="180834"/>
                    <a:pt x="218209" y="171309"/>
                    <a:pt x="236393" y="159186"/>
                  </a:cubicBezTo>
                  <a:cubicBezTo>
                    <a:pt x="238125" y="158320"/>
                    <a:pt x="238991" y="157455"/>
                    <a:pt x="240723" y="159186"/>
                  </a:cubicBezTo>
                  <a:cubicBezTo>
                    <a:pt x="238125" y="166114"/>
                    <a:pt x="235527" y="177370"/>
                    <a:pt x="227734" y="180834"/>
                  </a:cubicBezTo>
                  <a:cubicBezTo>
                    <a:pt x="219075" y="185164"/>
                    <a:pt x="210416" y="191225"/>
                    <a:pt x="204355" y="200750"/>
                  </a:cubicBezTo>
                  <a:cubicBezTo>
                    <a:pt x="200025" y="207677"/>
                    <a:pt x="195696" y="209409"/>
                    <a:pt x="188768" y="212873"/>
                  </a:cubicBezTo>
                  <a:cubicBezTo>
                    <a:pt x="182707" y="218934"/>
                    <a:pt x="180109" y="219800"/>
                    <a:pt x="172316" y="222398"/>
                  </a:cubicBezTo>
                  <a:cubicBezTo>
                    <a:pt x="168852" y="224995"/>
                    <a:pt x="165389" y="228459"/>
                    <a:pt x="158461" y="228459"/>
                  </a:cubicBezTo>
                  <a:cubicBezTo>
                    <a:pt x="143741" y="229325"/>
                    <a:pt x="130752" y="224130"/>
                    <a:pt x="123825" y="211141"/>
                  </a:cubicBezTo>
                  <a:cubicBezTo>
                    <a:pt x="115166" y="197286"/>
                    <a:pt x="112568" y="182566"/>
                    <a:pt x="111702" y="167845"/>
                  </a:cubicBezTo>
                  <a:cubicBezTo>
                    <a:pt x="110836" y="150527"/>
                    <a:pt x="110836" y="134075"/>
                    <a:pt x="110836" y="116757"/>
                  </a:cubicBezTo>
                  <a:cubicBezTo>
                    <a:pt x="110836" y="89914"/>
                    <a:pt x="111702" y="66534"/>
                    <a:pt x="116898" y="40557"/>
                  </a:cubicBezTo>
                  <a:cubicBezTo>
                    <a:pt x="118630" y="33630"/>
                    <a:pt x="117764" y="29300"/>
                    <a:pt x="116032" y="22373"/>
                  </a:cubicBezTo>
                  <a:cubicBezTo>
                    <a:pt x="115166" y="15445"/>
                    <a:pt x="109105" y="11116"/>
                    <a:pt x="102177" y="18043"/>
                  </a:cubicBezTo>
                  <a:cubicBezTo>
                    <a:pt x="83127" y="35361"/>
                    <a:pt x="70139" y="50948"/>
                    <a:pt x="61480" y="76059"/>
                  </a:cubicBezTo>
                  <a:cubicBezTo>
                    <a:pt x="56284" y="91646"/>
                    <a:pt x="57150" y="106366"/>
                    <a:pt x="58016" y="121952"/>
                  </a:cubicBezTo>
                  <a:cubicBezTo>
                    <a:pt x="58882" y="128014"/>
                    <a:pt x="58882" y="134075"/>
                    <a:pt x="58016" y="141002"/>
                  </a:cubicBezTo>
                  <a:cubicBezTo>
                    <a:pt x="56284" y="164382"/>
                    <a:pt x="54552" y="188627"/>
                    <a:pt x="55418" y="212007"/>
                  </a:cubicBezTo>
                  <a:cubicBezTo>
                    <a:pt x="55418" y="218068"/>
                    <a:pt x="53686" y="219800"/>
                    <a:pt x="46759" y="221532"/>
                  </a:cubicBezTo>
                  <a:cubicBezTo>
                    <a:pt x="44161" y="222398"/>
                    <a:pt x="42429" y="224130"/>
                    <a:pt x="40698" y="224995"/>
                  </a:cubicBezTo>
                  <a:cubicBezTo>
                    <a:pt x="33770" y="230191"/>
                    <a:pt x="27709" y="229325"/>
                    <a:pt x="22514" y="220666"/>
                  </a:cubicBezTo>
                  <a:cubicBezTo>
                    <a:pt x="20782" y="218068"/>
                    <a:pt x="19050" y="214604"/>
                    <a:pt x="16452" y="212873"/>
                  </a:cubicBezTo>
                  <a:cubicBezTo>
                    <a:pt x="13855" y="214604"/>
                    <a:pt x="15586" y="217202"/>
                    <a:pt x="14720" y="218934"/>
                  </a:cubicBezTo>
                  <a:cubicBezTo>
                    <a:pt x="10391" y="217202"/>
                    <a:pt x="8659" y="212873"/>
                    <a:pt x="7793" y="208543"/>
                  </a:cubicBezTo>
                  <a:cubicBezTo>
                    <a:pt x="3464" y="196421"/>
                    <a:pt x="0" y="184298"/>
                    <a:pt x="866" y="171309"/>
                  </a:cubicBezTo>
                  <a:cubicBezTo>
                    <a:pt x="866" y="147064"/>
                    <a:pt x="0" y="123684"/>
                    <a:pt x="0" y="100305"/>
                  </a:cubicBezTo>
                  <a:lnTo>
                    <a:pt x="0" y="8518"/>
                  </a:lnTo>
                  <a:cubicBezTo>
                    <a:pt x="0" y="1591"/>
                    <a:pt x="866" y="1591"/>
                    <a:pt x="6927" y="2457"/>
                  </a:cubicBezTo>
                  <a:cubicBezTo>
                    <a:pt x="9525" y="3323"/>
                    <a:pt x="12123" y="3323"/>
                    <a:pt x="14720" y="2457"/>
                  </a:cubicBezTo>
                  <a:cubicBezTo>
                    <a:pt x="19050" y="725"/>
                    <a:pt x="24245"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1" y="37959"/>
                    <a:pt x="71870" y="25836"/>
                    <a:pt x="80530" y="14580"/>
                  </a:cubicBezTo>
                  <a:cubicBezTo>
                    <a:pt x="90920" y="2457"/>
                    <a:pt x="103043" y="-1873"/>
                    <a:pt x="119495" y="725"/>
                  </a:cubicBezTo>
                  <a:cubicBezTo>
                    <a:pt x="134216" y="2457"/>
                    <a:pt x="142009" y="9384"/>
                    <a:pt x="150668" y="1284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C3A70D-F14F-B734-8A9F-232E9D04E21E}"/>
                </a:ext>
              </a:extLst>
            </p:cNvPr>
            <p:cNvSpPr/>
            <p:nvPr/>
          </p:nvSpPr>
          <p:spPr>
            <a:xfrm>
              <a:off x="5522768" y="3495675"/>
              <a:ext cx="166608" cy="339141"/>
            </a:xfrm>
            <a:custGeom>
              <a:avLst/>
              <a:gdLst>
                <a:gd name="connsiteX0" fmla="*/ 79664 w 166608"/>
                <a:gd name="connsiteY0" fmla="*/ 28575 h 339141"/>
                <a:gd name="connsiteX1" fmla="*/ 86591 w 166608"/>
                <a:gd name="connsiteY1" fmla="*/ 63211 h 339141"/>
                <a:gd name="connsiteX2" fmla="*/ 107373 w 166608"/>
                <a:gd name="connsiteY2" fmla="*/ 61479 h 339141"/>
                <a:gd name="connsiteX3" fmla="*/ 119495 w 166608"/>
                <a:gd name="connsiteY3" fmla="*/ 61479 h 339141"/>
                <a:gd name="connsiteX4" fmla="*/ 141143 w 166608"/>
                <a:gd name="connsiteY4" fmla="*/ 59748 h 339141"/>
                <a:gd name="connsiteX5" fmla="*/ 155864 w 166608"/>
                <a:gd name="connsiteY5" fmla="*/ 68407 h 339141"/>
                <a:gd name="connsiteX6" fmla="*/ 165389 w 166608"/>
                <a:gd name="connsiteY6" fmla="*/ 74468 h 339141"/>
                <a:gd name="connsiteX7" fmla="*/ 130752 w 166608"/>
                <a:gd name="connsiteY7" fmla="*/ 83993 h 339141"/>
                <a:gd name="connsiteX8" fmla="*/ 114300 w 166608"/>
                <a:gd name="connsiteY8" fmla="*/ 84859 h 339141"/>
                <a:gd name="connsiteX9" fmla="*/ 96982 w 166608"/>
                <a:gd name="connsiteY9" fmla="*/ 86591 h 339141"/>
                <a:gd name="connsiteX10" fmla="*/ 89189 w 166608"/>
                <a:gd name="connsiteY10" fmla="*/ 95250 h 339141"/>
                <a:gd name="connsiteX11" fmla="*/ 93518 w 166608"/>
                <a:gd name="connsiteY11" fmla="*/ 151534 h 339141"/>
                <a:gd name="connsiteX12" fmla="*/ 95250 w 166608"/>
                <a:gd name="connsiteY12" fmla="*/ 199159 h 339141"/>
                <a:gd name="connsiteX13" fmla="*/ 99580 w 166608"/>
                <a:gd name="connsiteY13" fmla="*/ 255443 h 339141"/>
                <a:gd name="connsiteX14" fmla="*/ 103043 w 166608"/>
                <a:gd name="connsiteY14" fmla="*/ 288348 h 339141"/>
                <a:gd name="connsiteX15" fmla="*/ 115166 w 166608"/>
                <a:gd name="connsiteY15" fmla="*/ 304800 h 339141"/>
                <a:gd name="connsiteX16" fmla="*/ 120361 w 166608"/>
                <a:gd name="connsiteY16" fmla="*/ 305666 h 339141"/>
                <a:gd name="connsiteX17" fmla="*/ 130752 w 166608"/>
                <a:gd name="connsiteY17" fmla="*/ 300470 h 339141"/>
                <a:gd name="connsiteX18" fmla="*/ 164523 w 166608"/>
                <a:gd name="connsiteY18" fmla="*/ 283152 h 339141"/>
                <a:gd name="connsiteX19" fmla="*/ 158461 w 166608"/>
                <a:gd name="connsiteY19" fmla="*/ 299604 h 339141"/>
                <a:gd name="connsiteX20" fmla="*/ 142009 w 166608"/>
                <a:gd name="connsiteY20" fmla="*/ 314325 h 339141"/>
                <a:gd name="connsiteX21" fmla="*/ 125557 w 166608"/>
                <a:gd name="connsiteY21" fmla="*/ 325582 h 339141"/>
                <a:gd name="connsiteX22" fmla="*/ 118630 w 166608"/>
                <a:gd name="connsiteY22" fmla="*/ 329045 h 339141"/>
                <a:gd name="connsiteX23" fmla="*/ 85725 w 166608"/>
                <a:gd name="connsiteY23" fmla="*/ 337705 h 339141"/>
                <a:gd name="connsiteX24" fmla="*/ 76200 w 166608"/>
                <a:gd name="connsiteY24" fmla="*/ 338570 h 339141"/>
                <a:gd name="connsiteX25" fmla="*/ 71870 w 166608"/>
                <a:gd name="connsiteY25" fmla="*/ 335973 h 339141"/>
                <a:gd name="connsiteX26" fmla="*/ 65809 w 166608"/>
                <a:gd name="connsiteY26" fmla="*/ 323850 h 339141"/>
                <a:gd name="connsiteX27" fmla="*/ 60614 w 166608"/>
                <a:gd name="connsiteY27" fmla="*/ 320386 h 339141"/>
                <a:gd name="connsiteX28" fmla="*/ 57150 w 166608"/>
                <a:gd name="connsiteY28" fmla="*/ 318654 h 339141"/>
                <a:gd name="connsiteX29" fmla="*/ 43295 w 166608"/>
                <a:gd name="connsiteY29" fmla="*/ 287482 h 339141"/>
                <a:gd name="connsiteX30" fmla="*/ 41564 w 166608"/>
                <a:gd name="connsiteY30" fmla="*/ 242455 h 339141"/>
                <a:gd name="connsiteX31" fmla="*/ 42429 w 166608"/>
                <a:gd name="connsiteY31" fmla="*/ 165388 h 339141"/>
                <a:gd name="connsiteX32" fmla="*/ 45893 w 166608"/>
                <a:gd name="connsiteY32" fmla="*/ 102177 h 339141"/>
                <a:gd name="connsiteX33" fmla="*/ 45027 w 166608"/>
                <a:gd name="connsiteY33" fmla="*/ 90920 h 339141"/>
                <a:gd name="connsiteX34" fmla="*/ 18184 w 166608"/>
                <a:gd name="connsiteY34" fmla="*/ 90054 h 339141"/>
                <a:gd name="connsiteX35" fmla="*/ 38966 w 166608"/>
                <a:gd name="connsiteY35" fmla="*/ 85725 h 339141"/>
                <a:gd name="connsiteX36" fmla="*/ 13854 w 166608"/>
                <a:gd name="connsiteY36" fmla="*/ 86591 h 339141"/>
                <a:gd name="connsiteX37" fmla="*/ 0 w 166608"/>
                <a:gd name="connsiteY37" fmla="*/ 74468 h 339141"/>
                <a:gd name="connsiteX38" fmla="*/ 39832 w 166608"/>
                <a:gd name="connsiteY38" fmla="*/ 68407 h 339141"/>
                <a:gd name="connsiteX39" fmla="*/ 43295 w 166608"/>
                <a:gd name="connsiteY39" fmla="*/ 64077 h 339141"/>
                <a:gd name="connsiteX40" fmla="*/ 43295 w 166608"/>
                <a:gd name="connsiteY40" fmla="*/ 46759 h 339141"/>
                <a:gd name="connsiteX41" fmla="*/ 45893 w 166608"/>
                <a:gd name="connsiteY41" fmla="*/ 22513 h 339141"/>
                <a:gd name="connsiteX42" fmla="*/ 51089 w 166608"/>
                <a:gd name="connsiteY42" fmla="*/ 38966 h 339141"/>
                <a:gd name="connsiteX43" fmla="*/ 52820 w 166608"/>
                <a:gd name="connsiteY43" fmla="*/ 14720 h 339141"/>
                <a:gd name="connsiteX44" fmla="*/ 59748 w 166608"/>
                <a:gd name="connsiteY44" fmla="*/ 0 h 339141"/>
                <a:gd name="connsiteX45" fmla="*/ 79664 w 166608"/>
                <a:gd name="connsiteY45" fmla="*/ 28575 h 339141"/>
                <a:gd name="connsiteX46" fmla="*/ 89189 w 166608"/>
                <a:gd name="connsiteY46" fmla="*/ 298739 h 339141"/>
                <a:gd name="connsiteX47" fmla="*/ 92652 w 166608"/>
                <a:gd name="connsiteY47" fmla="*/ 302202 h 339141"/>
                <a:gd name="connsiteX48" fmla="*/ 99580 w 166608"/>
                <a:gd name="connsiteY48" fmla="*/ 303068 h 339141"/>
                <a:gd name="connsiteX49" fmla="*/ 86591 w 166608"/>
                <a:gd name="connsiteY49" fmla="*/ 284018 h 339141"/>
                <a:gd name="connsiteX50" fmla="*/ 89189 w 166608"/>
                <a:gd name="connsiteY50" fmla="*/ 298739 h 3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6608" h="339141">
                  <a:moveTo>
                    <a:pt x="79664" y="28575"/>
                  </a:moveTo>
                  <a:cubicBezTo>
                    <a:pt x="83127" y="38966"/>
                    <a:pt x="83993" y="51089"/>
                    <a:pt x="86591" y="63211"/>
                  </a:cubicBezTo>
                  <a:cubicBezTo>
                    <a:pt x="97848" y="62345"/>
                    <a:pt x="101311" y="63211"/>
                    <a:pt x="107373" y="61479"/>
                  </a:cubicBezTo>
                  <a:cubicBezTo>
                    <a:pt x="110836" y="60614"/>
                    <a:pt x="130752" y="58016"/>
                    <a:pt x="119495" y="61479"/>
                  </a:cubicBezTo>
                  <a:cubicBezTo>
                    <a:pt x="119495" y="63211"/>
                    <a:pt x="136814" y="59748"/>
                    <a:pt x="141143" y="59748"/>
                  </a:cubicBezTo>
                  <a:cubicBezTo>
                    <a:pt x="147204" y="59748"/>
                    <a:pt x="165389" y="64077"/>
                    <a:pt x="155864" y="68407"/>
                  </a:cubicBezTo>
                  <a:cubicBezTo>
                    <a:pt x="152400" y="70138"/>
                    <a:pt x="162791" y="71870"/>
                    <a:pt x="165389" y="74468"/>
                  </a:cubicBezTo>
                  <a:cubicBezTo>
                    <a:pt x="158461" y="82261"/>
                    <a:pt x="142009" y="82261"/>
                    <a:pt x="130752" y="83993"/>
                  </a:cubicBezTo>
                  <a:cubicBezTo>
                    <a:pt x="127289" y="84859"/>
                    <a:pt x="121227" y="83127"/>
                    <a:pt x="114300" y="84859"/>
                  </a:cubicBezTo>
                  <a:cubicBezTo>
                    <a:pt x="111702" y="85725"/>
                    <a:pt x="101311" y="87457"/>
                    <a:pt x="96982" y="86591"/>
                  </a:cubicBezTo>
                  <a:cubicBezTo>
                    <a:pt x="89189" y="85725"/>
                    <a:pt x="88323" y="87457"/>
                    <a:pt x="89189" y="95250"/>
                  </a:cubicBezTo>
                  <a:cubicBezTo>
                    <a:pt x="90055" y="114300"/>
                    <a:pt x="92652" y="132484"/>
                    <a:pt x="93518" y="151534"/>
                  </a:cubicBezTo>
                  <a:cubicBezTo>
                    <a:pt x="94384" y="167986"/>
                    <a:pt x="96116" y="183573"/>
                    <a:pt x="95250" y="199159"/>
                  </a:cubicBezTo>
                  <a:cubicBezTo>
                    <a:pt x="94384" y="218209"/>
                    <a:pt x="98714" y="236393"/>
                    <a:pt x="99580" y="255443"/>
                  </a:cubicBezTo>
                  <a:cubicBezTo>
                    <a:pt x="100445" y="266700"/>
                    <a:pt x="101311" y="277091"/>
                    <a:pt x="103043" y="288348"/>
                  </a:cubicBezTo>
                  <a:cubicBezTo>
                    <a:pt x="103909" y="296141"/>
                    <a:pt x="109104" y="300470"/>
                    <a:pt x="115166" y="304800"/>
                  </a:cubicBezTo>
                  <a:cubicBezTo>
                    <a:pt x="116898" y="306532"/>
                    <a:pt x="118630" y="306532"/>
                    <a:pt x="120361" y="305666"/>
                  </a:cubicBezTo>
                  <a:lnTo>
                    <a:pt x="130752" y="300470"/>
                  </a:lnTo>
                  <a:cubicBezTo>
                    <a:pt x="145473" y="293543"/>
                    <a:pt x="157595" y="283152"/>
                    <a:pt x="164523" y="283152"/>
                  </a:cubicBezTo>
                  <a:cubicBezTo>
                    <a:pt x="168852" y="283152"/>
                    <a:pt x="166255" y="294409"/>
                    <a:pt x="158461" y="299604"/>
                  </a:cubicBezTo>
                  <a:cubicBezTo>
                    <a:pt x="150668" y="303934"/>
                    <a:pt x="148070" y="310861"/>
                    <a:pt x="142009" y="314325"/>
                  </a:cubicBezTo>
                  <a:cubicBezTo>
                    <a:pt x="134216" y="319520"/>
                    <a:pt x="133350" y="322118"/>
                    <a:pt x="125557" y="325582"/>
                  </a:cubicBezTo>
                  <a:cubicBezTo>
                    <a:pt x="123825" y="326448"/>
                    <a:pt x="120361" y="327314"/>
                    <a:pt x="118630" y="329045"/>
                  </a:cubicBezTo>
                  <a:cubicBezTo>
                    <a:pt x="107373" y="337705"/>
                    <a:pt x="100445" y="338570"/>
                    <a:pt x="85725" y="337705"/>
                  </a:cubicBezTo>
                  <a:cubicBezTo>
                    <a:pt x="82261" y="337705"/>
                    <a:pt x="79664" y="335107"/>
                    <a:pt x="76200" y="338570"/>
                  </a:cubicBezTo>
                  <a:cubicBezTo>
                    <a:pt x="74468" y="340302"/>
                    <a:pt x="72736" y="337705"/>
                    <a:pt x="71870" y="335973"/>
                  </a:cubicBezTo>
                  <a:cubicBezTo>
                    <a:pt x="70139" y="331643"/>
                    <a:pt x="68407" y="327314"/>
                    <a:pt x="65809" y="323850"/>
                  </a:cubicBezTo>
                  <a:cubicBezTo>
                    <a:pt x="64943" y="321252"/>
                    <a:pt x="64077" y="318654"/>
                    <a:pt x="60614" y="320386"/>
                  </a:cubicBezTo>
                  <a:cubicBezTo>
                    <a:pt x="58882" y="321252"/>
                    <a:pt x="58016" y="320386"/>
                    <a:pt x="57150" y="318654"/>
                  </a:cubicBezTo>
                  <a:cubicBezTo>
                    <a:pt x="50223" y="309129"/>
                    <a:pt x="45893" y="299604"/>
                    <a:pt x="43295" y="287482"/>
                  </a:cubicBezTo>
                  <a:cubicBezTo>
                    <a:pt x="41564" y="272761"/>
                    <a:pt x="41564" y="257175"/>
                    <a:pt x="41564" y="242455"/>
                  </a:cubicBezTo>
                  <a:cubicBezTo>
                    <a:pt x="42429" y="217343"/>
                    <a:pt x="40698" y="191366"/>
                    <a:pt x="42429" y="165388"/>
                  </a:cubicBezTo>
                  <a:cubicBezTo>
                    <a:pt x="44161" y="143741"/>
                    <a:pt x="45027" y="122959"/>
                    <a:pt x="45893" y="102177"/>
                  </a:cubicBezTo>
                  <a:cubicBezTo>
                    <a:pt x="45893" y="98714"/>
                    <a:pt x="46759" y="95250"/>
                    <a:pt x="45027" y="90920"/>
                  </a:cubicBezTo>
                  <a:cubicBezTo>
                    <a:pt x="38100" y="92652"/>
                    <a:pt x="18184" y="92652"/>
                    <a:pt x="18184" y="90054"/>
                  </a:cubicBezTo>
                  <a:cubicBezTo>
                    <a:pt x="23380" y="89189"/>
                    <a:pt x="32905" y="86591"/>
                    <a:pt x="38966" y="85725"/>
                  </a:cubicBezTo>
                  <a:cubicBezTo>
                    <a:pt x="31173" y="83127"/>
                    <a:pt x="19916" y="86591"/>
                    <a:pt x="13854" y="86591"/>
                  </a:cubicBezTo>
                  <a:cubicBezTo>
                    <a:pt x="2598" y="86591"/>
                    <a:pt x="0" y="85725"/>
                    <a:pt x="0" y="74468"/>
                  </a:cubicBezTo>
                  <a:cubicBezTo>
                    <a:pt x="11257" y="73602"/>
                    <a:pt x="28575" y="69273"/>
                    <a:pt x="39832" y="68407"/>
                  </a:cubicBezTo>
                  <a:cubicBezTo>
                    <a:pt x="43295" y="68407"/>
                    <a:pt x="43295" y="67541"/>
                    <a:pt x="43295" y="64077"/>
                  </a:cubicBezTo>
                  <a:cubicBezTo>
                    <a:pt x="44161" y="58016"/>
                    <a:pt x="44161" y="52820"/>
                    <a:pt x="43295" y="46759"/>
                  </a:cubicBezTo>
                  <a:cubicBezTo>
                    <a:pt x="42429" y="38966"/>
                    <a:pt x="44161" y="31173"/>
                    <a:pt x="45893" y="22513"/>
                  </a:cubicBezTo>
                  <a:cubicBezTo>
                    <a:pt x="49357" y="19916"/>
                    <a:pt x="47625" y="33770"/>
                    <a:pt x="51089" y="38966"/>
                  </a:cubicBezTo>
                  <a:cubicBezTo>
                    <a:pt x="54552" y="30307"/>
                    <a:pt x="54552" y="22513"/>
                    <a:pt x="52820" y="14720"/>
                  </a:cubicBezTo>
                  <a:cubicBezTo>
                    <a:pt x="51955" y="7793"/>
                    <a:pt x="53686" y="3464"/>
                    <a:pt x="59748" y="0"/>
                  </a:cubicBezTo>
                  <a:cubicBezTo>
                    <a:pt x="71870" y="4330"/>
                    <a:pt x="76200" y="16452"/>
                    <a:pt x="79664" y="28575"/>
                  </a:cubicBezTo>
                  <a:close/>
                  <a:moveTo>
                    <a:pt x="89189" y="298739"/>
                  </a:moveTo>
                  <a:cubicBezTo>
                    <a:pt x="89189" y="300470"/>
                    <a:pt x="91786" y="300470"/>
                    <a:pt x="92652" y="302202"/>
                  </a:cubicBezTo>
                  <a:cubicBezTo>
                    <a:pt x="94384" y="305666"/>
                    <a:pt x="106507" y="309129"/>
                    <a:pt x="99580" y="303068"/>
                  </a:cubicBezTo>
                  <a:cubicBezTo>
                    <a:pt x="93518" y="297007"/>
                    <a:pt x="88323" y="284018"/>
                    <a:pt x="86591" y="284018"/>
                  </a:cubicBezTo>
                  <a:cubicBezTo>
                    <a:pt x="84859" y="283152"/>
                    <a:pt x="89189" y="297873"/>
                    <a:pt x="89189" y="298739"/>
                  </a:cubicBezTo>
                  <a:close/>
                </a:path>
              </a:pathLst>
            </a:custGeom>
            <a:grpFill/>
            <a:ln w="8653" cap="flat">
              <a:noFill/>
              <a:prstDash val="solid"/>
              <a:miter/>
            </a:ln>
          </p:spPr>
          <p:txBody>
            <a:bodyPr rtlCol="0" anchor="ctr"/>
            <a:lstStyle/>
            <a:p>
              <a:endParaRPr lang="en-US"/>
            </a:p>
          </p:txBody>
        </p:sp>
      </p:grpSp>
      <p:grpSp>
        <p:nvGrpSpPr>
          <p:cNvPr id="128" name="Graphic 137">
            <a:extLst>
              <a:ext uri="{FF2B5EF4-FFF2-40B4-BE49-F238E27FC236}">
                <a16:creationId xmlns:a16="http://schemas.microsoft.com/office/drawing/2014/main" id="{D1EDCEC2-F9FC-D024-7346-85A99EF231C3}"/>
              </a:ext>
            </a:extLst>
          </p:cNvPr>
          <p:cNvGrpSpPr/>
          <p:nvPr/>
        </p:nvGrpSpPr>
        <p:grpSpPr>
          <a:xfrm>
            <a:off x="10006058" y="6226482"/>
            <a:ext cx="2022999" cy="384377"/>
            <a:chOff x="4239490" y="5942525"/>
            <a:chExt cx="2022999" cy="384377"/>
          </a:xfrm>
          <a:solidFill>
            <a:srgbClr val="6BB9A0"/>
          </a:solidFill>
          <a:effectLst>
            <a:outerShdw blurRad="50800" dist="38100" dir="2700000" algn="tl" rotWithShape="0">
              <a:prstClr val="black">
                <a:alpha val="40000"/>
              </a:prstClr>
            </a:outerShdw>
          </a:effectLst>
        </p:grpSpPr>
        <p:sp>
          <p:nvSpPr>
            <p:cNvPr id="129" name="Freeform 128">
              <a:extLst>
                <a:ext uri="{FF2B5EF4-FFF2-40B4-BE49-F238E27FC236}">
                  <a16:creationId xmlns:a16="http://schemas.microsoft.com/office/drawing/2014/main" id="{97277896-0676-B82D-0DD6-A70E93C572C7}"/>
                </a:ext>
              </a:extLst>
            </p:cNvPr>
            <p:cNvSpPr/>
            <p:nvPr/>
          </p:nvSpPr>
          <p:spPr>
            <a:xfrm>
              <a:off x="4239490" y="5942525"/>
              <a:ext cx="306531" cy="384377"/>
            </a:xfrm>
            <a:custGeom>
              <a:avLst/>
              <a:gdLst>
                <a:gd name="connsiteX0" fmla="*/ 306532 w 306531"/>
                <a:gd name="connsiteY0" fmla="*/ 309339 h 384377"/>
                <a:gd name="connsiteX1" fmla="*/ 294409 w 306531"/>
                <a:gd name="connsiteY1" fmla="*/ 321462 h 384377"/>
                <a:gd name="connsiteX2" fmla="*/ 277957 w 306531"/>
                <a:gd name="connsiteY2" fmla="*/ 338780 h 384377"/>
                <a:gd name="connsiteX3" fmla="*/ 268432 w 306531"/>
                <a:gd name="connsiteY3" fmla="*/ 344841 h 384377"/>
                <a:gd name="connsiteX4" fmla="*/ 258907 w 306531"/>
                <a:gd name="connsiteY4" fmla="*/ 350902 h 384377"/>
                <a:gd name="connsiteX5" fmla="*/ 249382 w 306531"/>
                <a:gd name="connsiteY5" fmla="*/ 356964 h 384377"/>
                <a:gd name="connsiteX6" fmla="*/ 243320 w 306531"/>
                <a:gd name="connsiteY6" fmla="*/ 363891 h 384377"/>
                <a:gd name="connsiteX7" fmla="*/ 233795 w 306531"/>
                <a:gd name="connsiteY7" fmla="*/ 368220 h 384377"/>
                <a:gd name="connsiteX8" fmla="*/ 224270 w 306531"/>
                <a:gd name="connsiteY8" fmla="*/ 371684 h 384377"/>
                <a:gd name="connsiteX9" fmla="*/ 217343 w 306531"/>
                <a:gd name="connsiteY9" fmla="*/ 373416 h 384377"/>
                <a:gd name="connsiteX10" fmla="*/ 213014 w 306531"/>
                <a:gd name="connsiteY10" fmla="*/ 372550 h 384377"/>
                <a:gd name="connsiteX11" fmla="*/ 207818 w 306531"/>
                <a:gd name="connsiteY11" fmla="*/ 376014 h 384377"/>
                <a:gd name="connsiteX12" fmla="*/ 201757 w 306531"/>
                <a:gd name="connsiteY12" fmla="*/ 373416 h 384377"/>
                <a:gd name="connsiteX13" fmla="*/ 193098 w 306531"/>
                <a:gd name="connsiteY13" fmla="*/ 369087 h 384377"/>
                <a:gd name="connsiteX14" fmla="*/ 181841 w 306531"/>
                <a:gd name="connsiteY14" fmla="*/ 367355 h 384377"/>
                <a:gd name="connsiteX15" fmla="*/ 174914 w 306531"/>
                <a:gd name="connsiteY15" fmla="*/ 363891 h 384377"/>
                <a:gd name="connsiteX16" fmla="*/ 165389 w 306531"/>
                <a:gd name="connsiteY16" fmla="*/ 338780 h 384377"/>
                <a:gd name="connsiteX17" fmla="*/ 142875 w 306531"/>
                <a:gd name="connsiteY17" fmla="*/ 361293 h 384377"/>
                <a:gd name="connsiteX18" fmla="*/ 125557 w 306531"/>
                <a:gd name="connsiteY18" fmla="*/ 369952 h 384377"/>
                <a:gd name="connsiteX19" fmla="*/ 118630 w 306531"/>
                <a:gd name="connsiteY19" fmla="*/ 373416 h 384377"/>
                <a:gd name="connsiteX20" fmla="*/ 85725 w 306531"/>
                <a:gd name="connsiteY20" fmla="*/ 382941 h 384377"/>
                <a:gd name="connsiteX21" fmla="*/ 76200 w 306531"/>
                <a:gd name="connsiteY21" fmla="*/ 383807 h 384377"/>
                <a:gd name="connsiteX22" fmla="*/ 71870 w 306531"/>
                <a:gd name="connsiteY22" fmla="*/ 381209 h 384377"/>
                <a:gd name="connsiteX23" fmla="*/ 65809 w 306531"/>
                <a:gd name="connsiteY23" fmla="*/ 369087 h 384377"/>
                <a:gd name="connsiteX24" fmla="*/ 60614 w 306531"/>
                <a:gd name="connsiteY24" fmla="*/ 365623 h 384377"/>
                <a:gd name="connsiteX25" fmla="*/ 57150 w 306531"/>
                <a:gd name="connsiteY25" fmla="*/ 363891 h 384377"/>
                <a:gd name="connsiteX26" fmla="*/ 43295 w 306531"/>
                <a:gd name="connsiteY26" fmla="*/ 332718 h 384377"/>
                <a:gd name="connsiteX27" fmla="*/ 41564 w 306531"/>
                <a:gd name="connsiteY27" fmla="*/ 287691 h 384377"/>
                <a:gd name="connsiteX28" fmla="*/ 42430 w 306531"/>
                <a:gd name="connsiteY28" fmla="*/ 210625 h 384377"/>
                <a:gd name="connsiteX29" fmla="*/ 45893 w 306531"/>
                <a:gd name="connsiteY29" fmla="*/ 143950 h 384377"/>
                <a:gd name="connsiteX30" fmla="*/ 45027 w 306531"/>
                <a:gd name="connsiteY30" fmla="*/ 132693 h 384377"/>
                <a:gd name="connsiteX31" fmla="*/ 18184 w 306531"/>
                <a:gd name="connsiteY31" fmla="*/ 131827 h 384377"/>
                <a:gd name="connsiteX32" fmla="*/ 38966 w 306531"/>
                <a:gd name="connsiteY32" fmla="*/ 127498 h 384377"/>
                <a:gd name="connsiteX33" fmla="*/ 13855 w 306531"/>
                <a:gd name="connsiteY33" fmla="*/ 128363 h 384377"/>
                <a:gd name="connsiteX34" fmla="*/ 0 w 306531"/>
                <a:gd name="connsiteY34" fmla="*/ 117107 h 384377"/>
                <a:gd name="connsiteX35" fmla="*/ 39832 w 306531"/>
                <a:gd name="connsiteY35" fmla="*/ 111045 h 384377"/>
                <a:gd name="connsiteX36" fmla="*/ 43295 w 306531"/>
                <a:gd name="connsiteY36" fmla="*/ 106716 h 384377"/>
                <a:gd name="connsiteX37" fmla="*/ 43295 w 306531"/>
                <a:gd name="connsiteY37" fmla="*/ 89398 h 384377"/>
                <a:gd name="connsiteX38" fmla="*/ 45893 w 306531"/>
                <a:gd name="connsiteY38" fmla="*/ 65152 h 384377"/>
                <a:gd name="connsiteX39" fmla="*/ 51089 w 306531"/>
                <a:gd name="connsiteY39" fmla="*/ 81605 h 384377"/>
                <a:gd name="connsiteX40" fmla="*/ 52820 w 306531"/>
                <a:gd name="connsiteY40" fmla="*/ 57359 h 384377"/>
                <a:gd name="connsiteX41" fmla="*/ 59748 w 306531"/>
                <a:gd name="connsiteY41" fmla="*/ 42639 h 384377"/>
                <a:gd name="connsiteX42" fmla="*/ 80530 w 306531"/>
                <a:gd name="connsiteY42" fmla="*/ 73811 h 384377"/>
                <a:gd name="connsiteX43" fmla="*/ 87457 w 306531"/>
                <a:gd name="connsiteY43" fmla="*/ 108448 h 384377"/>
                <a:gd name="connsiteX44" fmla="*/ 113434 w 306531"/>
                <a:gd name="connsiteY44" fmla="*/ 106716 h 384377"/>
                <a:gd name="connsiteX45" fmla="*/ 141143 w 306531"/>
                <a:gd name="connsiteY45" fmla="*/ 104984 h 384377"/>
                <a:gd name="connsiteX46" fmla="*/ 183573 w 306531"/>
                <a:gd name="connsiteY46" fmla="*/ 100655 h 384377"/>
                <a:gd name="connsiteX47" fmla="*/ 207818 w 306531"/>
                <a:gd name="connsiteY47" fmla="*/ 98923 h 384377"/>
                <a:gd name="connsiteX48" fmla="*/ 231198 w 306531"/>
                <a:gd name="connsiteY48" fmla="*/ 97191 h 384377"/>
                <a:gd name="connsiteX49" fmla="*/ 248516 w 306531"/>
                <a:gd name="connsiteY49" fmla="*/ 107582 h 384377"/>
                <a:gd name="connsiteX50" fmla="*/ 258041 w 306531"/>
                <a:gd name="connsiteY50" fmla="*/ 114509 h 384377"/>
                <a:gd name="connsiteX51" fmla="*/ 238991 w 306531"/>
                <a:gd name="connsiteY51" fmla="*/ 121436 h 384377"/>
                <a:gd name="connsiteX52" fmla="*/ 219075 w 306531"/>
                <a:gd name="connsiteY52" fmla="*/ 124900 h 384377"/>
                <a:gd name="connsiteX53" fmla="*/ 175780 w 306531"/>
                <a:gd name="connsiteY53" fmla="*/ 124034 h 384377"/>
                <a:gd name="connsiteX54" fmla="*/ 150668 w 306531"/>
                <a:gd name="connsiteY54" fmla="*/ 124900 h 384377"/>
                <a:gd name="connsiteX55" fmla="*/ 121227 w 306531"/>
                <a:gd name="connsiteY55" fmla="*/ 126632 h 384377"/>
                <a:gd name="connsiteX56" fmla="*/ 98714 w 306531"/>
                <a:gd name="connsiteY56" fmla="*/ 128363 h 384377"/>
                <a:gd name="connsiteX57" fmla="*/ 90920 w 306531"/>
                <a:gd name="connsiteY57" fmla="*/ 137023 h 384377"/>
                <a:gd name="connsiteX58" fmla="*/ 95250 w 306531"/>
                <a:gd name="connsiteY58" fmla="*/ 196770 h 384377"/>
                <a:gd name="connsiteX59" fmla="*/ 96982 w 306531"/>
                <a:gd name="connsiteY59" fmla="*/ 244395 h 384377"/>
                <a:gd name="connsiteX60" fmla="*/ 101311 w 306531"/>
                <a:gd name="connsiteY60" fmla="*/ 300680 h 384377"/>
                <a:gd name="connsiteX61" fmla="*/ 104775 w 306531"/>
                <a:gd name="connsiteY61" fmla="*/ 333584 h 384377"/>
                <a:gd name="connsiteX62" fmla="*/ 116898 w 306531"/>
                <a:gd name="connsiteY62" fmla="*/ 350036 h 384377"/>
                <a:gd name="connsiteX63" fmla="*/ 122093 w 306531"/>
                <a:gd name="connsiteY63" fmla="*/ 350902 h 384377"/>
                <a:gd name="connsiteX64" fmla="*/ 132484 w 306531"/>
                <a:gd name="connsiteY64" fmla="*/ 345707 h 384377"/>
                <a:gd name="connsiteX65" fmla="*/ 157596 w 306531"/>
                <a:gd name="connsiteY65" fmla="*/ 326657 h 384377"/>
                <a:gd name="connsiteX66" fmla="*/ 164523 w 306531"/>
                <a:gd name="connsiteY66" fmla="*/ 322327 h 384377"/>
                <a:gd name="connsiteX67" fmla="*/ 165389 w 306531"/>
                <a:gd name="connsiteY67" fmla="*/ 292020 h 384377"/>
                <a:gd name="connsiteX68" fmla="*/ 167986 w 306531"/>
                <a:gd name="connsiteY68" fmla="*/ 241798 h 384377"/>
                <a:gd name="connsiteX69" fmla="*/ 169718 w 306531"/>
                <a:gd name="connsiteY69" fmla="*/ 198502 h 384377"/>
                <a:gd name="connsiteX70" fmla="*/ 169718 w 306531"/>
                <a:gd name="connsiteY70" fmla="*/ 166464 h 384377"/>
                <a:gd name="connsiteX71" fmla="*/ 175780 w 306531"/>
                <a:gd name="connsiteY71" fmla="*/ 156939 h 384377"/>
                <a:gd name="connsiteX72" fmla="*/ 193098 w 306531"/>
                <a:gd name="connsiteY72" fmla="*/ 150011 h 384377"/>
                <a:gd name="connsiteX73" fmla="*/ 211282 w 306531"/>
                <a:gd name="connsiteY73" fmla="*/ 164732 h 384377"/>
                <a:gd name="connsiteX74" fmla="*/ 213014 w 306531"/>
                <a:gd name="connsiteY74" fmla="*/ 169061 h 384377"/>
                <a:gd name="connsiteX75" fmla="*/ 219941 w 306531"/>
                <a:gd name="connsiteY75" fmla="*/ 172525 h 384377"/>
                <a:gd name="connsiteX76" fmla="*/ 219075 w 306531"/>
                <a:gd name="connsiteY76" fmla="*/ 180318 h 384377"/>
                <a:gd name="connsiteX77" fmla="*/ 218209 w 306531"/>
                <a:gd name="connsiteY77" fmla="*/ 195905 h 384377"/>
                <a:gd name="connsiteX78" fmla="*/ 220807 w 306531"/>
                <a:gd name="connsiteY78" fmla="*/ 261714 h 384377"/>
                <a:gd name="connsiteX79" fmla="*/ 224270 w 306531"/>
                <a:gd name="connsiteY79" fmla="*/ 301545 h 384377"/>
                <a:gd name="connsiteX80" fmla="*/ 226868 w 306531"/>
                <a:gd name="connsiteY80" fmla="*/ 329254 h 384377"/>
                <a:gd name="connsiteX81" fmla="*/ 235527 w 306531"/>
                <a:gd name="connsiteY81" fmla="*/ 343109 h 384377"/>
                <a:gd name="connsiteX82" fmla="*/ 262371 w 306531"/>
                <a:gd name="connsiteY82" fmla="*/ 328389 h 384377"/>
                <a:gd name="connsiteX83" fmla="*/ 282286 w 306531"/>
                <a:gd name="connsiteY83" fmla="*/ 316266 h 384377"/>
                <a:gd name="connsiteX84" fmla="*/ 290080 w 306531"/>
                <a:gd name="connsiteY84" fmla="*/ 311071 h 384377"/>
                <a:gd name="connsiteX85" fmla="*/ 306532 w 306531"/>
                <a:gd name="connsiteY85" fmla="*/ 309339 h 384377"/>
                <a:gd name="connsiteX86" fmla="*/ 99580 w 306531"/>
                <a:gd name="connsiteY86" fmla="*/ 350036 h 384377"/>
                <a:gd name="connsiteX87" fmla="*/ 86591 w 306531"/>
                <a:gd name="connsiteY87" fmla="*/ 330986 h 384377"/>
                <a:gd name="connsiteX88" fmla="*/ 90055 w 306531"/>
                <a:gd name="connsiteY88" fmla="*/ 346573 h 384377"/>
                <a:gd name="connsiteX89" fmla="*/ 93518 w 306531"/>
                <a:gd name="connsiteY89" fmla="*/ 350036 h 384377"/>
                <a:gd name="connsiteX90" fmla="*/ 99580 w 306531"/>
                <a:gd name="connsiteY90" fmla="*/ 350036 h 384377"/>
                <a:gd name="connsiteX91" fmla="*/ 165389 w 306531"/>
                <a:gd name="connsiteY91" fmla="*/ 13198 h 384377"/>
                <a:gd name="connsiteX92" fmla="*/ 187902 w 306531"/>
                <a:gd name="connsiteY92" fmla="*/ 209 h 384377"/>
                <a:gd name="connsiteX93" fmla="*/ 196561 w 306531"/>
                <a:gd name="connsiteY93" fmla="*/ 7136 h 384377"/>
                <a:gd name="connsiteX94" fmla="*/ 202623 w 306531"/>
                <a:gd name="connsiteY94" fmla="*/ 16661 h 384377"/>
                <a:gd name="connsiteX95" fmla="*/ 205221 w 306531"/>
                <a:gd name="connsiteY95" fmla="*/ 45236 h 384377"/>
                <a:gd name="connsiteX96" fmla="*/ 187902 w 306531"/>
                <a:gd name="connsiteY96" fmla="*/ 54761 h 384377"/>
                <a:gd name="connsiteX97" fmla="*/ 174048 w 306531"/>
                <a:gd name="connsiteY97" fmla="*/ 52164 h 384377"/>
                <a:gd name="connsiteX98" fmla="*/ 165389 w 306531"/>
                <a:gd name="connsiteY98" fmla="*/ 13198 h 3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1" h="384377">
                  <a:moveTo>
                    <a:pt x="306532" y="309339"/>
                  </a:moveTo>
                  <a:cubicBezTo>
                    <a:pt x="303068" y="314534"/>
                    <a:pt x="298739" y="317998"/>
                    <a:pt x="294409" y="321462"/>
                  </a:cubicBezTo>
                  <a:cubicBezTo>
                    <a:pt x="287482" y="327523"/>
                    <a:pt x="283152" y="330121"/>
                    <a:pt x="277957" y="338780"/>
                  </a:cubicBezTo>
                  <a:cubicBezTo>
                    <a:pt x="275359" y="343109"/>
                    <a:pt x="273627" y="343975"/>
                    <a:pt x="268432" y="344841"/>
                  </a:cubicBezTo>
                  <a:cubicBezTo>
                    <a:pt x="264968" y="344841"/>
                    <a:pt x="261505" y="349170"/>
                    <a:pt x="258907" y="350902"/>
                  </a:cubicBezTo>
                  <a:cubicBezTo>
                    <a:pt x="255443" y="353500"/>
                    <a:pt x="251980" y="354366"/>
                    <a:pt x="249382" y="356964"/>
                  </a:cubicBezTo>
                  <a:cubicBezTo>
                    <a:pt x="247650" y="359561"/>
                    <a:pt x="245918" y="362159"/>
                    <a:pt x="243320" y="363891"/>
                  </a:cubicBezTo>
                  <a:cubicBezTo>
                    <a:pt x="240723" y="365623"/>
                    <a:pt x="237259" y="367355"/>
                    <a:pt x="233795" y="368220"/>
                  </a:cubicBezTo>
                  <a:lnTo>
                    <a:pt x="224270" y="371684"/>
                  </a:lnTo>
                  <a:cubicBezTo>
                    <a:pt x="222539" y="372550"/>
                    <a:pt x="219941" y="373416"/>
                    <a:pt x="217343" y="373416"/>
                  </a:cubicBezTo>
                  <a:cubicBezTo>
                    <a:pt x="215611" y="373416"/>
                    <a:pt x="213880" y="372550"/>
                    <a:pt x="213014" y="372550"/>
                  </a:cubicBezTo>
                  <a:cubicBezTo>
                    <a:pt x="211282" y="373416"/>
                    <a:pt x="209550" y="376014"/>
                    <a:pt x="207818" y="376014"/>
                  </a:cubicBezTo>
                  <a:cubicBezTo>
                    <a:pt x="206086" y="376879"/>
                    <a:pt x="203489" y="375148"/>
                    <a:pt x="201757" y="373416"/>
                  </a:cubicBezTo>
                  <a:cubicBezTo>
                    <a:pt x="200025" y="371684"/>
                    <a:pt x="197427" y="369087"/>
                    <a:pt x="193098" y="369087"/>
                  </a:cubicBezTo>
                  <a:cubicBezTo>
                    <a:pt x="189634" y="368220"/>
                    <a:pt x="186170" y="363025"/>
                    <a:pt x="181841" y="367355"/>
                  </a:cubicBezTo>
                  <a:cubicBezTo>
                    <a:pt x="180109" y="369087"/>
                    <a:pt x="177511" y="365623"/>
                    <a:pt x="174914" y="363891"/>
                  </a:cubicBezTo>
                  <a:cubicBezTo>
                    <a:pt x="167986" y="356964"/>
                    <a:pt x="166255" y="347439"/>
                    <a:pt x="165389" y="338780"/>
                  </a:cubicBezTo>
                  <a:cubicBezTo>
                    <a:pt x="153266" y="350036"/>
                    <a:pt x="148936" y="355232"/>
                    <a:pt x="142875" y="361293"/>
                  </a:cubicBezTo>
                  <a:cubicBezTo>
                    <a:pt x="136814" y="368220"/>
                    <a:pt x="134216" y="367355"/>
                    <a:pt x="125557" y="369952"/>
                  </a:cubicBezTo>
                  <a:cubicBezTo>
                    <a:pt x="123825" y="370818"/>
                    <a:pt x="120361" y="371684"/>
                    <a:pt x="118630" y="373416"/>
                  </a:cubicBezTo>
                  <a:cubicBezTo>
                    <a:pt x="107373" y="382075"/>
                    <a:pt x="101311" y="383807"/>
                    <a:pt x="85725" y="382941"/>
                  </a:cubicBezTo>
                  <a:cubicBezTo>
                    <a:pt x="82261" y="382941"/>
                    <a:pt x="79664" y="380343"/>
                    <a:pt x="76200" y="383807"/>
                  </a:cubicBezTo>
                  <a:cubicBezTo>
                    <a:pt x="74468" y="385539"/>
                    <a:pt x="72736" y="382941"/>
                    <a:pt x="71870" y="381209"/>
                  </a:cubicBezTo>
                  <a:cubicBezTo>
                    <a:pt x="70139" y="376879"/>
                    <a:pt x="68407" y="372550"/>
                    <a:pt x="65809" y="369087"/>
                  </a:cubicBezTo>
                  <a:cubicBezTo>
                    <a:pt x="64943" y="366488"/>
                    <a:pt x="64077" y="363891"/>
                    <a:pt x="60614" y="365623"/>
                  </a:cubicBezTo>
                  <a:cubicBezTo>
                    <a:pt x="58882" y="366488"/>
                    <a:pt x="58016" y="365623"/>
                    <a:pt x="57150" y="363891"/>
                  </a:cubicBezTo>
                  <a:cubicBezTo>
                    <a:pt x="50223" y="354366"/>
                    <a:pt x="45893" y="344841"/>
                    <a:pt x="43295" y="332718"/>
                  </a:cubicBezTo>
                  <a:cubicBezTo>
                    <a:pt x="41564" y="317998"/>
                    <a:pt x="41564" y="302411"/>
                    <a:pt x="41564" y="287691"/>
                  </a:cubicBezTo>
                  <a:cubicBezTo>
                    <a:pt x="42430" y="262579"/>
                    <a:pt x="40698" y="236602"/>
                    <a:pt x="42430" y="210625"/>
                  </a:cubicBezTo>
                  <a:cubicBezTo>
                    <a:pt x="44161" y="188977"/>
                    <a:pt x="45027" y="164732"/>
                    <a:pt x="45893" y="143950"/>
                  </a:cubicBezTo>
                  <a:cubicBezTo>
                    <a:pt x="45893" y="140486"/>
                    <a:pt x="46759" y="137023"/>
                    <a:pt x="45027" y="132693"/>
                  </a:cubicBezTo>
                  <a:cubicBezTo>
                    <a:pt x="38100" y="134425"/>
                    <a:pt x="17318" y="136157"/>
                    <a:pt x="18184" y="131827"/>
                  </a:cubicBezTo>
                  <a:cubicBezTo>
                    <a:pt x="23380" y="130962"/>
                    <a:pt x="32905" y="128363"/>
                    <a:pt x="38966" y="127498"/>
                  </a:cubicBezTo>
                  <a:cubicBezTo>
                    <a:pt x="31173" y="124900"/>
                    <a:pt x="19916" y="128363"/>
                    <a:pt x="13855" y="128363"/>
                  </a:cubicBezTo>
                  <a:cubicBezTo>
                    <a:pt x="2598" y="128363"/>
                    <a:pt x="0" y="126632"/>
                    <a:pt x="0" y="117107"/>
                  </a:cubicBezTo>
                  <a:cubicBezTo>
                    <a:pt x="11257" y="116241"/>
                    <a:pt x="28575" y="111911"/>
                    <a:pt x="39832" y="111045"/>
                  </a:cubicBezTo>
                  <a:cubicBezTo>
                    <a:pt x="43295" y="111045"/>
                    <a:pt x="43295" y="110180"/>
                    <a:pt x="43295" y="106716"/>
                  </a:cubicBezTo>
                  <a:cubicBezTo>
                    <a:pt x="44161" y="100655"/>
                    <a:pt x="44161" y="94593"/>
                    <a:pt x="43295" y="89398"/>
                  </a:cubicBezTo>
                  <a:cubicBezTo>
                    <a:pt x="42430" y="81605"/>
                    <a:pt x="44161" y="73811"/>
                    <a:pt x="45893" y="65152"/>
                  </a:cubicBezTo>
                  <a:cubicBezTo>
                    <a:pt x="49357" y="62555"/>
                    <a:pt x="47625" y="76409"/>
                    <a:pt x="51089" y="81605"/>
                  </a:cubicBezTo>
                  <a:cubicBezTo>
                    <a:pt x="54552" y="72946"/>
                    <a:pt x="54552" y="65152"/>
                    <a:pt x="52820" y="57359"/>
                  </a:cubicBezTo>
                  <a:cubicBezTo>
                    <a:pt x="51955" y="50432"/>
                    <a:pt x="53686" y="46102"/>
                    <a:pt x="59748" y="42639"/>
                  </a:cubicBezTo>
                  <a:cubicBezTo>
                    <a:pt x="71870" y="49566"/>
                    <a:pt x="77066" y="61689"/>
                    <a:pt x="80530" y="73811"/>
                  </a:cubicBezTo>
                  <a:cubicBezTo>
                    <a:pt x="83993" y="84202"/>
                    <a:pt x="84859" y="97191"/>
                    <a:pt x="87457" y="108448"/>
                  </a:cubicBezTo>
                  <a:cubicBezTo>
                    <a:pt x="98714" y="107582"/>
                    <a:pt x="108239" y="107582"/>
                    <a:pt x="113434" y="106716"/>
                  </a:cubicBezTo>
                  <a:cubicBezTo>
                    <a:pt x="117764" y="105850"/>
                    <a:pt x="124691" y="104984"/>
                    <a:pt x="141143" y="104984"/>
                  </a:cubicBezTo>
                  <a:cubicBezTo>
                    <a:pt x="149802" y="104984"/>
                    <a:pt x="174914" y="100655"/>
                    <a:pt x="183573" y="100655"/>
                  </a:cubicBezTo>
                  <a:cubicBezTo>
                    <a:pt x="189634" y="100655"/>
                    <a:pt x="202623" y="97191"/>
                    <a:pt x="207818" y="98923"/>
                  </a:cubicBezTo>
                  <a:cubicBezTo>
                    <a:pt x="212148" y="100655"/>
                    <a:pt x="226868" y="97191"/>
                    <a:pt x="231198" y="97191"/>
                  </a:cubicBezTo>
                  <a:cubicBezTo>
                    <a:pt x="237259" y="97191"/>
                    <a:pt x="258041" y="103252"/>
                    <a:pt x="248516" y="107582"/>
                  </a:cubicBezTo>
                  <a:cubicBezTo>
                    <a:pt x="245052" y="109314"/>
                    <a:pt x="255443" y="111911"/>
                    <a:pt x="258041" y="114509"/>
                  </a:cubicBezTo>
                  <a:cubicBezTo>
                    <a:pt x="248516" y="114509"/>
                    <a:pt x="232930" y="117973"/>
                    <a:pt x="238991" y="121436"/>
                  </a:cubicBezTo>
                  <a:cubicBezTo>
                    <a:pt x="241589" y="123168"/>
                    <a:pt x="229466" y="123168"/>
                    <a:pt x="219075" y="124900"/>
                  </a:cubicBezTo>
                  <a:cubicBezTo>
                    <a:pt x="216477" y="125766"/>
                    <a:pt x="204355" y="122302"/>
                    <a:pt x="175780" y="124034"/>
                  </a:cubicBezTo>
                  <a:cubicBezTo>
                    <a:pt x="161925" y="124900"/>
                    <a:pt x="163657" y="124900"/>
                    <a:pt x="150668" y="124900"/>
                  </a:cubicBezTo>
                  <a:cubicBezTo>
                    <a:pt x="138545" y="125766"/>
                    <a:pt x="132484" y="125766"/>
                    <a:pt x="121227" y="126632"/>
                  </a:cubicBezTo>
                  <a:cubicBezTo>
                    <a:pt x="118630" y="127498"/>
                    <a:pt x="103043" y="129230"/>
                    <a:pt x="98714" y="128363"/>
                  </a:cubicBezTo>
                  <a:cubicBezTo>
                    <a:pt x="90920" y="127498"/>
                    <a:pt x="90055" y="129230"/>
                    <a:pt x="90920" y="137023"/>
                  </a:cubicBezTo>
                  <a:cubicBezTo>
                    <a:pt x="91786" y="156073"/>
                    <a:pt x="94384" y="177720"/>
                    <a:pt x="95250" y="196770"/>
                  </a:cubicBezTo>
                  <a:cubicBezTo>
                    <a:pt x="96116" y="213223"/>
                    <a:pt x="97848" y="228809"/>
                    <a:pt x="96982" y="244395"/>
                  </a:cubicBezTo>
                  <a:cubicBezTo>
                    <a:pt x="96116" y="263446"/>
                    <a:pt x="100445" y="281629"/>
                    <a:pt x="101311" y="300680"/>
                  </a:cubicBezTo>
                  <a:cubicBezTo>
                    <a:pt x="102177" y="311936"/>
                    <a:pt x="103043" y="322327"/>
                    <a:pt x="104775" y="333584"/>
                  </a:cubicBezTo>
                  <a:cubicBezTo>
                    <a:pt x="105641" y="341377"/>
                    <a:pt x="110836" y="345707"/>
                    <a:pt x="116898" y="350036"/>
                  </a:cubicBezTo>
                  <a:cubicBezTo>
                    <a:pt x="118630" y="351768"/>
                    <a:pt x="120361" y="351768"/>
                    <a:pt x="122093" y="350902"/>
                  </a:cubicBezTo>
                  <a:lnTo>
                    <a:pt x="132484" y="345707"/>
                  </a:lnTo>
                  <a:cubicBezTo>
                    <a:pt x="147205" y="337048"/>
                    <a:pt x="148936" y="334450"/>
                    <a:pt x="157596" y="326657"/>
                  </a:cubicBezTo>
                  <a:cubicBezTo>
                    <a:pt x="159327" y="324925"/>
                    <a:pt x="161925" y="323193"/>
                    <a:pt x="164523" y="322327"/>
                  </a:cubicBezTo>
                  <a:cubicBezTo>
                    <a:pt x="164523" y="312802"/>
                    <a:pt x="164523" y="302411"/>
                    <a:pt x="165389" y="292020"/>
                  </a:cubicBezTo>
                  <a:cubicBezTo>
                    <a:pt x="166255" y="275568"/>
                    <a:pt x="166255" y="258250"/>
                    <a:pt x="167986" y="241798"/>
                  </a:cubicBezTo>
                  <a:cubicBezTo>
                    <a:pt x="169718" y="227077"/>
                    <a:pt x="170584" y="212357"/>
                    <a:pt x="169718" y="198502"/>
                  </a:cubicBezTo>
                  <a:cubicBezTo>
                    <a:pt x="168852" y="188111"/>
                    <a:pt x="172316" y="177720"/>
                    <a:pt x="169718" y="166464"/>
                  </a:cubicBezTo>
                  <a:cubicBezTo>
                    <a:pt x="168852" y="163000"/>
                    <a:pt x="173182" y="158670"/>
                    <a:pt x="175780" y="156939"/>
                  </a:cubicBezTo>
                  <a:cubicBezTo>
                    <a:pt x="180109" y="152609"/>
                    <a:pt x="187036" y="150877"/>
                    <a:pt x="193098" y="150011"/>
                  </a:cubicBezTo>
                  <a:cubicBezTo>
                    <a:pt x="204355" y="149145"/>
                    <a:pt x="208684" y="154341"/>
                    <a:pt x="211282" y="164732"/>
                  </a:cubicBezTo>
                  <a:cubicBezTo>
                    <a:pt x="212148" y="166464"/>
                    <a:pt x="212148" y="168196"/>
                    <a:pt x="213014" y="169061"/>
                  </a:cubicBezTo>
                  <a:cubicBezTo>
                    <a:pt x="219075" y="164732"/>
                    <a:pt x="219941" y="165598"/>
                    <a:pt x="219941" y="172525"/>
                  </a:cubicBezTo>
                  <a:cubicBezTo>
                    <a:pt x="220807" y="175123"/>
                    <a:pt x="220807" y="177720"/>
                    <a:pt x="219075" y="180318"/>
                  </a:cubicBezTo>
                  <a:cubicBezTo>
                    <a:pt x="217343" y="185514"/>
                    <a:pt x="217343" y="190709"/>
                    <a:pt x="218209" y="195905"/>
                  </a:cubicBezTo>
                  <a:cubicBezTo>
                    <a:pt x="220807" y="217552"/>
                    <a:pt x="219941" y="239200"/>
                    <a:pt x="220807" y="261714"/>
                  </a:cubicBezTo>
                  <a:cubicBezTo>
                    <a:pt x="221673" y="275568"/>
                    <a:pt x="222539" y="288557"/>
                    <a:pt x="224270" y="301545"/>
                  </a:cubicBezTo>
                  <a:cubicBezTo>
                    <a:pt x="225136" y="311071"/>
                    <a:pt x="226002" y="320595"/>
                    <a:pt x="226868" y="329254"/>
                  </a:cubicBezTo>
                  <a:cubicBezTo>
                    <a:pt x="227734" y="339645"/>
                    <a:pt x="225136" y="347439"/>
                    <a:pt x="235527" y="343109"/>
                  </a:cubicBezTo>
                  <a:cubicBezTo>
                    <a:pt x="246784" y="337914"/>
                    <a:pt x="248516" y="338780"/>
                    <a:pt x="262371" y="328389"/>
                  </a:cubicBezTo>
                  <a:cubicBezTo>
                    <a:pt x="266700" y="324925"/>
                    <a:pt x="277091" y="317132"/>
                    <a:pt x="282286" y="316266"/>
                  </a:cubicBezTo>
                  <a:cubicBezTo>
                    <a:pt x="285750" y="314534"/>
                    <a:pt x="288348" y="312802"/>
                    <a:pt x="290080" y="311071"/>
                  </a:cubicBezTo>
                  <a:cubicBezTo>
                    <a:pt x="294409" y="307607"/>
                    <a:pt x="299605" y="304143"/>
                    <a:pt x="306532" y="309339"/>
                  </a:cubicBezTo>
                  <a:close/>
                  <a:moveTo>
                    <a:pt x="99580" y="350036"/>
                  </a:moveTo>
                  <a:cubicBezTo>
                    <a:pt x="93518" y="343975"/>
                    <a:pt x="88323" y="330986"/>
                    <a:pt x="86591" y="330986"/>
                  </a:cubicBezTo>
                  <a:cubicBezTo>
                    <a:pt x="85725" y="330986"/>
                    <a:pt x="90055" y="345707"/>
                    <a:pt x="90055" y="346573"/>
                  </a:cubicBezTo>
                  <a:cubicBezTo>
                    <a:pt x="90055" y="348305"/>
                    <a:pt x="92652" y="348305"/>
                    <a:pt x="93518" y="350036"/>
                  </a:cubicBezTo>
                  <a:cubicBezTo>
                    <a:pt x="94384" y="352634"/>
                    <a:pt x="106507" y="356098"/>
                    <a:pt x="99580" y="350036"/>
                  </a:cubicBezTo>
                  <a:close/>
                  <a:moveTo>
                    <a:pt x="165389" y="13198"/>
                  </a:moveTo>
                  <a:cubicBezTo>
                    <a:pt x="170584" y="6270"/>
                    <a:pt x="178377" y="1941"/>
                    <a:pt x="187902" y="209"/>
                  </a:cubicBezTo>
                  <a:cubicBezTo>
                    <a:pt x="193964" y="-657"/>
                    <a:pt x="196561" y="1075"/>
                    <a:pt x="196561" y="7136"/>
                  </a:cubicBezTo>
                  <a:cubicBezTo>
                    <a:pt x="195695" y="11466"/>
                    <a:pt x="198293" y="13198"/>
                    <a:pt x="202623" y="16661"/>
                  </a:cubicBezTo>
                  <a:cubicBezTo>
                    <a:pt x="213880" y="26186"/>
                    <a:pt x="216477" y="35712"/>
                    <a:pt x="205221" y="45236"/>
                  </a:cubicBezTo>
                  <a:cubicBezTo>
                    <a:pt x="200025" y="48700"/>
                    <a:pt x="196561" y="56493"/>
                    <a:pt x="187902" y="54761"/>
                  </a:cubicBezTo>
                  <a:cubicBezTo>
                    <a:pt x="184439" y="51298"/>
                    <a:pt x="178377" y="53895"/>
                    <a:pt x="174048" y="52164"/>
                  </a:cubicBezTo>
                  <a:cubicBezTo>
                    <a:pt x="156730" y="43504"/>
                    <a:pt x="154132" y="30516"/>
                    <a:pt x="165389" y="1319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7AFE6DC-6973-60E5-35BA-8280926473D3}"/>
                </a:ext>
              </a:extLst>
            </p:cNvPr>
            <p:cNvSpPr/>
            <p:nvPr/>
          </p:nvSpPr>
          <p:spPr>
            <a:xfrm>
              <a:off x="4534540" y="6084857"/>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9 w 206311"/>
                <a:gd name="connsiteY18" fmla="*/ 181726 h 237713"/>
                <a:gd name="connsiteX19" fmla="*/ 94609 w 206311"/>
                <a:gd name="connsiteY19" fmla="*/ 179129 h 237713"/>
                <a:gd name="connsiteX20" fmla="*/ 94609 w 206311"/>
                <a:gd name="connsiteY20" fmla="*/ 196447 h 237713"/>
                <a:gd name="connsiteX21" fmla="*/ 64303 w 206311"/>
                <a:gd name="connsiteY21" fmla="*/ 178262 h 237713"/>
                <a:gd name="connsiteX22" fmla="*/ 45252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9" y="181726"/>
                  </a:cubicBezTo>
                  <a:cubicBezTo>
                    <a:pt x="100671" y="180860"/>
                    <a:pt x="98939" y="178262"/>
                    <a:pt x="94609" y="179129"/>
                  </a:cubicBezTo>
                  <a:cubicBezTo>
                    <a:pt x="93743" y="185190"/>
                    <a:pt x="96341" y="191251"/>
                    <a:pt x="94609" y="196447"/>
                  </a:cubicBezTo>
                  <a:cubicBezTo>
                    <a:pt x="80755" y="198178"/>
                    <a:pt x="70364" y="191251"/>
                    <a:pt x="64303" y="178262"/>
                  </a:cubicBezTo>
                  <a:cubicBezTo>
                    <a:pt x="57375" y="163542"/>
                    <a:pt x="52180" y="147956"/>
                    <a:pt x="45252"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86A5678-6D81-64C0-32A2-B9FC71E0943A}"/>
                </a:ext>
              </a:extLst>
            </p:cNvPr>
            <p:cNvSpPr/>
            <p:nvPr/>
          </p:nvSpPr>
          <p:spPr>
            <a:xfrm>
              <a:off x="4796049" y="6091970"/>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8 w 191856"/>
                <a:gd name="connsiteY44" fmla="*/ 55984 h 227433"/>
                <a:gd name="connsiteX45" fmla="*/ 48712 w 191856"/>
                <a:gd name="connsiteY45" fmla="*/ 111402 h 227433"/>
                <a:gd name="connsiteX46" fmla="*/ 49578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3"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3"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8" y="55984"/>
                  </a:cubicBezTo>
                  <a:cubicBezTo>
                    <a:pt x="47846" y="74168"/>
                    <a:pt x="50443" y="93218"/>
                    <a:pt x="48712" y="111402"/>
                  </a:cubicBezTo>
                  <a:cubicBezTo>
                    <a:pt x="48712" y="114865"/>
                    <a:pt x="47846" y="120061"/>
                    <a:pt x="49578" y="124391"/>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8" y="206652"/>
                    <a:pt x="73823" y="207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1E45E5-3EE7-4138-0E7B-E53587DF55A9}"/>
                </a:ext>
              </a:extLst>
            </p:cNvPr>
            <p:cNvSpPr/>
            <p:nvPr/>
          </p:nvSpPr>
          <p:spPr>
            <a:xfrm>
              <a:off x="4984202" y="6161698"/>
              <a:ext cx="116249" cy="29551"/>
            </a:xfrm>
            <a:custGeom>
              <a:avLst/>
              <a:gdLst>
                <a:gd name="connsiteX0" fmla="*/ 109941 w 116249"/>
                <a:gd name="connsiteY0" fmla="*/ 3575 h 29551"/>
                <a:gd name="connsiteX1" fmla="*/ 114270 w 116249"/>
                <a:gd name="connsiteY1" fmla="*/ 12234 h 29551"/>
                <a:gd name="connsiteX2" fmla="*/ 113404 w 116249"/>
                <a:gd name="connsiteY2" fmla="*/ 22625 h 29551"/>
                <a:gd name="connsiteX3" fmla="*/ 101282 w 116249"/>
                <a:gd name="connsiteY3" fmla="*/ 26088 h 29551"/>
                <a:gd name="connsiteX4" fmla="*/ 34607 w 116249"/>
                <a:gd name="connsiteY4" fmla="*/ 27820 h 29551"/>
                <a:gd name="connsiteX5" fmla="*/ 16423 w 116249"/>
                <a:gd name="connsiteY5" fmla="*/ 29552 h 29551"/>
                <a:gd name="connsiteX6" fmla="*/ 836 w 116249"/>
                <a:gd name="connsiteY6" fmla="*/ 18295 h 29551"/>
                <a:gd name="connsiteX7" fmla="*/ 4300 w 116249"/>
                <a:gd name="connsiteY7" fmla="*/ 8770 h 29551"/>
                <a:gd name="connsiteX8" fmla="*/ 47595 w 116249"/>
                <a:gd name="connsiteY8" fmla="*/ 111 h 29551"/>
                <a:gd name="connsiteX9" fmla="*/ 109941 w 116249"/>
                <a:gd name="connsiteY9" fmla="*/ 3575 h 2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49" h="29551">
                  <a:moveTo>
                    <a:pt x="109941" y="3575"/>
                  </a:moveTo>
                  <a:cubicBezTo>
                    <a:pt x="116868" y="4440"/>
                    <a:pt x="117734" y="5307"/>
                    <a:pt x="114270" y="12234"/>
                  </a:cubicBezTo>
                  <a:cubicBezTo>
                    <a:pt x="112539" y="15698"/>
                    <a:pt x="116002" y="19161"/>
                    <a:pt x="113404" y="22625"/>
                  </a:cubicBezTo>
                  <a:cubicBezTo>
                    <a:pt x="109941" y="24357"/>
                    <a:pt x="106477" y="26088"/>
                    <a:pt x="101282" y="26088"/>
                  </a:cubicBezTo>
                  <a:cubicBezTo>
                    <a:pt x="78768" y="25222"/>
                    <a:pt x="56254" y="26088"/>
                    <a:pt x="34607" y="27820"/>
                  </a:cubicBezTo>
                  <a:cubicBezTo>
                    <a:pt x="28545" y="28686"/>
                    <a:pt x="22484" y="29552"/>
                    <a:pt x="16423" y="29552"/>
                  </a:cubicBezTo>
                  <a:cubicBezTo>
                    <a:pt x="7764" y="29552"/>
                    <a:pt x="4300" y="25222"/>
                    <a:pt x="836" y="18295"/>
                  </a:cubicBezTo>
                  <a:cubicBezTo>
                    <a:pt x="-896" y="13966"/>
                    <a:pt x="-30" y="10502"/>
                    <a:pt x="4300" y="8770"/>
                  </a:cubicBezTo>
                  <a:cubicBezTo>
                    <a:pt x="18154" y="3575"/>
                    <a:pt x="32875" y="-755"/>
                    <a:pt x="47595" y="111"/>
                  </a:cubicBezTo>
                  <a:cubicBezTo>
                    <a:pt x="68377" y="2709"/>
                    <a:pt x="89159" y="1843"/>
                    <a:pt x="109941" y="3575"/>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8232AF3-CF0B-C074-5920-0E923D00EFDE}"/>
                </a:ext>
              </a:extLst>
            </p:cNvPr>
            <p:cNvSpPr/>
            <p:nvPr/>
          </p:nvSpPr>
          <p:spPr>
            <a:xfrm>
              <a:off x="5150293" y="5987641"/>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8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4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9"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49EE043-BE63-A96F-62E2-E8946408E51B}"/>
                </a:ext>
              </a:extLst>
            </p:cNvPr>
            <p:cNvSpPr/>
            <p:nvPr/>
          </p:nvSpPr>
          <p:spPr>
            <a:xfrm>
              <a:off x="5351477" y="6087688"/>
              <a:ext cx="156613" cy="233447"/>
            </a:xfrm>
            <a:custGeom>
              <a:avLst/>
              <a:gdLst>
                <a:gd name="connsiteX0" fmla="*/ 71712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5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7 w 156613"/>
                <a:gd name="connsiteY11" fmla="*/ 158980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2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8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2 w 156613"/>
                <a:gd name="connsiteY43" fmla="*/ 229118 h 233447"/>
                <a:gd name="connsiteX44" fmla="*/ 96823 w 156613"/>
                <a:gd name="connsiteY44" fmla="*/ 228252 h 233447"/>
                <a:gd name="connsiteX45" fmla="*/ 92493 w 156613"/>
                <a:gd name="connsiteY45" fmla="*/ 232582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2" y="2250"/>
                  </a:moveTo>
                  <a:cubicBezTo>
                    <a:pt x="71712" y="4847"/>
                    <a:pt x="68248" y="6579"/>
                    <a:pt x="68248" y="9177"/>
                  </a:cubicBezTo>
                  <a:cubicBezTo>
                    <a:pt x="72577" y="10043"/>
                    <a:pt x="77773" y="13506"/>
                    <a:pt x="78639" y="4847"/>
                  </a:cubicBezTo>
                  <a:cubicBezTo>
                    <a:pt x="78639" y="3116"/>
                    <a:pt x="80371" y="3982"/>
                    <a:pt x="82102" y="3116"/>
                  </a:cubicBezTo>
                  <a:cubicBezTo>
                    <a:pt x="96823" y="1384"/>
                    <a:pt x="108946" y="8311"/>
                    <a:pt x="121068" y="16105"/>
                  </a:cubicBezTo>
                  <a:cubicBezTo>
                    <a:pt x="121934" y="16105"/>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3" y="136466"/>
                    <a:pt x="152241" y="145991"/>
                  </a:cubicBezTo>
                  <a:cubicBezTo>
                    <a:pt x="150509" y="149454"/>
                    <a:pt x="148777" y="154650"/>
                    <a:pt x="148777" y="158980"/>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8" y="218727"/>
                    <a:pt x="111543" y="214397"/>
                  </a:cubicBezTo>
                  <a:cubicBezTo>
                    <a:pt x="108080" y="212665"/>
                    <a:pt x="105482" y="215264"/>
                    <a:pt x="102884" y="216129"/>
                  </a:cubicBezTo>
                  <a:cubicBezTo>
                    <a:pt x="94225" y="221325"/>
                    <a:pt x="85566" y="223923"/>
                    <a:pt x="76907" y="228252"/>
                  </a:cubicBezTo>
                  <a:cubicBezTo>
                    <a:pt x="69980" y="231716"/>
                    <a:pt x="63053"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2" y="2250"/>
                  </a:cubicBezTo>
                  <a:close/>
                  <a:moveTo>
                    <a:pt x="69114" y="28227"/>
                  </a:moveTo>
                  <a:cubicBezTo>
                    <a:pt x="67382" y="35154"/>
                    <a:pt x="63918" y="42082"/>
                    <a:pt x="62187" y="49009"/>
                  </a:cubicBezTo>
                  <a:cubicBezTo>
                    <a:pt x="60455" y="55936"/>
                    <a:pt x="57857" y="62863"/>
                    <a:pt x="58723" y="71522"/>
                  </a:cubicBezTo>
                  <a:cubicBezTo>
                    <a:pt x="59589" y="81913"/>
                    <a:pt x="60455" y="93170"/>
                    <a:pt x="59589" y="103561"/>
                  </a:cubicBezTo>
                  <a:cubicBezTo>
                    <a:pt x="58723" y="111355"/>
                    <a:pt x="57857" y="118282"/>
                    <a:pt x="58723" y="126075"/>
                  </a:cubicBezTo>
                  <a:cubicBezTo>
                    <a:pt x="58723" y="132136"/>
                    <a:pt x="59589" y="138197"/>
                    <a:pt x="58723" y="143393"/>
                  </a:cubicBezTo>
                  <a:cubicBezTo>
                    <a:pt x="56991" y="162443"/>
                    <a:pt x="60455" y="180627"/>
                    <a:pt x="70846" y="197079"/>
                  </a:cubicBezTo>
                  <a:cubicBezTo>
                    <a:pt x="71712" y="198811"/>
                    <a:pt x="72577" y="201409"/>
                    <a:pt x="75175" y="200543"/>
                  </a:cubicBezTo>
                  <a:cubicBezTo>
                    <a:pt x="82102" y="197945"/>
                    <a:pt x="83834" y="204006"/>
                    <a:pt x="86432" y="209202"/>
                  </a:cubicBezTo>
                  <a:cubicBezTo>
                    <a:pt x="90762" y="208336"/>
                    <a:pt x="94225" y="205738"/>
                    <a:pt x="95091" y="203141"/>
                  </a:cubicBezTo>
                  <a:cubicBezTo>
                    <a:pt x="104616" y="191884"/>
                    <a:pt x="108946" y="178029"/>
                    <a:pt x="110678"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8227"/>
                    <a:pt x="74309" y="29093"/>
                    <a:pt x="69114" y="28227"/>
                  </a:cubicBezTo>
                  <a:close/>
                  <a:moveTo>
                    <a:pt x="98555" y="233447"/>
                  </a:moveTo>
                  <a:cubicBezTo>
                    <a:pt x="100287" y="232582"/>
                    <a:pt x="102018" y="231716"/>
                    <a:pt x="101152" y="229118"/>
                  </a:cubicBezTo>
                  <a:cubicBezTo>
                    <a:pt x="100287" y="226520"/>
                    <a:pt x="99421" y="227386"/>
                    <a:pt x="96823" y="228252"/>
                  </a:cubicBezTo>
                  <a:cubicBezTo>
                    <a:pt x="95091" y="229118"/>
                    <a:pt x="93359" y="229118"/>
                    <a:pt x="92493" y="232582"/>
                  </a:cubicBezTo>
                  <a:cubicBezTo>
                    <a:pt x="94225" y="232582"/>
                    <a:pt x="96823" y="233447"/>
                    <a:pt x="98555" y="233447"/>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431D444-D31F-8023-E719-A5EBCD1AB0FD}"/>
                </a:ext>
              </a:extLst>
            </p:cNvPr>
            <p:cNvSpPr/>
            <p:nvPr/>
          </p:nvSpPr>
          <p:spPr>
            <a:xfrm>
              <a:off x="5558871" y="6094823"/>
              <a:ext cx="239666" cy="228115"/>
            </a:xfrm>
            <a:custGeom>
              <a:avLst/>
              <a:gdLst>
                <a:gd name="connsiteX0" fmla="*/ 157861 w 239666"/>
                <a:gd name="connsiteY0" fmla="*/ 10701 h 228115"/>
                <a:gd name="connsiteX1" fmla="*/ 158726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1 w 239666"/>
                <a:gd name="connsiteY12" fmla="*/ 203799 h 228115"/>
                <a:gd name="connsiteX13" fmla="*/ 196827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1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6" y="20226"/>
                    <a:pt x="156995" y="29751"/>
                    <a:pt x="158726"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0"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1" y="203799"/>
                  </a:cubicBezTo>
                  <a:cubicBezTo>
                    <a:pt x="203754" y="205531"/>
                    <a:pt x="199424" y="209860"/>
                    <a:pt x="196827"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5"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1" y="184749"/>
                    <a:pt x="98113" y="190811"/>
                    <a:pt x="95515" y="194274"/>
                  </a:cubicBezTo>
                  <a:cubicBezTo>
                    <a:pt x="89454" y="201201"/>
                    <a:pt x="84258" y="207263"/>
                    <a:pt x="78197" y="213324"/>
                  </a:cubicBezTo>
                  <a:cubicBezTo>
                    <a:pt x="69538" y="221983"/>
                    <a:pt x="59147" y="224581"/>
                    <a:pt x="46158" y="222849"/>
                  </a:cubicBezTo>
                  <a:cubicBezTo>
                    <a:pt x="34035"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1"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1" y="6372"/>
                  </a:cubicBezTo>
                  <a:cubicBezTo>
                    <a:pt x="115431" y="6372"/>
                    <a:pt x="119760" y="4640"/>
                    <a:pt x="123224" y="2908"/>
                  </a:cubicBezTo>
                  <a:cubicBezTo>
                    <a:pt x="134481" y="-1421"/>
                    <a:pt x="135347" y="-1421"/>
                    <a:pt x="145738" y="6372"/>
                  </a:cubicBezTo>
                  <a:cubicBezTo>
                    <a:pt x="149202" y="5506"/>
                    <a:pt x="150067" y="-556"/>
                    <a:pt x="155263" y="2042"/>
                  </a:cubicBezTo>
                  <a:cubicBezTo>
                    <a:pt x="158726"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647FD65-529E-03B9-4D28-D79C2DAD7AA0}"/>
                </a:ext>
              </a:extLst>
            </p:cNvPr>
            <p:cNvSpPr/>
            <p:nvPr/>
          </p:nvSpPr>
          <p:spPr>
            <a:xfrm>
              <a:off x="5788602" y="6092677"/>
              <a:ext cx="240722" cy="228551"/>
            </a:xfrm>
            <a:custGeom>
              <a:avLst/>
              <a:gdLst>
                <a:gd name="connsiteX0" fmla="*/ 150668 w 240722"/>
                <a:gd name="connsiteY0" fmla="*/ 12847 h 228551"/>
                <a:gd name="connsiteX1" fmla="*/ 152400 w 240722"/>
                <a:gd name="connsiteY1" fmla="*/ 14579 h 228551"/>
                <a:gd name="connsiteX2" fmla="*/ 161925 w 240722"/>
                <a:gd name="connsiteY2" fmla="*/ 46618 h 228551"/>
                <a:gd name="connsiteX3" fmla="*/ 160193 w 240722"/>
                <a:gd name="connsiteY3" fmla="*/ 121086 h 228551"/>
                <a:gd name="connsiteX4" fmla="*/ 160193 w 240722"/>
                <a:gd name="connsiteY4" fmla="*/ 158321 h 228551"/>
                <a:gd name="connsiteX5" fmla="*/ 165389 w 240722"/>
                <a:gd name="connsiteY5" fmla="*/ 185163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7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6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6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1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1 w 240722"/>
                <a:gd name="connsiteY34" fmla="*/ 2457 h 228551"/>
                <a:gd name="connsiteX35" fmla="*/ 26843 w 240722"/>
                <a:gd name="connsiteY35" fmla="*/ 4188 h 228551"/>
                <a:gd name="connsiteX36" fmla="*/ 41564 w 240722"/>
                <a:gd name="connsiteY36" fmla="*/ 13714 h 228551"/>
                <a:gd name="connsiteX37" fmla="*/ 48491 w 240722"/>
                <a:gd name="connsiteY37" fmla="*/ 30166 h 228551"/>
                <a:gd name="connsiteX38" fmla="*/ 51955 w 240722"/>
                <a:gd name="connsiteY38" fmla="*/ 60472 h 228551"/>
                <a:gd name="connsiteX39" fmla="*/ 58016 w 240722"/>
                <a:gd name="connsiteY39" fmla="*/ 51813 h 228551"/>
                <a:gd name="connsiteX40" fmla="*/ 80529 w 240722"/>
                <a:gd name="connsiteY40" fmla="*/ 14579 h 228551"/>
                <a:gd name="connsiteX41" fmla="*/ 119495 w 240722"/>
                <a:gd name="connsiteY41" fmla="*/ 725 h 228551"/>
                <a:gd name="connsiteX42" fmla="*/ 150668 w 240722"/>
                <a:gd name="connsiteY42" fmla="*/ 12847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7"/>
                  </a:moveTo>
                  <a:lnTo>
                    <a:pt x="152400" y="14579"/>
                  </a:lnTo>
                  <a:cubicBezTo>
                    <a:pt x="154998" y="24970"/>
                    <a:pt x="161059" y="34495"/>
                    <a:pt x="161925" y="46618"/>
                  </a:cubicBezTo>
                  <a:cubicBezTo>
                    <a:pt x="161925" y="71730"/>
                    <a:pt x="161925" y="96841"/>
                    <a:pt x="160193" y="121086"/>
                  </a:cubicBezTo>
                  <a:cubicBezTo>
                    <a:pt x="159327" y="133209"/>
                    <a:pt x="161059" y="146198"/>
                    <a:pt x="160193" y="158321"/>
                  </a:cubicBezTo>
                  <a:cubicBezTo>
                    <a:pt x="159327" y="167845"/>
                    <a:pt x="163657" y="176504"/>
                    <a:pt x="165389" y="185163"/>
                  </a:cubicBezTo>
                  <a:cubicBezTo>
                    <a:pt x="166255" y="190359"/>
                    <a:pt x="181841" y="196420"/>
                    <a:pt x="185305" y="192957"/>
                  </a:cubicBezTo>
                  <a:cubicBezTo>
                    <a:pt x="203489" y="180834"/>
                    <a:pt x="218209" y="171309"/>
                    <a:pt x="236393" y="159186"/>
                  </a:cubicBezTo>
                  <a:cubicBezTo>
                    <a:pt x="238125" y="158321"/>
                    <a:pt x="238991" y="157454"/>
                    <a:pt x="240723" y="159186"/>
                  </a:cubicBezTo>
                  <a:cubicBezTo>
                    <a:pt x="238125" y="166113"/>
                    <a:pt x="235527" y="177370"/>
                    <a:pt x="227734" y="180834"/>
                  </a:cubicBezTo>
                  <a:cubicBezTo>
                    <a:pt x="219075" y="185163"/>
                    <a:pt x="210416" y="191225"/>
                    <a:pt x="204355" y="200750"/>
                  </a:cubicBezTo>
                  <a:cubicBezTo>
                    <a:pt x="200025" y="207677"/>
                    <a:pt x="195696" y="209409"/>
                    <a:pt x="188768" y="212873"/>
                  </a:cubicBezTo>
                  <a:cubicBezTo>
                    <a:pt x="182707" y="218934"/>
                    <a:pt x="180109" y="219800"/>
                    <a:pt x="172316" y="222397"/>
                  </a:cubicBezTo>
                  <a:cubicBezTo>
                    <a:pt x="168852" y="224995"/>
                    <a:pt x="165389" y="228459"/>
                    <a:pt x="158461" y="228459"/>
                  </a:cubicBezTo>
                  <a:cubicBezTo>
                    <a:pt x="143741" y="229325"/>
                    <a:pt x="130752" y="224129"/>
                    <a:pt x="123825" y="211141"/>
                  </a:cubicBezTo>
                  <a:cubicBezTo>
                    <a:pt x="115166" y="197286"/>
                    <a:pt x="112568" y="182566"/>
                    <a:pt x="111702" y="167845"/>
                  </a:cubicBezTo>
                  <a:cubicBezTo>
                    <a:pt x="110836" y="150527"/>
                    <a:pt x="110836" y="134075"/>
                    <a:pt x="110836" y="116756"/>
                  </a:cubicBezTo>
                  <a:cubicBezTo>
                    <a:pt x="110836" y="89913"/>
                    <a:pt x="111702" y="66534"/>
                    <a:pt x="116898" y="40557"/>
                  </a:cubicBezTo>
                  <a:cubicBezTo>
                    <a:pt x="118630" y="33629"/>
                    <a:pt x="117764" y="29300"/>
                    <a:pt x="116032" y="22373"/>
                  </a:cubicBezTo>
                  <a:cubicBezTo>
                    <a:pt x="115166" y="15446"/>
                    <a:pt x="109105" y="11116"/>
                    <a:pt x="102177" y="18043"/>
                  </a:cubicBezTo>
                  <a:cubicBezTo>
                    <a:pt x="83127" y="35361"/>
                    <a:pt x="70139" y="50948"/>
                    <a:pt x="61480" y="76059"/>
                  </a:cubicBezTo>
                  <a:cubicBezTo>
                    <a:pt x="56284" y="91645"/>
                    <a:pt x="57150" y="106366"/>
                    <a:pt x="58016" y="121952"/>
                  </a:cubicBezTo>
                  <a:cubicBezTo>
                    <a:pt x="58882" y="128014"/>
                    <a:pt x="58882" y="134075"/>
                    <a:pt x="58016" y="141002"/>
                  </a:cubicBezTo>
                  <a:cubicBezTo>
                    <a:pt x="56284" y="164381"/>
                    <a:pt x="54552" y="188627"/>
                    <a:pt x="55418" y="212006"/>
                  </a:cubicBezTo>
                  <a:cubicBezTo>
                    <a:pt x="55418" y="218068"/>
                    <a:pt x="53686" y="219800"/>
                    <a:pt x="46759" y="221532"/>
                  </a:cubicBezTo>
                  <a:cubicBezTo>
                    <a:pt x="44161" y="222397"/>
                    <a:pt x="42429" y="224129"/>
                    <a:pt x="40698" y="224995"/>
                  </a:cubicBezTo>
                  <a:cubicBezTo>
                    <a:pt x="33770" y="230191"/>
                    <a:pt x="27709" y="229325"/>
                    <a:pt x="22514" y="220666"/>
                  </a:cubicBezTo>
                  <a:cubicBezTo>
                    <a:pt x="20782" y="218068"/>
                    <a:pt x="19050" y="214605"/>
                    <a:pt x="16452" y="212873"/>
                  </a:cubicBezTo>
                  <a:cubicBezTo>
                    <a:pt x="13855" y="214605"/>
                    <a:pt x="15586" y="217202"/>
                    <a:pt x="14721" y="218934"/>
                  </a:cubicBezTo>
                  <a:cubicBezTo>
                    <a:pt x="10391" y="217202"/>
                    <a:pt x="8659" y="212873"/>
                    <a:pt x="7793" y="208543"/>
                  </a:cubicBezTo>
                  <a:cubicBezTo>
                    <a:pt x="3464" y="196420"/>
                    <a:pt x="0" y="184298"/>
                    <a:pt x="866" y="171309"/>
                  </a:cubicBezTo>
                  <a:cubicBezTo>
                    <a:pt x="866" y="147063"/>
                    <a:pt x="0" y="123684"/>
                    <a:pt x="0" y="100305"/>
                  </a:cubicBezTo>
                  <a:lnTo>
                    <a:pt x="0" y="8518"/>
                  </a:lnTo>
                  <a:cubicBezTo>
                    <a:pt x="0" y="1591"/>
                    <a:pt x="866" y="1591"/>
                    <a:pt x="6927" y="2457"/>
                  </a:cubicBezTo>
                  <a:cubicBezTo>
                    <a:pt x="9525" y="3323"/>
                    <a:pt x="12123" y="3323"/>
                    <a:pt x="14721" y="2457"/>
                  </a:cubicBezTo>
                  <a:cubicBezTo>
                    <a:pt x="19050" y="725"/>
                    <a:pt x="24245" y="1591"/>
                    <a:pt x="26843" y="4188"/>
                  </a:cubicBezTo>
                  <a:cubicBezTo>
                    <a:pt x="31173" y="7652"/>
                    <a:pt x="36368" y="10250"/>
                    <a:pt x="41564" y="13714"/>
                  </a:cubicBezTo>
                  <a:cubicBezTo>
                    <a:pt x="46759" y="18043"/>
                    <a:pt x="48491" y="23238"/>
                    <a:pt x="48491" y="30166"/>
                  </a:cubicBezTo>
                  <a:cubicBezTo>
                    <a:pt x="47625" y="40557"/>
                    <a:pt x="50223" y="50082"/>
                    <a:pt x="51955" y="60472"/>
                  </a:cubicBezTo>
                  <a:cubicBezTo>
                    <a:pt x="55418" y="57875"/>
                    <a:pt x="56284" y="54411"/>
                    <a:pt x="58016" y="51813"/>
                  </a:cubicBezTo>
                  <a:cubicBezTo>
                    <a:pt x="63211" y="37959"/>
                    <a:pt x="71870" y="25836"/>
                    <a:pt x="80529" y="14579"/>
                  </a:cubicBezTo>
                  <a:cubicBezTo>
                    <a:pt x="90920" y="2457"/>
                    <a:pt x="103043" y="-1873"/>
                    <a:pt x="119495" y="725"/>
                  </a:cubicBezTo>
                  <a:cubicBezTo>
                    <a:pt x="133350" y="1591"/>
                    <a:pt x="141143" y="8518"/>
                    <a:pt x="150668" y="12847"/>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99550CA-E320-239B-1BFD-3D3124A0B271}"/>
                </a:ext>
              </a:extLst>
            </p:cNvPr>
            <p:cNvSpPr/>
            <p:nvPr/>
          </p:nvSpPr>
          <p:spPr>
            <a:xfrm>
              <a:off x="6018092" y="5992295"/>
              <a:ext cx="244397" cy="328949"/>
            </a:xfrm>
            <a:custGeom>
              <a:avLst/>
              <a:gdLst>
                <a:gd name="connsiteX0" fmla="*/ 158437 w 244397"/>
                <a:gd name="connsiteY0" fmla="*/ 4991 h 328949"/>
                <a:gd name="connsiteX1" fmla="*/ 165364 w 244397"/>
                <a:gd name="connsiteY1" fmla="*/ 40494 h 328949"/>
                <a:gd name="connsiteX2" fmla="*/ 169694 w 244397"/>
                <a:gd name="connsiteY2" fmla="*/ 70800 h 328949"/>
                <a:gd name="connsiteX3" fmla="*/ 167962 w 244397"/>
                <a:gd name="connsiteY3" fmla="*/ 135744 h 328949"/>
                <a:gd name="connsiteX4" fmla="*/ 166230 w 244397"/>
                <a:gd name="connsiteY4" fmla="*/ 167782 h 328949"/>
                <a:gd name="connsiteX5" fmla="*/ 164498 w 244397"/>
                <a:gd name="connsiteY5" fmla="*/ 197223 h 328949"/>
                <a:gd name="connsiteX6" fmla="*/ 164498 w 244397"/>
                <a:gd name="connsiteY6" fmla="*/ 218871 h 328949"/>
                <a:gd name="connsiteX7" fmla="*/ 165364 w 244397"/>
                <a:gd name="connsiteY7" fmla="*/ 238787 h 328949"/>
                <a:gd name="connsiteX8" fmla="*/ 166230 w 244397"/>
                <a:gd name="connsiteY8" fmla="*/ 263032 h 328949"/>
                <a:gd name="connsiteX9" fmla="*/ 167962 w 244397"/>
                <a:gd name="connsiteY9" fmla="*/ 282948 h 328949"/>
                <a:gd name="connsiteX10" fmla="*/ 180950 w 244397"/>
                <a:gd name="connsiteY10" fmla="*/ 289875 h 328949"/>
                <a:gd name="connsiteX11" fmla="*/ 207794 w 244397"/>
                <a:gd name="connsiteY11" fmla="*/ 271692 h 328949"/>
                <a:gd name="connsiteX12" fmla="*/ 238100 w 244397"/>
                <a:gd name="connsiteY12" fmla="*/ 249178 h 328949"/>
                <a:gd name="connsiteX13" fmla="*/ 244162 w 244397"/>
                <a:gd name="connsiteY13" fmla="*/ 249178 h 328949"/>
                <a:gd name="connsiteX14" fmla="*/ 242430 w 244397"/>
                <a:gd name="connsiteY14" fmla="*/ 256971 h 328949"/>
                <a:gd name="connsiteX15" fmla="*/ 240698 w 244397"/>
                <a:gd name="connsiteY15" fmla="*/ 259569 h 328949"/>
                <a:gd name="connsiteX16" fmla="*/ 225978 w 244397"/>
                <a:gd name="connsiteY16" fmla="*/ 273423 h 328949"/>
                <a:gd name="connsiteX17" fmla="*/ 220782 w 244397"/>
                <a:gd name="connsiteY17" fmla="*/ 277752 h 328949"/>
                <a:gd name="connsiteX18" fmla="*/ 201732 w 244397"/>
                <a:gd name="connsiteY18" fmla="*/ 297669 h 328949"/>
                <a:gd name="connsiteX19" fmla="*/ 185280 w 244397"/>
                <a:gd name="connsiteY19" fmla="*/ 314121 h 328949"/>
                <a:gd name="connsiteX20" fmla="*/ 164498 w 244397"/>
                <a:gd name="connsiteY20" fmla="*/ 322780 h 328949"/>
                <a:gd name="connsiteX21" fmla="*/ 123800 w 244397"/>
                <a:gd name="connsiteY21" fmla="*/ 308059 h 328949"/>
                <a:gd name="connsiteX22" fmla="*/ 117739 w 244397"/>
                <a:gd name="connsiteY22" fmla="*/ 301132 h 328949"/>
                <a:gd name="connsiteX23" fmla="*/ 114276 w 244397"/>
                <a:gd name="connsiteY23" fmla="*/ 289875 h 328949"/>
                <a:gd name="connsiteX24" fmla="*/ 108214 w 244397"/>
                <a:gd name="connsiteY24" fmla="*/ 239653 h 328949"/>
                <a:gd name="connsiteX25" fmla="*/ 106482 w 244397"/>
                <a:gd name="connsiteY25" fmla="*/ 180771 h 328949"/>
                <a:gd name="connsiteX26" fmla="*/ 102153 w 244397"/>
                <a:gd name="connsiteY26" fmla="*/ 150464 h 328949"/>
                <a:gd name="connsiteX27" fmla="*/ 83103 w 244397"/>
                <a:gd name="connsiteY27" fmla="*/ 127950 h 328949"/>
                <a:gd name="connsiteX28" fmla="*/ 71846 w 244397"/>
                <a:gd name="connsiteY28" fmla="*/ 137476 h 328949"/>
                <a:gd name="connsiteX29" fmla="*/ 67516 w 244397"/>
                <a:gd name="connsiteY29" fmla="*/ 141805 h 328949"/>
                <a:gd name="connsiteX30" fmla="*/ 63187 w 244397"/>
                <a:gd name="connsiteY30" fmla="*/ 150464 h 328949"/>
                <a:gd name="connsiteX31" fmla="*/ 57126 w 244397"/>
                <a:gd name="connsiteY31" fmla="*/ 185101 h 328949"/>
                <a:gd name="connsiteX32" fmla="*/ 58857 w 244397"/>
                <a:gd name="connsiteY32" fmla="*/ 209346 h 328949"/>
                <a:gd name="connsiteX33" fmla="*/ 56260 w 244397"/>
                <a:gd name="connsiteY33" fmla="*/ 237921 h 328949"/>
                <a:gd name="connsiteX34" fmla="*/ 59723 w 244397"/>
                <a:gd name="connsiteY34" fmla="*/ 282948 h 328949"/>
                <a:gd name="connsiteX35" fmla="*/ 62321 w 244397"/>
                <a:gd name="connsiteY35" fmla="*/ 295071 h 328949"/>
                <a:gd name="connsiteX36" fmla="*/ 81371 w 244397"/>
                <a:gd name="connsiteY36" fmla="*/ 307194 h 328949"/>
                <a:gd name="connsiteX37" fmla="*/ 100421 w 244397"/>
                <a:gd name="connsiteY37" fmla="*/ 293339 h 328949"/>
                <a:gd name="connsiteX38" fmla="*/ 104751 w 244397"/>
                <a:gd name="connsiteY38" fmla="*/ 290741 h 328949"/>
                <a:gd name="connsiteX39" fmla="*/ 105616 w 244397"/>
                <a:gd name="connsiteY39" fmla="*/ 289010 h 328949"/>
                <a:gd name="connsiteX40" fmla="*/ 102153 w 244397"/>
                <a:gd name="connsiteY40" fmla="*/ 315853 h 328949"/>
                <a:gd name="connsiteX41" fmla="*/ 87432 w 244397"/>
                <a:gd name="connsiteY41" fmla="*/ 328841 h 328949"/>
                <a:gd name="connsiteX42" fmla="*/ 39807 w 244397"/>
                <a:gd name="connsiteY42" fmla="*/ 316718 h 328949"/>
                <a:gd name="connsiteX43" fmla="*/ 16428 w 244397"/>
                <a:gd name="connsiteY43" fmla="*/ 281216 h 328949"/>
                <a:gd name="connsiteX44" fmla="*/ 10366 w 244397"/>
                <a:gd name="connsiteY44" fmla="*/ 269093 h 328949"/>
                <a:gd name="connsiteX45" fmla="*/ 1707 w 244397"/>
                <a:gd name="connsiteY45" fmla="*/ 230127 h 328949"/>
                <a:gd name="connsiteX46" fmla="*/ 2573 w 244397"/>
                <a:gd name="connsiteY46" fmla="*/ 179039 h 328949"/>
                <a:gd name="connsiteX47" fmla="*/ 16428 w 244397"/>
                <a:gd name="connsiteY47" fmla="*/ 133146 h 328949"/>
                <a:gd name="connsiteX48" fmla="*/ 51930 w 244397"/>
                <a:gd name="connsiteY48" fmla="*/ 106303 h 328949"/>
                <a:gd name="connsiteX49" fmla="*/ 57126 w 244397"/>
                <a:gd name="connsiteY49" fmla="*/ 104571 h 328949"/>
                <a:gd name="connsiteX50" fmla="*/ 71846 w 244397"/>
                <a:gd name="connsiteY50" fmla="*/ 106303 h 328949"/>
                <a:gd name="connsiteX51" fmla="*/ 76175 w 244397"/>
                <a:gd name="connsiteY51" fmla="*/ 109766 h 328949"/>
                <a:gd name="connsiteX52" fmla="*/ 106482 w 244397"/>
                <a:gd name="connsiteY52" fmla="*/ 129682 h 328949"/>
                <a:gd name="connsiteX53" fmla="*/ 118605 w 244397"/>
                <a:gd name="connsiteY53" fmla="*/ 8455 h 328949"/>
                <a:gd name="connsiteX54" fmla="*/ 132459 w 244397"/>
                <a:gd name="connsiteY54" fmla="*/ 13650 h 328949"/>
                <a:gd name="connsiteX55" fmla="*/ 133325 w 244397"/>
                <a:gd name="connsiteY55" fmla="*/ 11919 h 328949"/>
                <a:gd name="connsiteX56" fmla="*/ 140253 w 244397"/>
                <a:gd name="connsiteY56" fmla="*/ 3260 h 328949"/>
                <a:gd name="connsiteX57" fmla="*/ 148046 w 244397"/>
                <a:gd name="connsiteY57" fmla="*/ 3260 h 328949"/>
                <a:gd name="connsiteX58" fmla="*/ 158437 w 244397"/>
                <a:gd name="connsiteY58" fmla="*/ 4991 h 328949"/>
                <a:gd name="connsiteX59" fmla="*/ 57126 w 244397"/>
                <a:gd name="connsiteY59" fmla="*/ 314121 h 328949"/>
                <a:gd name="connsiteX60" fmla="*/ 39807 w 244397"/>
                <a:gd name="connsiteY60" fmla="*/ 300266 h 328949"/>
                <a:gd name="connsiteX61" fmla="*/ 57126 w 244397"/>
                <a:gd name="connsiteY61" fmla="*/ 314121 h 328949"/>
                <a:gd name="connsiteX62" fmla="*/ 154973 w 244397"/>
                <a:gd name="connsiteY62" fmla="*/ 306328 h 328949"/>
                <a:gd name="connsiteX63" fmla="*/ 159303 w 244397"/>
                <a:gd name="connsiteY63" fmla="*/ 308059 h 328949"/>
                <a:gd name="connsiteX64" fmla="*/ 160169 w 244397"/>
                <a:gd name="connsiteY64" fmla="*/ 303730 h 328949"/>
                <a:gd name="connsiteX65" fmla="*/ 155839 w 244397"/>
                <a:gd name="connsiteY65" fmla="*/ 299400 h 328949"/>
                <a:gd name="connsiteX66" fmla="*/ 154973 w 244397"/>
                <a:gd name="connsiteY66" fmla="*/ 306328 h 3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4397" h="328949">
                  <a:moveTo>
                    <a:pt x="158437" y="4991"/>
                  </a:moveTo>
                  <a:cubicBezTo>
                    <a:pt x="161901" y="16248"/>
                    <a:pt x="163632" y="28371"/>
                    <a:pt x="165364" y="40494"/>
                  </a:cubicBezTo>
                  <a:cubicBezTo>
                    <a:pt x="166230" y="50885"/>
                    <a:pt x="169694" y="60409"/>
                    <a:pt x="169694" y="70800"/>
                  </a:cubicBezTo>
                  <a:cubicBezTo>
                    <a:pt x="170560" y="92448"/>
                    <a:pt x="167962" y="114096"/>
                    <a:pt x="167962" y="135744"/>
                  </a:cubicBezTo>
                  <a:cubicBezTo>
                    <a:pt x="168828" y="146135"/>
                    <a:pt x="167962" y="157391"/>
                    <a:pt x="166230" y="167782"/>
                  </a:cubicBezTo>
                  <a:cubicBezTo>
                    <a:pt x="164498" y="177307"/>
                    <a:pt x="164498" y="186832"/>
                    <a:pt x="164498" y="197223"/>
                  </a:cubicBezTo>
                  <a:cubicBezTo>
                    <a:pt x="165364" y="204150"/>
                    <a:pt x="165364" y="211944"/>
                    <a:pt x="164498" y="218871"/>
                  </a:cubicBezTo>
                  <a:cubicBezTo>
                    <a:pt x="163632" y="225798"/>
                    <a:pt x="163632" y="231859"/>
                    <a:pt x="165364" y="238787"/>
                  </a:cubicBezTo>
                  <a:cubicBezTo>
                    <a:pt x="166230" y="246580"/>
                    <a:pt x="167096" y="254373"/>
                    <a:pt x="166230" y="263032"/>
                  </a:cubicBezTo>
                  <a:cubicBezTo>
                    <a:pt x="165364" y="269960"/>
                    <a:pt x="167096" y="276021"/>
                    <a:pt x="167962" y="282948"/>
                  </a:cubicBezTo>
                  <a:cubicBezTo>
                    <a:pt x="168828" y="290741"/>
                    <a:pt x="174023" y="293339"/>
                    <a:pt x="180950" y="289875"/>
                  </a:cubicBezTo>
                  <a:cubicBezTo>
                    <a:pt x="195671" y="281216"/>
                    <a:pt x="197403" y="285546"/>
                    <a:pt x="207794" y="271692"/>
                  </a:cubicBezTo>
                  <a:cubicBezTo>
                    <a:pt x="216453" y="261301"/>
                    <a:pt x="227709" y="256971"/>
                    <a:pt x="238100" y="249178"/>
                  </a:cubicBezTo>
                  <a:cubicBezTo>
                    <a:pt x="239832" y="248312"/>
                    <a:pt x="242430" y="248312"/>
                    <a:pt x="244162" y="249178"/>
                  </a:cubicBezTo>
                  <a:cubicBezTo>
                    <a:pt x="245028" y="252641"/>
                    <a:pt x="243296" y="255239"/>
                    <a:pt x="242430" y="256971"/>
                  </a:cubicBezTo>
                  <a:cubicBezTo>
                    <a:pt x="241564" y="257837"/>
                    <a:pt x="240698" y="258703"/>
                    <a:pt x="240698" y="259569"/>
                  </a:cubicBezTo>
                  <a:cubicBezTo>
                    <a:pt x="237235" y="265630"/>
                    <a:pt x="233771" y="271692"/>
                    <a:pt x="225978" y="273423"/>
                  </a:cubicBezTo>
                  <a:cubicBezTo>
                    <a:pt x="223380" y="274289"/>
                    <a:pt x="222514" y="276021"/>
                    <a:pt x="220782" y="277752"/>
                  </a:cubicBezTo>
                  <a:cubicBezTo>
                    <a:pt x="214721" y="285546"/>
                    <a:pt x="209526" y="291607"/>
                    <a:pt x="201732" y="297669"/>
                  </a:cubicBezTo>
                  <a:cubicBezTo>
                    <a:pt x="191341" y="305462"/>
                    <a:pt x="192207" y="307194"/>
                    <a:pt x="185280" y="314121"/>
                  </a:cubicBezTo>
                  <a:cubicBezTo>
                    <a:pt x="180084" y="318450"/>
                    <a:pt x="172291" y="321048"/>
                    <a:pt x="164498" y="322780"/>
                  </a:cubicBezTo>
                  <a:cubicBezTo>
                    <a:pt x="145448" y="326244"/>
                    <a:pt x="135057" y="323646"/>
                    <a:pt x="123800" y="308059"/>
                  </a:cubicBezTo>
                  <a:cubicBezTo>
                    <a:pt x="122069" y="306328"/>
                    <a:pt x="120337" y="303730"/>
                    <a:pt x="117739" y="301132"/>
                  </a:cubicBezTo>
                  <a:cubicBezTo>
                    <a:pt x="116873" y="296803"/>
                    <a:pt x="115141" y="292473"/>
                    <a:pt x="114276" y="289875"/>
                  </a:cubicBezTo>
                  <a:cubicBezTo>
                    <a:pt x="109946" y="273423"/>
                    <a:pt x="109946" y="256971"/>
                    <a:pt x="108214" y="239653"/>
                  </a:cubicBezTo>
                  <a:cubicBezTo>
                    <a:pt x="106482" y="219737"/>
                    <a:pt x="103885" y="199821"/>
                    <a:pt x="106482" y="180771"/>
                  </a:cubicBezTo>
                  <a:cubicBezTo>
                    <a:pt x="107348" y="169514"/>
                    <a:pt x="106482" y="160855"/>
                    <a:pt x="102153" y="150464"/>
                  </a:cubicBezTo>
                  <a:cubicBezTo>
                    <a:pt x="97823" y="140939"/>
                    <a:pt x="91762" y="134877"/>
                    <a:pt x="83103" y="127950"/>
                  </a:cubicBezTo>
                  <a:cubicBezTo>
                    <a:pt x="80505" y="134012"/>
                    <a:pt x="78773" y="138341"/>
                    <a:pt x="71846" y="137476"/>
                  </a:cubicBezTo>
                  <a:cubicBezTo>
                    <a:pt x="69248" y="137476"/>
                    <a:pt x="68382" y="140073"/>
                    <a:pt x="67516" y="141805"/>
                  </a:cubicBezTo>
                  <a:cubicBezTo>
                    <a:pt x="66651" y="145268"/>
                    <a:pt x="64919" y="147866"/>
                    <a:pt x="63187" y="150464"/>
                  </a:cubicBezTo>
                  <a:cubicBezTo>
                    <a:pt x="58857" y="161721"/>
                    <a:pt x="54528" y="172112"/>
                    <a:pt x="57126" y="185101"/>
                  </a:cubicBezTo>
                  <a:cubicBezTo>
                    <a:pt x="58857" y="192893"/>
                    <a:pt x="60589" y="201553"/>
                    <a:pt x="58857" y="209346"/>
                  </a:cubicBezTo>
                  <a:cubicBezTo>
                    <a:pt x="57126" y="218871"/>
                    <a:pt x="57126" y="228396"/>
                    <a:pt x="56260" y="237921"/>
                  </a:cubicBezTo>
                  <a:cubicBezTo>
                    <a:pt x="55394" y="253507"/>
                    <a:pt x="54528" y="268228"/>
                    <a:pt x="59723" y="282948"/>
                  </a:cubicBezTo>
                  <a:cubicBezTo>
                    <a:pt x="61455" y="287278"/>
                    <a:pt x="61455" y="291607"/>
                    <a:pt x="62321" y="295071"/>
                  </a:cubicBezTo>
                  <a:cubicBezTo>
                    <a:pt x="64053" y="305462"/>
                    <a:pt x="70980" y="309791"/>
                    <a:pt x="81371" y="307194"/>
                  </a:cubicBezTo>
                  <a:cubicBezTo>
                    <a:pt x="90896" y="303730"/>
                    <a:pt x="93494" y="301132"/>
                    <a:pt x="100421" y="293339"/>
                  </a:cubicBezTo>
                  <a:cubicBezTo>
                    <a:pt x="101287" y="291607"/>
                    <a:pt x="103885" y="291607"/>
                    <a:pt x="104751" y="290741"/>
                  </a:cubicBezTo>
                  <a:lnTo>
                    <a:pt x="105616" y="289010"/>
                  </a:lnTo>
                  <a:cubicBezTo>
                    <a:pt x="107348" y="291607"/>
                    <a:pt x="104751" y="308926"/>
                    <a:pt x="102153" y="315853"/>
                  </a:cubicBezTo>
                  <a:cubicBezTo>
                    <a:pt x="102153" y="316718"/>
                    <a:pt x="93494" y="327976"/>
                    <a:pt x="87432" y="328841"/>
                  </a:cubicBezTo>
                  <a:cubicBezTo>
                    <a:pt x="70114" y="329707"/>
                    <a:pt x="55394" y="325377"/>
                    <a:pt x="39807" y="316718"/>
                  </a:cubicBezTo>
                  <a:cubicBezTo>
                    <a:pt x="31148" y="311523"/>
                    <a:pt x="23355" y="301998"/>
                    <a:pt x="16428" y="281216"/>
                  </a:cubicBezTo>
                  <a:cubicBezTo>
                    <a:pt x="14696" y="276887"/>
                    <a:pt x="12964" y="273423"/>
                    <a:pt x="10366" y="269093"/>
                  </a:cubicBezTo>
                  <a:cubicBezTo>
                    <a:pt x="3439" y="256971"/>
                    <a:pt x="4305" y="243116"/>
                    <a:pt x="1707" y="230127"/>
                  </a:cubicBezTo>
                  <a:cubicBezTo>
                    <a:pt x="-1756" y="212809"/>
                    <a:pt x="841" y="196357"/>
                    <a:pt x="2573" y="179039"/>
                  </a:cubicBezTo>
                  <a:cubicBezTo>
                    <a:pt x="4305" y="162587"/>
                    <a:pt x="8635" y="147000"/>
                    <a:pt x="16428" y="133146"/>
                  </a:cubicBezTo>
                  <a:cubicBezTo>
                    <a:pt x="24221" y="119291"/>
                    <a:pt x="34612" y="108900"/>
                    <a:pt x="51930" y="106303"/>
                  </a:cubicBezTo>
                  <a:cubicBezTo>
                    <a:pt x="53662" y="106303"/>
                    <a:pt x="55394" y="104571"/>
                    <a:pt x="57126" y="104571"/>
                  </a:cubicBezTo>
                  <a:cubicBezTo>
                    <a:pt x="62321" y="102839"/>
                    <a:pt x="67516" y="102839"/>
                    <a:pt x="71846" y="106303"/>
                  </a:cubicBezTo>
                  <a:cubicBezTo>
                    <a:pt x="73578" y="108034"/>
                    <a:pt x="75310" y="109766"/>
                    <a:pt x="76175" y="109766"/>
                  </a:cubicBezTo>
                  <a:cubicBezTo>
                    <a:pt x="87432" y="113230"/>
                    <a:pt x="97823" y="119291"/>
                    <a:pt x="106482" y="129682"/>
                  </a:cubicBezTo>
                  <a:cubicBezTo>
                    <a:pt x="110812" y="88984"/>
                    <a:pt x="114276" y="48287"/>
                    <a:pt x="118605" y="8455"/>
                  </a:cubicBezTo>
                  <a:cubicBezTo>
                    <a:pt x="124666" y="4125"/>
                    <a:pt x="128130" y="11053"/>
                    <a:pt x="132459" y="13650"/>
                  </a:cubicBezTo>
                  <a:cubicBezTo>
                    <a:pt x="133325" y="12784"/>
                    <a:pt x="133325" y="11919"/>
                    <a:pt x="133325" y="11919"/>
                  </a:cubicBezTo>
                  <a:cubicBezTo>
                    <a:pt x="131594" y="3260"/>
                    <a:pt x="132459" y="2393"/>
                    <a:pt x="140253" y="3260"/>
                  </a:cubicBezTo>
                  <a:cubicBezTo>
                    <a:pt x="142850" y="4125"/>
                    <a:pt x="145448" y="4125"/>
                    <a:pt x="148046" y="3260"/>
                  </a:cubicBezTo>
                  <a:cubicBezTo>
                    <a:pt x="154973" y="-2802"/>
                    <a:pt x="156705" y="662"/>
                    <a:pt x="158437" y="4991"/>
                  </a:cubicBezTo>
                  <a:close/>
                  <a:moveTo>
                    <a:pt x="57126" y="314121"/>
                  </a:moveTo>
                  <a:cubicBezTo>
                    <a:pt x="55394" y="310657"/>
                    <a:pt x="43271" y="301998"/>
                    <a:pt x="39807" y="300266"/>
                  </a:cubicBezTo>
                  <a:cubicBezTo>
                    <a:pt x="41539" y="304596"/>
                    <a:pt x="52796" y="314987"/>
                    <a:pt x="57126" y="314121"/>
                  </a:cubicBezTo>
                  <a:close/>
                  <a:moveTo>
                    <a:pt x="154973" y="306328"/>
                  </a:moveTo>
                  <a:cubicBezTo>
                    <a:pt x="155839" y="308059"/>
                    <a:pt x="157571" y="309791"/>
                    <a:pt x="159303" y="308059"/>
                  </a:cubicBezTo>
                  <a:cubicBezTo>
                    <a:pt x="161901" y="307194"/>
                    <a:pt x="161035" y="305462"/>
                    <a:pt x="160169" y="303730"/>
                  </a:cubicBezTo>
                  <a:cubicBezTo>
                    <a:pt x="159303" y="301998"/>
                    <a:pt x="158437" y="300266"/>
                    <a:pt x="155839" y="299400"/>
                  </a:cubicBezTo>
                  <a:cubicBezTo>
                    <a:pt x="154107" y="301998"/>
                    <a:pt x="154107" y="304596"/>
                    <a:pt x="154973" y="306328"/>
                  </a:cubicBezTo>
                  <a:close/>
                </a:path>
              </a:pathLst>
            </a:custGeom>
            <a:grpFill/>
            <a:ln w="8653" cap="flat">
              <a:noFill/>
              <a:prstDash val="solid"/>
              <a:miter/>
            </a:ln>
          </p:spPr>
          <p:txBody>
            <a:bodyPr rtlCol="0" anchor="ctr"/>
            <a:lstStyle/>
            <a:p>
              <a:endParaRPr lang="en-US"/>
            </a:p>
          </p:txBody>
        </p:sp>
      </p:grpSp>
      <p:sp>
        <p:nvSpPr>
          <p:cNvPr id="138" name="TextBox 137">
            <a:extLst>
              <a:ext uri="{FF2B5EF4-FFF2-40B4-BE49-F238E27FC236}">
                <a16:creationId xmlns:a16="http://schemas.microsoft.com/office/drawing/2014/main" id="{25EDD91A-1402-E177-4A47-107FECCAAEEF}"/>
              </a:ext>
            </a:extLst>
          </p:cNvPr>
          <p:cNvSpPr txBox="1"/>
          <p:nvPr/>
        </p:nvSpPr>
        <p:spPr>
          <a:xfrm>
            <a:off x="1319388" y="5517420"/>
            <a:ext cx="9310512" cy="338554"/>
          </a:xfrm>
          <a:prstGeom prst="rect">
            <a:avLst/>
          </a:prstGeom>
          <a:noFill/>
        </p:spPr>
        <p:txBody>
          <a:bodyPr wrap="square" rtlCol="0">
            <a:spAutoFit/>
          </a:bodyPr>
          <a:lstStyle/>
          <a:p>
            <a:pPr rtl="0"/>
            <a:r>
              <a:rPr lang="de-DE" sz="1600">
                <a:solidFill>
                  <a:schemeClr val="bg1"/>
                </a:solidFill>
                <a:latin typeface="Century Gothic" panose="020B0502020202020204" pitchFamily="34" charset="0"/>
              </a:rPr>
              <a:t>Wann bestimmen Sie den Erfolg oder Misserfolg dieses Projekts?</a:t>
            </a:r>
          </a:p>
        </p:txBody>
      </p:sp>
      <p:sp>
        <p:nvSpPr>
          <p:cNvPr id="139" name="TextBox 138">
            <a:extLst>
              <a:ext uri="{FF2B5EF4-FFF2-40B4-BE49-F238E27FC236}">
                <a16:creationId xmlns:a16="http://schemas.microsoft.com/office/drawing/2014/main" id="{B75D10D7-96C4-5BF0-097F-D1A56B138C2F}"/>
              </a:ext>
            </a:extLst>
          </p:cNvPr>
          <p:cNvSpPr txBox="1"/>
          <p:nvPr/>
        </p:nvSpPr>
        <p:spPr>
          <a:xfrm>
            <a:off x="1319388" y="1545130"/>
            <a:ext cx="9310512" cy="338554"/>
          </a:xfrm>
          <a:prstGeom prst="rect">
            <a:avLst/>
          </a:prstGeom>
          <a:noFill/>
        </p:spPr>
        <p:txBody>
          <a:bodyPr wrap="square" rtlCol="0">
            <a:spAutoFit/>
          </a:bodyPr>
          <a:lstStyle/>
          <a:p>
            <a:pPr rtl="0"/>
            <a:r>
              <a:rPr lang="de-DE" sz="1600">
                <a:solidFill>
                  <a:schemeClr val="bg1"/>
                </a:solidFill>
                <a:latin typeface="Century Gothic" panose="020B0502020202020204" pitchFamily="34" charset="0"/>
              </a:rPr>
              <a:t>Welche Messzahlen werden Sie verwenden, um den Erfolg dieses Projekts zu messen?</a:t>
            </a:r>
          </a:p>
        </p:txBody>
      </p:sp>
      <p:sp>
        <p:nvSpPr>
          <p:cNvPr id="140" name="TextBox 139">
            <a:extLst>
              <a:ext uri="{FF2B5EF4-FFF2-40B4-BE49-F238E27FC236}">
                <a16:creationId xmlns:a16="http://schemas.microsoft.com/office/drawing/2014/main" id="{1B1D76D8-1E50-B2ED-A347-0847FE497746}"/>
              </a:ext>
            </a:extLst>
          </p:cNvPr>
          <p:cNvSpPr txBox="1"/>
          <p:nvPr/>
        </p:nvSpPr>
        <p:spPr>
          <a:xfrm>
            <a:off x="1319388" y="2869227"/>
            <a:ext cx="9310512" cy="584775"/>
          </a:xfrm>
          <a:prstGeom prst="rect">
            <a:avLst/>
          </a:prstGeom>
          <a:noFill/>
        </p:spPr>
        <p:txBody>
          <a:bodyPr wrap="square" rtlCol="0">
            <a:spAutoFit/>
          </a:bodyPr>
          <a:lstStyle/>
          <a:p>
            <a:pPr rtl="0"/>
            <a:r>
              <a:rPr lang="de-DE" sz="1600">
                <a:solidFill>
                  <a:schemeClr val="bg1"/>
                </a:solidFill>
                <a:latin typeface="Century Gothic" panose="020B0502020202020204" pitchFamily="34" charset="0"/>
              </a:rPr>
              <a:t>Was brauchen Sie, um das Projekt erfolgreich zu gestalten? Unterstützung von anderen? </a:t>
            </a:r>
          </a:p>
          <a:p>
            <a:pPr rtl="0"/>
            <a:r>
              <a:rPr lang="de-DE" sz="1600">
                <a:solidFill>
                  <a:schemeClr val="bg1"/>
                </a:solidFill>
                <a:latin typeface="Century Gothic" panose="020B0502020202020204" pitchFamily="34" charset="0"/>
              </a:rPr>
              <a:t>Zusätzliche Kompetenzen? Zugriff auf Informationen oder Ausrüstung?</a:t>
            </a:r>
          </a:p>
        </p:txBody>
      </p:sp>
      <p:sp>
        <p:nvSpPr>
          <p:cNvPr id="141" name="TextBox 140">
            <a:extLst>
              <a:ext uri="{FF2B5EF4-FFF2-40B4-BE49-F238E27FC236}">
                <a16:creationId xmlns:a16="http://schemas.microsoft.com/office/drawing/2014/main" id="{5EBB6BCC-A446-7BBF-B421-DF49E2BABD27}"/>
              </a:ext>
            </a:extLst>
          </p:cNvPr>
          <p:cNvSpPr txBox="1"/>
          <p:nvPr/>
        </p:nvSpPr>
        <p:spPr>
          <a:xfrm>
            <a:off x="1319388" y="4193324"/>
            <a:ext cx="9310512" cy="584775"/>
          </a:xfrm>
          <a:prstGeom prst="rect">
            <a:avLst/>
          </a:prstGeom>
          <a:noFill/>
        </p:spPr>
        <p:txBody>
          <a:bodyPr wrap="square" rtlCol="0">
            <a:spAutoFit/>
          </a:bodyPr>
          <a:lstStyle/>
          <a:p>
            <a:pPr rtl="0"/>
            <a:r>
              <a:rPr lang="de-DE" sz="1600">
                <a:solidFill>
                  <a:schemeClr val="bg1"/>
                </a:solidFill>
                <a:latin typeface="Century Gothic" panose="020B0502020202020204" pitchFamily="34" charset="0"/>
              </a:rPr>
              <a:t>Wie hängt dies mit den übergeordneten Unternehmenszielen zusammen? </a:t>
            </a:r>
          </a:p>
          <a:p>
            <a:pPr rtl="0"/>
            <a:r>
              <a:rPr lang="de-DE" sz="1600">
                <a:solidFill>
                  <a:schemeClr val="bg1"/>
                </a:solidFill>
                <a:latin typeface="Century Gothic" panose="020B0502020202020204" pitchFamily="34" charset="0"/>
              </a:rPr>
              <a:t>Warum ist jetzt der richtige Zeitpunkt, um dieses Projekt zu starten?</a:t>
            </a:r>
          </a:p>
        </p:txBody>
      </p:sp>
      <p:sp>
        <p:nvSpPr>
          <p:cNvPr id="142" name="Freeform 141">
            <a:extLst>
              <a:ext uri="{FF2B5EF4-FFF2-40B4-BE49-F238E27FC236}">
                <a16:creationId xmlns:a16="http://schemas.microsoft.com/office/drawing/2014/main" id="{7565AB3A-FD27-CFFA-C02D-6979CABC4FCC}"/>
              </a:ext>
            </a:extLst>
          </p:cNvPr>
          <p:cNvSpPr/>
          <p:nvPr/>
        </p:nvSpPr>
        <p:spPr>
          <a:xfrm>
            <a:off x="293532" y="1763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chemeClr val="bg1"/>
          </a:solid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E22EDE7-7B4F-AA86-5D3A-12B275270F38}"/>
              </a:ext>
            </a:extLst>
          </p:cNvPr>
          <p:cNvSpPr/>
          <p:nvPr/>
        </p:nvSpPr>
        <p:spPr>
          <a:xfrm>
            <a:off x="195758" y="14967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chemeClr val="bg1"/>
          </a:solid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2960A1B-8091-4FD8-6110-62C5A39CB112}"/>
              </a:ext>
            </a:extLst>
          </p:cNvPr>
          <p:cNvSpPr/>
          <p:nvPr/>
        </p:nvSpPr>
        <p:spPr>
          <a:xfrm>
            <a:off x="260665" y="28291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chemeClr val="bg1"/>
          </a:solid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604B2BC1-6AA8-1D34-A1B6-173CFD61D990}"/>
              </a:ext>
            </a:extLst>
          </p:cNvPr>
          <p:cNvSpPr/>
          <p:nvPr/>
        </p:nvSpPr>
        <p:spPr>
          <a:xfrm>
            <a:off x="263043" y="41642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chemeClr val="bg1"/>
          </a:solid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FFD50E5-61C4-3191-BD7D-916F23D2376E}"/>
              </a:ext>
            </a:extLst>
          </p:cNvPr>
          <p:cNvSpPr/>
          <p:nvPr/>
        </p:nvSpPr>
        <p:spPr>
          <a:xfrm>
            <a:off x="260946" y="54575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chemeClr val="bg1"/>
          </a:solidFill>
          <a:ln w="8653" cap="flat">
            <a:noFill/>
            <a:prstDash val="solid"/>
            <a:miter/>
          </a:ln>
        </p:spPr>
        <p:txBody>
          <a:bodyPr rtlCol="0" anchor="ctr"/>
          <a:lstStyle/>
          <a:p>
            <a:endParaRPr lang="en-US"/>
          </a:p>
        </p:txBody>
      </p:sp>
      <p:pic>
        <p:nvPicPr>
          <p:cNvPr id="147" name="Graphic 146" descr="Bullseye with solid fill">
            <a:extLst>
              <a:ext uri="{FF2B5EF4-FFF2-40B4-BE49-F238E27FC236}">
                <a16:creationId xmlns:a16="http://schemas.microsoft.com/office/drawing/2014/main" id="{278EA1E6-A974-DDF7-0F97-B8C498F87B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11443478" y="222954"/>
            <a:ext cx="577231" cy="577231"/>
          </a:xfrm>
          <a:prstGeom prst="rect">
            <a:avLst/>
          </a:prstGeom>
        </p:spPr>
      </p:pic>
      <p:pic>
        <p:nvPicPr>
          <p:cNvPr id="148" name="Graphic 147" descr="Scales of justice with solid fill">
            <a:extLst>
              <a:ext uri="{FF2B5EF4-FFF2-40B4-BE49-F238E27FC236}">
                <a16:creationId xmlns:a16="http://schemas.microsoft.com/office/drawing/2014/main" id="{27E72D63-A025-E2CE-7CCA-D8ECB40503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4591" y="1532658"/>
            <a:ext cx="673436" cy="673436"/>
          </a:xfrm>
          <a:prstGeom prst="rect">
            <a:avLst/>
          </a:prstGeom>
        </p:spPr>
      </p:pic>
      <p:pic>
        <p:nvPicPr>
          <p:cNvPr id="149" name="Graphic 3" descr="Hero Male with solid fill">
            <a:extLst>
              <a:ext uri="{FF2B5EF4-FFF2-40B4-BE49-F238E27FC236}">
                <a16:creationId xmlns:a16="http://schemas.microsoft.com/office/drawing/2014/main" id="{45C27C94-1DC8-14E7-251A-3CBE0B351DF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436055" y="2911955"/>
            <a:ext cx="577231" cy="577231"/>
          </a:xfrm>
          <a:prstGeom prst="rect">
            <a:avLst/>
          </a:prstGeom>
        </p:spPr>
      </p:pic>
      <p:pic>
        <p:nvPicPr>
          <p:cNvPr id="150" name="Graphic 4" descr="Presentation with checklist with solid fill">
            <a:extLst>
              <a:ext uri="{FF2B5EF4-FFF2-40B4-BE49-F238E27FC236}">
                <a16:creationId xmlns:a16="http://schemas.microsoft.com/office/drawing/2014/main" id="{2EDB1E5D-6F11-B7A6-726A-1ABB018D4B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29379" y="4177713"/>
            <a:ext cx="769641" cy="769641"/>
          </a:xfrm>
          <a:prstGeom prst="rect">
            <a:avLst/>
          </a:prstGeom>
        </p:spPr>
      </p:pic>
      <p:pic>
        <p:nvPicPr>
          <p:cNvPr id="151" name="Graphic 5" descr="Alarm clock with solid fill">
            <a:extLst>
              <a:ext uri="{FF2B5EF4-FFF2-40B4-BE49-F238E27FC236}">
                <a16:creationId xmlns:a16="http://schemas.microsoft.com/office/drawing/2014/main" id="{FB92A5E8-C2A1-3F41-D5FD-4B95FEEEFF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6356" y="5517420"/>
            <a:ext cx="673436" cy="673436"/>
          </a:xfrm>
          <a:prstGeom prst="rect">
            <a:avLst/>
          </a:prstGeom>
        </p:spPr>
      </p:pic>
    </p:spTree>
    <p:extLst>
      <p:ext uri="{BB962C8B-B14F-4D97-AF65-F5344CB8AC3E}">
        <p14:creationId xmlns:p14="http://schemas.microsoft.com/office/powerpoint/2010/main" val="114609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0174708-9E97-E00C-4616-23D3B6C81860}"/>
              </a:ext>
            </a:extLst>
          </p:cNvPr>
          <p:cNvPicPr>
            <a:picLocks noChangeAspect="1"/>
          </p:cNvPicPr>
          <p:nvPr/>
        </p:nvPicPr>
        <p:blipFill>
          <a:blip r:embed="rId2"/>
          <a:stretch>
            <a:fill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CA1A54-BEC7-FD13-EE6B-51EB7D0AC2C8}"/>
              </a:ext>
            </a:extLst>
          </p:cNvPr>
          <p:cNvSpPr txBox="1"/>
          <p:nvPr/>
        </p:nvSpPr>
        <p:spPr>
          <a:xfrm>
            <a:off x="1130063" y="1643433"/>
            <a:ext cx="8838395" cy="584775"/>
          </a:xfrm>
          <a:prstGeom prst="rect">
            <a:avLst/>
          </a:prstGeom>
          <a:noFill/>
        </p:spPr>
        <p:txBody>
          <a:bodyPr wrap="square" rtlCol="0">
            <a:spAutoFit/>
          </a:bodyPr>
          <a:lstStyle/>
          <a:p>
            <a:pPr rtl="0"/>
            <a:r>
              <a:rPr lang="de-DE" sz="1600" dirty="0">
                <a:solidFill>
                  <a:schemeClr val="bg1"/>
                </a:solidFill>
                <a:latin typeface="Century Gothic" panose="020B0502020202020204" pitchFamily="34" charset="0"/>
              </a:rPr>
              <a:t>Überprüfen Sie, was Sie geschrieben haben, und erstellen Sie eine umfassende Projektzielbeschreibung, die jedes Element des SMART-Zielsetzungsprozesses abdeckt.</a:t>
            </a:r>
          </a:p>
        </p:txBody>
      </p:sp>
      <p:grpSp>
        <p:nvGrpSpPr>
          <p:cNvPr id="7" name="Graphic 2">
            <a:extLst>
              <a:ext uri="{FF2B5EF4-FFF2-40B4-BE49-F238E27FC236}">
                <a16:creationId xmlns:a16="http://schemas.microsoft.com/office/drawing/2014/main" id="{73C4424B-A01A-9EC8-BFAF-16F0DDDC322D}"/>
              </a:ext>
            </a:extLst>
          </p:cNvPr>
          <p:cNvGrpSpPr>
            <a:grpSpLocks noChangeAspect="1"/>
          </p:cNvGrpSpPr>
          <p:nvPr/>
        </p:nvGrpSpPr>
        <p:grpSpPr>
          <a:xfrm>
            <a:off x="7889727" y="5407686"/>
            <a:ext cx="4073094" cy="731520"/>
            <a:chOff x="6199043" y="3493943"/>
            <a:chExt cx="2198543" cy="394854"/>
          </a:xfrm>
          <a:solidFill>
            <a:srgbClr val="69B5A0"/>
          </a:solidFill>
          <a:effectLst>
            <a:outerShdw blurRad="50800" dist="38100" dir="2700000" algn="tl" rotWithShape="0">
              <a:prstClr val="black">
                <a:alpha val="40000"/>
              </a:prstClr>
            </a:outerShdw>
          </a:effectLst>
        </p:grpSpPr>
        <p:sp>
          <p:nvSpPr>
            <p:cNvPr id="8" name="Freeform 7">
              <a:extLst>
                <a:ext uri="{FF2B5EF4-FFF2-40B4-BE49-F238E27FC236}">
                  <a16:creationId xmlns:a16="http://schemas.microsoft.com/office/drawing/2014/main" id="{94DF3128-77FC-7BC2-3DC6-735FA72E21F7}"/>
                </a:ext>
              </a:extLst>
            </p:cNvPr>
            <p:cNvSpPr/>
            <p:nvPr/>
          </p:nvSpPr>
          <p:spPr>
            <a:xfrm>
              <a:off x="6199043" y="3500004"/>
              <a:ext cx="198293" cy="378782"/>
            </a:xfrm>
            <a:custGeom>
              <a:avLst/>
              <a:gdLst>
                <a:gd name="connsiteX0" fmla="*/ 12123 w 198293"/>
                <a:gd name="connsiteY0" fmla="*/ 319520 h 378782"/>
                <a:gd name="connsiteX1" fmla="*/ 0 w 198293"/>
                <a:gd name="connsiteY1" fmla="*/ 308263 h 378782"/>
                <a:gd name="connsiteX2" fmla="*/ 12123 w 198293"/>
                <a:gd name="connsiteY2" fmla="*/ 319520 h 378782"/>
                <a:gd name="connsiteX3" fmla="*/ 140277 w 198293"/>
                <a:gd name="connsiteY3" fmla="*/ 4330 h 378782"/>
                <a:gd name="connsiteX4" fmla="*/ 163657 w 198293"/>
                <a:gd name="connsiteY4" fmla="*/ 25977 h 378782"/>
                <a:gd name="connsiteX5" fmla="*/ 173182 w 198293"/>
                <a:gd name="connsiteY5" fmla="*/ 55418 h 378782"/>
                <a:gd name="connsiteX6" fmla="*/ 172316 w 198293"/>
                <a:gd name="connsiteY6" fmla="*/ 79663 h 378782"/>
                <a:gd name="connsiteX7" fmla="*/ 164523 w 198293"/>
                <a:gd name="connsiteY7" fmla="*/ 86591 h 378782"/>
                <a:gd name="connsiteX8" fmla="*/ 155864 w 198293"/>
                <a:gd name="connsiteY8" fmla="*/ 101311 h 378782"/>
                <a:gd name="connsiteX9" fmla="*/ 151534 w 198293"/>
                <a:gd name="connsiteY9" fmla="*/ 95250 h 378782"/>
                <a:gd name="connsiteX10" fmla="*/ 147205 w 198293"/>
                <a:gd name="connsiteY10" fmla="*/ 102177 h 378782"/>
                <a:gd name="connsiteX11" fmla="*/ 145473 w 198293"/>
                <a:gd name="connsiteY11" fmla="*/ 101311 h 378782"/>
                <a:gd name="connsiteX12" fmla="*/ 135082 w 198293"/>
                <a:gd name="connsiteY12" fmla="*/ 64077 h 378782"/>
                <a:gd name="connsiteX13" fmla="*/ 133350 w 198293"/>
                <a:gd name="connsiteY13" fmla="*/ 42429 h 378782"/>
                <a:gd name="connsiteX14" fmla="*/ 108239 w 198293"/>
                <a:gd name="connsiteY14" fmla="*/ 24245 h 378782"/>
                <a:gd name="connsiteX15" fmla="*/ 92652 w 198293"/>
                <a:gd name="connsiteY15" fmla="*/ 30307 h 378782"/>
                <a:gd name="connsiteX16" fmla="*/ 81395 w 198293"/>
                <a:gd name="connsiteY16" fmla="*/ 44161 h 378782"/>
                <a:gd name="connsiteX17" fmla="*/ 73602 w 198293"/>
                <a:gd name="connsiteY17" fmla="*/ 63211 h 378782"/>
                <a:gd name="connsiteX18" fmla="*/ 74468 w 198293"/>
                <a:gd name="connsiteY18" fmla="*/ 88323 h 378782"/>
                <a:gd name="connsiteX19" fmla="*/ 112568 w 198293"/>
                <a:gd name="connsiteY19" fmla="*/ 133350 h 378782"/>
                <a:gd name="connsiteX20" fmla="*/ 144607 w 198293"/>
                <a:gd name="connsiteY20" fmla="*/ 165388 h 378782"/>
                <a:gd name="connsiteX21" fmla="*/ 169718 w 198293"/>
                <a:gd name="connsiteY21" fmla="*/ 194830 h 378782"/>
                <a:gd name="connsiteX22" fmla="*/ 179243 w 198293"/>
                <a:gd name="connsiteY22" fmla="*/ 206952 h 378782"/>
                <a:gd name="connsiteX23" fmla="*/ 195696 w 198293"/>
                <a:gd name="connsiteY23" fmla="*/ 251114 h 378782"/>
                <a:gd name="connsiteX24" fmla="*/ 198293 w 198293"/>
                <a:gd name="connsiteY24" fmla="*/ 284884 h 378782"/>
                <a:gd name="connsiteX25" fmla="*/ 192232 w 198293"/>
                <a:gd name="connsiteY25" fmla="*/ 298739 h 378782"/>
                <a:gd name="connsiteX26" fmla="*/ 188768 w 198293"/>
                <a:gd name="connsiteY26" fmla="*/ 305666 h 378782"/>
                <a:gd name="connsiteX27" fmla="*/ 173182 w 198293"/>
                <a:gd name="connsiteY27" fmla="*/ 342900 h 378782"/>
                <a:gd name="connsiteX28" fmla="*/ 160193 w 198293"/>
                <a:gd name="connsiteY28" fmla="*/ 352425 h 378782"/>
                <a:gd name="connsiteX29" fmla="*/ 154132 w 198293"/>
                <a:gd name="connsiteY29" fmla="*/ 355888 h 378782"/>
                <a:gd name="connsiteX30" fmla="*/ 134216 w 198293"/>
                <a:gd name="connsiteY30" fmla="*/ 370609 h 378782"/>
                <a:gd name="connsiteX31" fmla="*/ 128155 w 198293"/>
                <a:gd name="connsiteY31" fmla="*/ 372341 h 378782"/>
                <a:gd name="connsiteX32" fmla="*/ 111702 w 198293"/>
                <a:gd name="connsiteY32" fmla="*/ 374939 h 378782"/>
                <a:gd name="connsiteX33" fmla="*/ 47625 w 198293"/>
                <a:gd name="connsiteY33" fmla="*/ 363682 h 378782"/>
                <a:gd name="connsiteX34" fmla="*/ 13855 w 198293"/>
                <a:gd name="connsiteY34" fmla="*/ 331643 h 378782"/>
                <a:gd name="connsiteX35" fmla="*/ 19916 w 198293"/>
                <a:gd name="connsiteY35" fmla="*/ 328180 h 378782"/>
                <a:gd name="connsiteX36" fmla="*/ 15587 w 198293"/>
                <a:gd name="connsiteY36" fmla="*/ 313459 h 378782"/>
                <a:gd name="connsiteX37" fmla="*/ 7793 w 198293"/>
                <a:gd name="connsiteY37" fmla="*/ 299604 h 378782"/>
                <a:gd name="connsiteX38" fmla="*/ 3464 w 198293"/>
                <a:gd name="connsiteY38" fmla="*/ 293543 h 378782"/>
                <a:gd name="connsiteX39" fmla="*/ 13855 w 198293"/>
                <a:gd name="connsiteY39" fmla="*/ 292677 h 378782"/>
                <a:gd name="connsiteX40" fmla="*/ 22514 w 198293"/>
                <a:gd name="connsiteY40" fmla="*/ 296141 h 378782"/>
                <a:gd name="connsiteX41" fmla="*/ 30307 w 198293"/>
                <a:gd name="connsiteY41" fmla="*/ 302202 h 378782"/>
                <a:gd name="connsiteX42" fmla="*/ 40698 w 198293"/>
                <a:gd name="connsiteY42" fmla="*/ 316057 h 378782"/>
                <a:gd name="connsiteX43" fmla="*/ 59748 w 198293"/>
                <a:gd name="connsiteY43" fmla="*/ 328180 h 378782"/>
                <a:gd name="connsiteX44" fmla="*/ 112568 w 198293"/>
                <a:gd name="connsiteY44" fmla="*/ 334241 h 378782"/>
                <a:gd name="connsiteX45" fmla="*/ 124691 w 198293"/>
                <a:gd name="connsiteY45" fmla="*/ 299604 h 378782"/>
                <a:gd name="connsiteX46" fmla="*/ 118630 w 198293"/>
                <a:gd name="connsiteY46" fmla="*/ 261504 h 378782"/>
                <a:gd name="connsiteX47" fmla="*/ 115166 w 198293"/>
                <a:gd name="connsiteY47" fmla="*/ 253711 h 378782"/>
                <a:gd name="connsiteX48" fmla="*/ 54552 w 198293"/>
                <a:gd name="connsiteY48" fmla="*/ 180975 h 378782"/>
                <a:gd name="connsiteX49" fmla="*/ 21648 w 198293"/>
                <a:gd name="connsiteY49" fmla="*/ 135948 h 378782"/>
                <a:gd name="connsiteX50" fmla="*/ 12989 w 198293"/>
                <a:gd name="connsiteY50" fmla="*/ 111702 h 378782"/>
                <a:gd name="connsiteX51" fmla="*/ 13855 w 198293"/>
                <a:gd name="connsiteY51" fmla="*/ 97848 h 378782"/>
                <a:gd name="connsiteX52" fmla="*/ 25977 w 198293"/>
                <a:gd name="connsiteY52" fmla="*/ 53686 h 378782"/>
                <a:gd name="connsiteX53" fmla="*/ 65809 w 198293"/>
                <a:gd name="connsiteY53" fmla="*/ 6927 h 378782"/>
                <a:gd name="connsiteX54" fmla="*/ 83127 w 198293"/>
                <a:gd name="connsiteY54" fmla="*/ 3464 h 378782"/>
                <a:gd name="connsiteX55" fmla="*/ 110837 w 198293"/>
                <a:gd name="connsiteY55" fmla="*/ 0 h 378782"/>
                <a:gd name="connsiteX56" fmla="*/ 140277 w 198293"/>
                <a:gd name="connsiteY56" fmla="*/ 4330 h 378782"/>
                <a:gd name="connsiteX57" fmla="*/ 84859 w 198293"/>
                <a:gd name="connsiteY57" fmla="*/ 190500 h 378782"/>
                <a:gd name="connsiteX58" fmla="*/ 77066 w 198293"/>
                <a:gd name="connsiteY58" fmla="*/ 174913 h 378782"/>
                <a:gd name="connsiteX59" fmla="*/ 64943 w 198293"/>
                <a:gd name="connsiteY59" fmla="*/ 161925 h 378782"/>
                <a:gd name="connsiteX60" fmla="*/ 43295 w 198293"/>
                <a:gd name="connsiteY60" fmla="*/ 148070 h 378782"/>
                <a:gd name="connsiteX61" fmla="*/ 84859 w 198293"/>
                <a:gd name="connsiteY61" fmla="*/ 190500 h 3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8293" h="378782">
                  <a:moveTo>
                    <a:pt x="12123" y="319520"/>
                  </a:moveTo>
                  <a:cubicBezTo>
                    <a:pt x="4330" y="322984"/>
                    <a:pt x="1732" y="313459"/>
                    <a:pt x="0" y="308263"/>
                  </a:cubicBezTo>
                  <a:cubicBezTo>
                    <a:pt x="7793" y="309129"/>
                    <a:pt x="8659" y="316057"/>
                    <a:pt x="12123" y="319520"/>
                  </a:cubicBezTo>
                  <a:close/>
                  <a:moveTo>
                    <a:pt x="140277" y="4330"/>
                  </a:moveTo>
                  <a:cubicBezTo>
                    <a:pt x="151534" y="7793"/>
                    <a:pt x="160193" y="13854"/>
                    <a:pt x="163657" y="25977"/>
                  </a:cubicBezTo>
                  <a:lnTo>
                    <a:pt x="173182" y="55418"/>
                  </a:lnTo>
                  <a:cubicBezTo>
                    <a:pt x="176645" y="64077"/>
                    <a:pt x="173182" y="71870"/>
                    <a:pt x="172316" y="79663"/>
                  </a:cubicBezTo>
                  <a:cubicBezTo>
                    <a:pt x="171450" y="83127"/>
                    <a:pt x="166255" y="83127"/>
                    <a:pt x="164523" y="86591"/>
                  </a:cubicBezTo>
                  <a:cubicBezTo>
                    <a:pt x="162791" y="91786"/>
                    <a:pt x="158462" y="96116"/>
                    <a:pt x="155864" y="101311"/>
                  </a:cubicBezTo>
                  <a:cubicBezTo>
                    <a:pt x="152400" y="100445"/>
                    <a:pt x="153266" y="96982"/>
                    <a:pt x="151534" y="95250"/>
                  </a:cubicBezTo>
                  <a:cubicBezTo>
                    <a:pt x="148071" y="96116"/>
                    <a:pt x="149802" y="101311"/>
                    <a:pt x="147205" y="102177"/>
                  </a:cubicBezTo>
                  <a:cubicBezTo>
                    <a:pt x="146339" y="103043"/>
                    <a:pt x="146339" y="103043"/>
                    <a:pt x="145473" y="101311"/>
                  </a:cubicBezTo>
                  <a:cubicBezTo>
                    <a:pt x="136814" y="90054"/>
                    <a:pt x="132484" y="78798"/>
                    <a:pt x="135082" y="64077"/>
                  </a:cubicBezTo>
                  <a:cubicBezTo>
                    <a:pt x="136814" y="57150"/>
                    <a:pt x="135948" y="50223"/>
                    <a:pt x="133350" y="42429"/>
                  </a:cubicBezTo>
                  <a:cubicBezTo>
                    <a:pt x="130752" y="32904"/>
                    <a:pt x="116898" y="20782"/>
                    <a:pt x="108239" y="24245"/>
                  </a:cubicBezTo>
                  <a:cubicBezTo>
                    <a:pt x="103043" y="25977"/>
                    <a:pt x="97848" y="28575"/>
                    <a:pt x="92652" y="30307"/>
                  </a:cubicBezTo>
                  <a:cubicBezTo>
                    <a:pt x="86591" y="32904"/>
                    <a:pt x="83993" y="38966"/>
                    <a:pt x="81395" y="44161"/>
                  </a:cubicBezTo>
                  <a:cubicBezTo>
                    <a:pt x="78798" y="49357"/>
                    <a:pt x="77066" y="58882"/>
                    <a:pt x="73602" y="63211"/>
                  </a:cubicBezTo>
                  <a:cubicBezTo>
                    <a:pt x="68407" y="69273"/>
                    <a:pt x="68407" y="83993"/>
                    <a:pt x="74468" y="88323"/>
                  </a:cubicBezTo>
                  <a:cubicBezTo>
                    <a:pt x="90055" y="101311"/>
                    <a:pt x="100446" y="118629"/>
                    <a:pt x="112568" y="133350"/>
                  </a:cubicBezTo>
                  <a:cubicBezTo>
                    <a:pt x="122093" y="145473"/>
                    <a:pt x="133350" y="155864"/>
                    <a:pt x="144607" y="165388"/>
                  </a:cubicBezTo>
                  <a:cubicBezTo>
                    <a:pt x="154132" y="174048"/>
                    <a:pt x="162791" y="184439"/>
                    <a:pt x="169718" y="194830"/>
                  </a:cubicBezTo>
                  <a:cubicBezTo>
                    <a:pt x="172316" y="199159"/>
                    <a:pt x="175780" y="203489"/>
                    <a:pt x="179243" y="206952"/>
                  </a:cubicBezTo>
                  <a:cubicBezTo>
                    <a:pt x="191366" y="219075"/>
                    <a:pt x="191366" y="235527"/>
                    <a:pt x="195696" y="251114"/>
                  </a:cubicBezTo>
                  <a:cubicBezTo>
                    <a:pt x="199159" y="262370"/>
                    <a:pt x="197427" y="273627"/>
                    <a:pt x="198293" y="284884"/>
                  </a:cubicBezTo>
                  <a:cubicBezTo>
                    <a:pt x="198293" y="290080"/>
                    <a:pt x="197427" y="296141"/>
                    <a:pt x="192232" y="298739"/>
                  </a:cubicBezTo>
                  <a:cubicBezTo>
                    <a:pt x="188768" y="300470"/>
                    <a:pt x="189634" y="303068"/>
                    <a:pt x="188768" y="305666"/>
                  </a:cubicBezTo>
                  <a:cubicBezTo>
                    <a:pt x="186170" y="319520"/>
                    <a:pt x="180109" y="331643"/>
                    <a:pt x="173182" y="342900"/>
                  </a:cubicBezTo>
                  <a:cubicBezTo>
                    <a:pt x="169718" y="347229"/>
                    <a:pt x="166255" y="351559"/>
                    <a:pt x="160193" y="352425"/>
                  </a:cubicBezTo>
                  <a:cubicBezTo>
                    <a:pt x="157596" y="353291"/>
                    <a:pt x="155864" y="354157"/>
                    <a:pt x="154132" y="355888"/>
                  </a:cubicBezTo>
                  <a:cubicBezTo>
                    <a:pt x="148936" y="362816"/>
                    <a:pt x="141143" y="367145"/>
                    <a:pt x="134216" y="370609"/>
                  </a:cubicBezTo>
                  <a:cubicBezTo>
                    <a:pt x="132484" y="371475"/>
                    <a:pt x="129886" y="373207"/>
                    <a:pt x="128155" y="372341"/>
                  </a:cubicBezTo>
                  <a:cubicBezTo>
                    <a:pt x="122093" y="369743"/>
                    <a:pt x="116898" y="372341"/>
                    <a:pt x="111702" y="374939"/>
                  </a:cubicBezTo>
                  <a:cubicBezTo>
                    <a:pt x="96116" y="383598"/>
                    <a:pt x="70139" y="376670"/>
                    <a:pt x="47625" y="363682"/>
                  </a:cubicBezTo>
                  <a:cubicBezTo>
                    <a:pt x="45893" y="361950"/>
                    <a:pt x="14721" y="333375"/>
                    <a:pt x="13855" y="331643"/>
                  </a:cubicBezTo>
                  <a:cubicBezTo>
                    <a:pt x="2598" y="316923"/>
                    <a:pt x="30307" y="343766"/>
                    <a:pt x="19916" y="328180"/>
                  </a:cubicBezTo>
                  <a:cubicBezTo>
                    <a:pt x="18184" y="324716"/>
                    <a:pt x="15587" y="318654"/>
                    <a:pt x="15587" y="313459"/>
                  </a:cubicBezTo>
                  <a:cubicBezTo>
                    <a:pt x="15587" y="307398"/>
                    <a:pt x="10391" y="303934"/>
                    <a:pt x="7793" y="299604"/>
                  </a:cubicBezTo>
                  <a:cubicBezTo>
                    <a:pt x="6927" y="297873"/>
                    <a:pt x="4330" y="296141"/>
                    <a:pt x="3464" y="293543"/>
                  </a:cubicBezTo>
                  <a:cubicBezTo>
                    <a:pt x="5196" y="291811"/>
                    <a:pt x="10391" y="289214"/>
                    <a:pt x="13855" y="292677"/>
                  </a:cubicBezTo>
                  <a:cubicBezTo>
                    <a:pt x="18184" y="297007"/>
                    <a:pt x="19050" y="294409"/>
                    <a:pt x="22514" y="296141"/>
                  </a:cubicBezTo>
                  <a:cubicBezTo>
                    <a:pt x="25977" y="297873"/>
                    <a:pt x="25977" y="299604"/>
                    <a:pt x="30307" y="302202"/>
                  </a:cubicBezTo>
                  <a:cubicBezTo>
                    <a:pt x="36368" y="306532"/>
                    <a:pt x="37234" y="311727"/>
                    <a:pt x="40698" y="316057"/>
                  </a:cubicBezTo>
                  <a:cubicBezTo>
                    <a:pt x="45893" y="322984"/>
                    <a:pt x="51955" y="324716"/>
                    <a:pt x="59748" y="328180"/>
                  </a:cubicBezTo>
                  <a:cubicBezTo>
                    <a:pt x="77932" y="335107"/>
                    <a:pt x="96116" y="350693"/>
                    <a:pt x="112568" y="334241"/>
                  </a:cubicBezTo>
                  <a:cubicBezTo>
                    <a:pt x="122093" y="323850"/>
                    <a:pt x="124691" y="312593"/>
                    <a:pt x="124691" y="299604"/>
                  </a:cubicBezTo>
                  <a:cubicBezTo>
                    <a:pt x="123825" y="285750"/>
                    <a:pt x="121227" y="273627"/>
                    <a:pt x="118630" y="261504"/>
                  </a:cubicBezTo>
                  <a:cubicBezTo>
                    <a:pt x="117764" y="258041"/>
                    <a:pt x="116898" y="255443"/>
                    <a:pt x="115166" y="253711"/>
                  </a:cubicBezTo>
                  <a:cubicBezTo>
                    <a:pt x="95250" y="226002"/>
                    <a:pt x="79664" y="202623"/>
                    <a:pt x="54552" y="180975"/>
                  </a:cubicBezTo>
                  <a:cubicBezTo>
                    <a:pt x="41564" y="170584"/>
                    <a:pt x="25977" y="152400"/>
                    <a:pt x="21648" y="135948"/>
                  </a:cubicBezTo>
                  <a:cubicBezTo>
                    <a:pt x="19916" y="127288"/>
                    <a:pt x="14721" y="120361"/>
                    <a:pt x="12989" y="111702"/>
                  </a:cubicBezTo>
                  <a:cubicBezTo>
                    <a:pt x="12123" y="107373"/>
                    <a:pt x="12123" y="102177"/>
                    <a:pt x="13855" y="97848"/>
                  </a:cubicBezTo>
                  <a:cubicBezTo>
                    <a:pt x="18184" y="83127"/>
                    <a:pt x="19916" y="67541"/>
                    <a:pt x="25977" y="53686"/>
                  </a:cubicBezTo>
                  <a:cubicBezTo>
                    <a:pt x="33770" y="33770"/>
                    <a:pt x="47625" y="19050"/>
                    <a:pt x="65809" y="6927"/>
                  </a:cubicBezTo>
                  <a:cubicBezTo>
                    <a:pt x="71005" y="3464"/>
                    <a:pt x="77066" y="2598"/>
                    <a:pt x="83127" y="3464"/>
                  </a:cubicBezTo>
                  <a:cubicBezTo>
                    <a:pt x="92652" y="5195"/>
                    <a:pt x="101311" y="1732"/>
                    <a:pt x="110837" y="0"/>
                  </a:cubicBezTo>
                  <a:cubicBezTo>
                    <a:pt x="119496" y="2598"/>
                    <a:pt x="129886" y="2598"/>
                    <a:pt x="140277" y="4330"/>
                  </a:cubicBezTo>
                  <a:close/>
                  <a:moveTo>
                    <a:pt x="84859" y="190500"/>
                  </a:moveTo>
                  <a:cubicBezTo>
                    <a:pt x="86591" y="189634"/>
                    <a:pt x="80530" y="179243"/>
                    <a:pt x="77066" y="174913"/>
                  </a:cubicBezTo>
                  <a:cubicBezTo>
                    <a:pt x="71871" y="167986"/>
                    <a:pt x="65809" y="165388"/>
                    <a:pt x="64943" y="161925"/>
                  </a:cubicBezTo>
                  <a:cubicBezTo>
                    <a:pt x="58016" y="157595"/>
                    <a:pt x="51955" y="150668"/>
                    <a:pt x="43295" y="148070"/>
                  </a:cubicBezTo>
                  <a:cubicBezTo>
                    <a:pt x="53686" y="163657"/>
                    <a:pt x="71871" y="180109"/>
                    <a:pt x="84859" y="190500"/>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9A9A194-C134-5CC2-922D-5FD9765366C3}"/>
                </a:ext>
              </a:extLst>
            </p:cNvPr>
            <p:cNvSpPr/>
            <p:nvPr/>
          </p:nvSpPr>
          <p:spPr>
            <a:xfrm>
              <a:off x="6444795" y="3500241"/>
              <a:ext cx="263638" cy="381064"/>
            </a:xfrm>
            <a:custGeom>
              <a:avLst/>
              <a:gdLst>
                <a:gd name="connsiteX0" fmla="*/ 71171 w 263638"/>
                <a:gd name="connsiteY0" fmla="*/ 3226 h 381064"/>
                <a:gd name="connsiteX1" fmla="*/ 83293 w 263638"/>
                <a:gd name="connsiteY1" fmla="*/ 24874 h 381064"/>
                <a:gd name="connsiteX2" fmla="*/ 91952 w 263638"/>
                <a:gd name="connsiteY2" fmla="*/ 45656 h 381064"/>
                <a:gd name="connsiteX3" fmla="*/ 121393 w 263638"/>
                <a:gd name="connsiteY3" fmla="*/ 164286 h 381064"/>
                <a:gd name="connsiteX4" fmla="*/ 130918 w 263638"/>
                <a:gd name="connsiteY4" fmla="*/ 202385 h 381064"/>
                <a:gd name="connsiteX5" fmla="*/ 137846 w 263638"/>
                <a:gd name="connsiteY5" fmla="*/ 169481 h 381064"/>
                <a:gd name="connsiteX6" fmla="*/ 144773 w 263638"/>
                <a:gd name="connsiteY6" fmla="*/ 121856 h 381064"/>
                <a:gd name="connsiteX7" fmla="*/ 155164 w 263638"/>
                <a:gd name="connsiteY7" fmla="*/ 69036 h 381064"/>
                <a:gd name="connsiteX8" fmla="*/ 167286 w 263638"/>
                <a:gd name="connsiteY8" fmla="*/ 24008 h 381064"/>
                <a:gd name="connsiteX9" fmla="*/ 183739 w 263638"/>
                <a:gd name="connsiteY9" fmla="*/ 12751 h 381064"/>
                <a:gd name="connsiteX10" fmla="*/ 195861 w 263638"/>
                <a:gd name="connsiteY10" fmla="*/ 15349 h 381064"/>
                <a:gd name="connsiteX11" fmla="*/ 203655 w 263638"/>
                <a:gd name="connsiteY11" fmla="*/ 18813 h 381064"/>
                <a:gd name="connsiteX12" fmla="*/ 214911 w 263638"/>
                <a:gd name="connsiteY12" fmla="*/ 15349 h 381064"/>
                <a:gd name="connsiteX13" fmla="*/ 216643 w 263638"/>
                <a:gd name="connsiteY13" fmla="*/ 13617 h 381064"/>
                <a:gd name="connsiteX14" fmla="*/ 225302 w 263638"/>
                <a:gd name="connsiteY14" fmla="*/ 15349 h 381064"/>
                <a:gd name="connsiteX15" fmla="*/ 232230 w 263638"/>
                <a:gd name="connsiteY15" fmla="*/ 16215 h 381064"/>
                <a:gd name="connsiteX16" fmla="*/ 236559 w 263638"/>
                <a:gd name="connsiteY16" fmla="*/ 18813 h 381064"/>
                <a:gd name="connsiteX17" fmla="*/ 256475 w 263638"/>
                <a:gd name="connsiteY17" fmla="*/ 54315 h 381064"/>
                <a:gd name="connsiteX18" fmla="*/ 255609 w 263638"/>
                <a:gd name="connsiteY18" fmla="*/ 60376 h 381064"/>
                <a:gd name="connsiteX19" fmla="*/ 253011 w 263638"/>
                <a:gd name="connsiteY19" fmla="*/ 140906 h 381064"/>
                <a:gd name="connsiteX20" fmla="*/ 255609 w 263638"/>
                <a:gd name="connsiteY20" fmla="*/ 204983 h 381064"/>
                <a:gd name="connsiteX21" fmla="*/ 259939 w 263638"/>
                <a:gd name="connsiteY21" fmla="*/ 258670 h 381064"/>
                <a:gd name="connsiteX22" fmla="*/ 261671 w 263638"/>
                <a:gd name="connsiteY22" fmla="*/ 328808 h 381064"/>
                <a:gd name="connsiteX23" fmla="*/ 263402 w 263638"/>
                <a:gd name="connsiteY23" fmla="*/ 358249 h 381064"/>
                <a:gd name="connsiteX24" fmla="*/ 246084 w 263638"/>
                <a:gd name="connsiteY24" fmla="*/ 370372 h 381064"/>
                <a:gd name="connsiteX25" fmla="*/ 244352 w 263638"/>
                <a:gd name="connsiteY25" fmla="*/ 376433 h 381064"/>
                <a:gd name="connsiteX26" fmla="*/ 234827 w 263638"/>
                <a:gd name="connsiteY26" fmla="*/ 380763 h 381064"/>
                <a:gd name="connsiteX27" fmla="*/ 207118 w 263638"/>
                <a:gd name="connsiteY27" fmla="*/ 366908 h 381064"/>
                <a:gd name="connsiteX28" fmla="*/ 194995 w 263638"/>
                <a:gd name="connsiteY28" fmla="*/ 341797 h 381064"/>
                <a:gd name="connsiteX29" fmla="*/ 194995 w 263638"/>
                <a:gd name="connsiteY29" fmla="*/ 296770 h 381064"/>
                <a:gd name="connsiteX30" fmla="*/ 194130 w 263638"/>
                <a:gd name="connsiteY30" fmla="*/ 269926 h 381064"/>
                <a:gd name="connsiteX31" fmla="*/ 188934 w 263638"/>
                <a:gd name="connsiteY31" fmla="*/ 172079 h 381064"/>
                <a:gd name="connsiteX32" fmla="*/ 182873 w 263638"/>
                <a:gd name="connsiteY32" fmla="*/ 80292 h 381064"/>
                <a:gd name="connsiteX33" fmla="*/ 181141 w 263638"/>
                <a:gd name="connsiteY33" fmla="*/ 75963 h 381064"/>
                <a:gd name="connsiteX34" fmla="*/ 174214 w 263638"/>
                <a:gd name="connsiteY34" fmla="*/ 94147 h 381064"/>
                <a:gd name="connsiteX35" fmla="*/ 162957 w 263638"/>
                <a:gd name="connsiteY35" fmla="*/ 133113 h 381064"/>
                <a:gd name="connsiteX36" fmla="*/ 151700 w 263638"/>
                <a:gd name="connsiteY36" fmla="*/ 212776 h 381064"/>
                <a:gd name="connsiteX37" fmla="*/ 149968 w 263638"/>
                <a:gd name="connsiteY37" fmla="*/ 230094 h 381064"/>
                <a:gd name="connsiteX38" fmla="*/ 148236 w 263638"/>
                <a:gd name="connsiteY38" fmla="*/ 256938 h 381064"/>
                <a:gd name="connsiteX39" fmla="*/ 140443 w 263638"/>
                <a:gd name="connsiteY39" fmla="*/ 275988 h 381064"/>
                <a:gd name="connsiteX40" fmla="*/ 135248 w 263638"/>
                <a:gd name="connsiteY40" fmla="*/ 275988 h 381064"/>
                <a:gd name="connsiteX41" fmla="*/ 125723 w 263638"/>
                <a:gd name="connsiteY41" fmla="*/ 273390 h 381064"/>
                <a:gd name="connsiteX42" fmla="*/ 130052 w 263638"/>
                <a:gd name="connsiteY42" fmla="*/ 280317 h 381064"/>
                <a:gd name="connsiteX43" fmla="*/ 139577 w 263638"/>
                <a:gd name="connsiteY43" fmla="*/ 291574 h 381064"/>
                <a:gd name="connsiteX44" fmla="*/ 132650 w 263638"/>
                <a:gd name="connsiteY44" fmla="*/ 295038 h 381064"/>
                <a:gd name="connsiteX45" fmla="*/ 110136 w 263638"/>
                <a:gd name="connsiteY45" fmla="*/ 291574 h 381064"/>
                <a:gd name="connsiteX46" fmla="*/ 98880 w 263638"/>
                <a:gd name="connsiteY46" fmla="*/ 283781 h 381064"/>
                <a:gd name="connsiteX47" fmla="*/ 80696 w 263638"/>
                <a:gd name="connsiteY47" fmla="*/ 260401 h 381064"/>
                <a:gd name="connsiteX48" fmla="*/ 46925 w 263638"/>
                <a:gd name="connsiteY48" fmla="*/ 163420 h 381064"/>
                <a:gd name="connsiteX49" fmla="*/ 32205 w 263638"/>
                <a:gd name="connsiteY49" fmla="*/ 109733 h 381064"/>
                <a:gd name="connsiteX50" fmla="*/ 26143 w 263638"/>
                <a:gd name="connsiteY50" fmla="*/ 92415 h 381064"/>
                <a:gd name="connsiteX51" fmla="*/ 25277 w 263638"/>
                <a:gd name="connsiteY51" fmla="*/ 122722 h 381064"/>
                <a:gd name="connsiteX52" fmla="*/ 26143 w 263638"/>
                <a:gd name="connsiteY52" fmla="*/ 160822 h 381064"/>
                <a:gd name="connsiteX53" fmla="*/ 27875 w 263638"/>
                <a:gd name="connsiteY53" fmla="*/ 224033 h 381064"/>
                <a:gd name="connsiteX54" fmla="*/ 33071 w 263638"/>
                <a:gd name="connsiteY54" fmla="*/ 277719 h 381064"/>
                <a:gd name="connsiteX55" fmla="*/ 34802 w 263638"/>
                <a:gd name="connsiteY55" fmla="*/ 308892 h 381064"/>
                <a:gd name="connsiteX56" fmla="*/ 33937 w 263638"/>
                <a:gd name="connsiteY56" fmla="*/ 360847 h 381064"/>
                <a:gd name="connsiteX57" fmla="*/ 33071 w 263638"/>
                <a:gd name="connsiteY57" fmla="*/ 368640 h 381064"/>
                <a:gd name="connsiteX58" fmla="*/ 17484 w 263638"/>
                <a:gd name="connsiteY58" fmla="*/ 371238 h 381064"/>
                <a:gd name="connsiteX59" fmla="*/ 13154 w 263638"/>
                <a:gd name="connsiteY59" fmla="*/ 375567 h 381064"/>
                <a:gd name="connsiteX60" fmla="*/ 11423 w 263638"/>
                <a:gd name="connsiteY60" fmla="*/ 372104 h 381064"/>
                <a:gd name="connsiteX61" fmla="*/ 6227 w 263638"/>
                <a:gd name="connsiteY61" fmla="*/ 344395 h 381064"/>
                <a:gd name="connsiteX62" fmla="*/ 7093 w 263638"/>
                <a:gd name="connsiteY62" fmla="*/ 283781 h 381064"/>
                <a:gd name="connsiteX63" fmla="*/ 4495 w 263638"/>
                <a:gd name="connsiteY63" fmla="*/ 229229 h 381064"/>
                <a:gd name="connsiteX64" fmla="*/ 1032 w 263638"/>
                <a:gd name="connsiteY64" fmla="*/ 116661 h 381064"/>
                <a:gd name="connsiteX65" fmla="*/ 1032 w 263638"/>
                <a:gd name="connsiteY65" fmla="*/ 31801 h 381064"/>
                <a:gd name="connsiteX66" fmla="*/ 166 w 263638"/>
                <a:gd name="connsiteY66" fmla="*/ 20545 h 381064"/>
                <a:gd name="connsiteX67" fmla="*/ 6227 w 263638"/>
                <a:gd name="connsiteY67" fmla="*/ 12751 h 381064"/>
                <a:gd name="connsiteX68" fmla="*/ 23545 w 263638"/>
                <a:gd name="connsiteY68" fmla="*/ 13617 h 381064"/>
                <a:gd name="connsiteX69" fmla="*/ 29607 w 263638"/>
                <a:gd name="connsiteY69" fmla="*/ 6690 h 381064"/>
                <a:gd name="connsiteX70" fmla="*/ 47791 w 263638"/>
                <a:gd name="connsiteY70" fmla="*/ 2360 h 381064"/>
                <a:gd name="connsiteX71" fmla="*/ 62511 w 263638"/>
                <a:gd name="connsiteY71" fmla="*/ 14483 h 381064"/>
                <a:gd name="connsiteX72" fmla="*/ 65975 w 263638"/>
                <a:gd name="connsiteY72" fmla="*/ 16215 h 381064"/>
                <a:gd name="connsiteX73" fmla="*/ 67707 w 263638"/>
                <a:gd name="connsiteY73" fmla="*/ 2360 h 381064"/>
                <a:gd name="connsiteX74" fmla="*/ 71171 w 263638"/>
                <a:gd name="connsiteY74" fmla="*/ 3226 h 381064"/>
                <a:gd name="connsiteX75" fmla="*/ 220107 w 263638"/>
                <a:gd name="connsiteY75" fmla="*/ 140040 h 381064"/>
                <a:gd name="connsiteX76" fmla="*/ 219241 w 263638"/>
                <a:gd name="connsiteY76" fmla="*/ 106270 h 381064"/>
                <a:gd name="connsiteX77" fmla="*/ 220107 w 263638"/>
                <a:gd name="connsiteY77" fmla="*/ 140040 h 3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3638" h="381064">
                  <a:moveTo>
                    <a:pt x="71171" y="3226"/>
                  </a:moveTo>
                  <a:cubicBezTo>
                    <a:pt x="74634" y="11020"/>
                    <a:pt x="78098" y="17947"/>
                    <a:pt x="83293" y="24874"/>
                  </a:cubicBezTo>
                  <a:cubicBezTo>
                    <a:pt x="87623" y="30935"/>
                    <a:pt x="90221" y="38729"/>
                    <a:pt x="91952" y="45656"/>
                  </a:cubicBezTo>
                  <a:cubicBezTo>
                    <a:pt x="101477" y="83756"/>
                    <a:pt x="111868" y="127051"/>
                    <a:pt x="121393" y="164286"/>
                  </a:cubicBezTo>
                  <a:cubicBezTo>
                    <a:pt x="123991" y="176408"/>
                    <a:pt x="126589" y="188531"/>
                    <a:pt x="130918" y="202385"/>
                  </a:cubicBezTo>
                  <a:cubicBezTo>
                    <a:pt x="135248" y="190263"/>
                    <a:pt x="136114" y="179872"/>
                    <a:pt x="137846" y="169481"/>
                  </a:cubicBezTo>
                  <a:cubicBezTo>
                    <a:pt x="140443" y="153029"/>
                    <a:pt x="141309" y="137442"/>
                    <a:pt x="144773" y="121856"/>
                  </a:cubicBezTo>
                  <a:cubicBezTo>
                    <a:pt x="148236" y="104538"/>
                    <a:pt x="150834" y="86354"/>
                    <a:pt x="155164" y="69036"/>
                  </a:cubicBezTo>
                  <a:cubicBezTo>
                    <a:pt x="158627" y="54315"/>
                    <a:pt x="160359" y="36997"/>
                    <a:pt x="167286" y="24008"/>
                  </a:cubicBezTo>
                  <a:cubicBezTo>
                    <a:pt x="170750" y="17081"/>
                    <a:pt x="176812" y="11885"/>
                    <a:pt x="183739" y="12751"/>
                  </a:cubicBezTo>
                  <a:lnTo>
                    <a:pt x="195861" y="15349"/>
                  </a:lnTo>
                  <a:cubicBezTo>
                    <a:pt x="199325" y="16215"/>
                    <a:pt x="201057" y="17081"/>
                    <a:pt x="203655" y="18813"/>
                  </a:cubicBezTo>
                  <a:cubicBezTo>
                    <a:pt x="209716" y="24874"/>
                    <a:pt x="210582" y="24874"/>
                    <a:pt x="214911" y="15349"/>
                  </a:cubicBezTo>
                  <a:cubicBezTo>
                    <a:pt x="214911" y="14483"/>
                    <a:pt x="215777" y="14483"/>
                    <a:pt x="216643" y="13617"/>
                  </a:cubicBezTo>
                  <a:cubicBezTo>
                    <a:pt x="219241" y="14483"/>
                    <a:pt x="220973" y="17947"/>
                    <a:pt x="225302" y="15349"/>
                  </a:cubicBezTo>
                  <a:cubicBezTo>
                    <a:pt x="227034" y="13617"/>
                    <a:pt x="229632" y="14483"/>
                    <a:pt x="232230" y="16215"/>
                  </a:cubicBezTo>
                  <a:cubicBezTo>
                    <a:pt x="233961" y="17081"/>
                    <a:pt x="234827" y="17947"/>
                    <a:pt x="236559" y="18813"/>
                  </a:cubicBezTo>
                  <a:cubicBezTo>
                    <a:pt x="254743" y="24874"/>
                    <a:pt x="255609" y="38729"/>
                    <a:pt x="256475" y="54315"/>
                  </a:cubicBezTo>
                  <a:cubicBezTo>
                    <a:pt x="256475" y="56047"/>
                    <a:pt x="255609" y="58645"/>
                    <a:pt x="255609" y="60376"/>
                  </a:cubicBezTo>
                  <a:cubicBezTo>
                    <a:pt x="258207" y="87219"/>
                    <a:pt x="253877" y="114063"/>
                    <a:pt x="253011" y="140906"/>
                  </a:cubicBezTo>
                  <a:cubicBezTo>
                    <a:pt x="253011" y="162554"/>
                    <a:pt x="253877" y="184201"/>
                    <a:pt x="255609" y="204983"/>
                  </a:cubicBezTo>
                  <a:cubicBezTo>
                    <a:pt x="257341" y="222301"/>
                    <a:pt x="257341" y="241351"/>
                    <a:pt x="259939" y="258670"/>
                  </a:cubicBezTo>
                  <a:cubicBezTo>
                    <a:pt x="262536" y="282049"/>
                    <a:pt x="260805" y="305429"/>
                    <a:pt x="261671" y="328808"/>
                  </a:cubicBezTo>
                  <a:cubicBezTo>
                    <a:pt x="262536" y="338333"/>
                    <a:pt x="264268" y="347858"/>
                    <a:pt x="263402" y="358249"/>
                  </a:cubicBezTo>
                  <a:cubicBezTo>
                    <a:pt x="262536" y="369506"/>
                    <a:pt x="257341" y="372969"/>
                    <a:pt x="246084" y="370372"/>
                  </a:cubicBezTo>
                  <a:cubicBezTo>
                    <a:pt x="243486" y="372104"/>
                    <a:pt x="244352" y="374701"/>
                    <a:pt x="244352" y="376433"/>
                  </a:cubicBezTo>
                  <a:cubicBezTo>
                    <a:pt x="242620" y="380763"/>
                    <a:pt x="239157" y="381629"/>
                    <a:pt x="234827" y="380763"/>
                  </a:cubicBezTo>
                  <a:cubicBezTo>
                    <a:pt x="223571" y="379031"/>
                    <a:pt x="215777" y="372104"/>
                    <a:pt x="207118" y="366908"/>
                  </a:cubicBezTo>
                  <a:cubicBezTo>
                    <a:pt x="196727" y="359981"/>
                    <a:pt x="194995" y="351322"/>
                    <a:pt x="194995" y="341797"/>
                  </a:cubicBezTo>
                  <a:cubicBezTo>
                    <a:pt x="194130" y="327076"/>
                    <a:pt x="193264" y="312356"/>
                    <a:pt x="194995" y="296770"/>
                  </a:cubicBezTo>
                  <a:cubicBezTo>
                    <a:pt x="195861" y="287244"/>
                    <a:pt x="194995" y="278585"/>
                    <a:pt x="194130" y="269926"/>
                  </a:cubicBezTo>
                  <a:cubicBezTo>
                    <a:pt x="190666" y="237022"/>
                    <a:pt x="191532" y="204983"/>
                    <a:pt x="188934" y="172079"/>
                  </a:cubicBezTo>
                  <a:cubicBezTo>
                    <a:pt x="186336" y="141772"/>
                    <a:pt x="187202" y="110599"/>
                    <a:pt x="182873" y="80292"/>
                  </a:cubicBezTo>
                  <a:lnTo>
                    <a:pt x="181141" y="75963"/>
                  </a:lnTo>
                  <a:cubicBezTo>
                    <a:pt x="176812" y="82024"/>
                    <a:pt x="175080" y="88085"/>
                    <a:pt x="174214" y="94147"/>
                  </a:cubicBezTo>
                  <a:cubicBezTo>
                    <a:pt x="170750" y="107135"/>
                    <a:pt x="165555" y="120124"/>
                    <a:pt x="162957" y="133113"/>
                  </a:cubicBezTo>
                  <a:cubicBezTo>
                    <a:pt x="157761" y="159956"/>
                    <a:pt x="151700" y="185933"/>
                    <a:pt x="151700" y="212776"/>
                  </a:cubicBezTo>
                  <a:cubicBezTo>
                    <a:pt x="151700" y="218838"/>
                    <a:pt x="149968" y="224033"/>
                    <a:pt x="149968" y="230094"/>
                  </a:cubicBezTo>
                  <a:cubicBezTo>
                    <a:pt x="149102" y="238753"/>
                    <a:pt x="144773" y="247413"/>
                    <a:pt x="148236" y="256938"/>
                  </a:cubicBezTo>
                  <a:cubicBezTo>
                    <a:pt x="151700" y="265597"/>
                    <a:pt x="143907" y="270792"/>
                    <a:pt x="140443" y="275988"/>
                  </a:cubicBezTo>
                  <a:cubicBezTo>
                    <a:pt x="139577" y="277719"/>
                    <a:pt x="136980" y="276854"/>
                    <a:pt x="135248" y="275988"/>
                  </a:cubicBezTo>
                  <a:cubicBezTo>
                    <a:pt x="131784" y="275122"/>
                    <a:pt x="129187" y="272524"/>
                    <a:pt x="125723" y="273390"/>
                  </a:cubicBezTo>
                  <a:cubicBezTo>
                    <a:pt x="124857" y="276854"/>
                    <a:pt x="124857" y="280317"/>
                    <a:pt x="130052" y="280317"/>
                  </a:cubicBezTo>
                  <a:cubicBezTo>
                    <a:pt x="135248" y="281183"/>
                    <a:pt x="136980" y="288110"/>
                    <a:pt x="139577" y="291574"/>
                  </a:cubicBezTo>
                  <a:cubicBezTo>
                    <a:pt x="137846" y="295038"/>
                    <a:pt x="135248" y="294172"/>
                    <a:pt x="132650" y="295038"/>
                  </a:cubicBezTo>
                  <a:cubicBezTo>
                    <a:pt x="123991" y="295904"/>
                    <a:pt x="113600" y="295904"/>
                    <a:pt x="110136" y="291574"/>
                  </a:cubicBezTo>
                  <a:cubicBezTo>
                    <a:pt x="105807" y="286379"/>
                    <a:pt x="104941" y="287244"/>
                    <a:pt x="98880" y="283781"/>
                  </a:cubicBezTo>
                  <a:cubicBezTo>
                    <a:pt x="90221" y="278585"/>
                    <a:pt x="84159" y="269926"/>
                    <a:pt x="80696" y="260401"/>
                  </a:cubicBezTo>
                  <a:cubicBezTo>
                    <a:pt x="68573" y="228363"/>
                    <a:pt x="56450" y="196324"/>
                    <a:pt x="46925" y="163420"/>
                  </a:cubicBezTo>
                  <a:cubicBezTo>
                    <a:pt x="42596" y="146101"/>
                    <a:pt x="37400" y="127917"/>
                    <a:pt x="32205" y="109733"/>
                  </a:cubicBezTo>
                  <a:cubicBezTo>
                    <a:pt x="30473" y="103672"/>
                    <a:pt x="28741" y="98476"/>
                    <a:pt x="26143" y="92415"/>
                  </a:cubicBezTo>
                  <a:cubicBezTo>
                    <a:pt x="27875" y="102806"/>
                    <a:pt x="22680" y="112331"/>
                    <a:pt x="25277" y="122722"/>
                  </a:cubicBezTo>
                  <a:cubicBezTo>
                    <a:pt x="27009" y="134844"/>
                    <a:pt x="25277" y="147833"/>
                    <a:pt x="26143" y="160822"/>
                  </a:cubicBezTo>
                  <a:cubicBezTo>
                    <a:pt x="27009" y="181604"/>
                    <a:pt x="27009" y="203251"/>
                    <a:pt x="27875" y="224033"/>
                  </a:cubicBezTo>
                  <a:cubicBezTo>
                    <a:pt x="29607" y="242217"/>
                    <a:pt x="30473" y="260401"/>
                    <a:pt x="33071" y="277719"/>
                  </a:cubicBezTo>
                  <a:cubicBezTo>
                    <a:pt x="34802" y="288110"/>
                    <a:pt x="36534" y="298501"/>
                    <a:pt x="34802" y="308892"/>
                  </a:cubicBezTo>
                  <a:cubicBezTo>
                    <a:pt x="33071" y="326210"/>
                    <a:pt x="33071" y="343529"/>
                    <a:pt x="33937" y="360847"/>
                  </a:cubicBezTo>
                  <a:cubicBezTo>
                    <a:pt x="34802" y="363445"/>
                    <a:pt x="34802" y="366042"/>
                    <a:pt x="33071" y="368640"/>
                  </a:cubicBezTo>
                  <a:cubicBezTo>
                    <a:pt x="28741" y="374701"/>
                    <a:pt x="25277" y="375567"/>
                    <a:pt x="17484" y="371238"/>
                  </a:cubicBezTo>
                  <a:cubicBezTo>
                    <a:pt x="15752" y="372104"/>
                    <a:pt x="15752" y="375567"/>
                    <a:pt x="13154" y="375567"/>
                  </a:cubicBezTo>
                  <a:cubicBezTo>
                    <a:pt x="12289" y="374701"/>
                    <a:pt x="11423" y="373835"/>
                    <a:pt x="11423" y="372104"/>
                  </a:cubicBezTo>
                  <a:lnTo>
                    <a:pt x="6227" y="344395"/>
                  </a:lnTo>
                  <a:lnTo>
                    <a:pt x="7093" y="283781"/>
                  </a:lnTo>
                  <a:cubicBezTo>
                    <a:pt x="7959" y="265597"/>
                    <a:pt x="6227" y="247413"/>
                    <a:pt x="4495" y="229229"/>
                  </a:cubicBezTo>
                  <a:cubicBezTo>
                    <a:pt x="1032" y="191994"/>
                    <a:pt x="166" y="153895"/>
                    <a:pt x="1032" y="116661"/>
                  </a:cubicBezTo>
                  <a:cubicBezTo>
                    <a:pt x="1898" y="89817"/>
                    <a:pt x="166" y="58645"/>
                    <a:pt x="1032" y="31801"/>
                  </a:cubicBezTo>
                  <a:cubicBezTo>
                    <a:pt x="1898" y="28338"/>
                    <a:pt x="1032" y="24008"/>
                    <a:pt x="166" y="20545"/>
                  </a:cubicBezTo>
                  <a:cubicBezTo>
                    <a:pt x="-700" y="16215"/>
                    <a:pt x="1898" y="14483"/>
                    <a:pt x="6227" y="12751"/>
                  </a:cubicBezTo>
                  <a:cubicBezTo>
                    <a:pt x="12289" y="11020"/>
                    <a:pt x="18350" y="11020"/>
                    <a:pt x="23545" y="13617"/>
                  </a:cubicBezTo>
                  <a:cubicBezTo>
                    <a:pt x="27009" y="11885"/>
                    <a:pt x="27009" y="8422"/>
                    <a:pt x="29607" y="6690"/>
                  </a:cubicBezTo>
                  <a:cubicBezTo>
                    <a:pt x="36534" y="-237"/>
                    <a:pt x="38266" y="-1969"/>
                    <a:pt x="47791" y="2360"/>
                  </a:cubicBezTo>
                  <a:cubicBezTo>
                    <a:pt x="53852" y="4092"/>
                    <a:pt x="59914" y="6690"/>
                    <a:pt x="62511" y="14483"/>
                  </a:cubicBezTo>
                  <a:cubicBezTo>
                    <a:pt x="63377" y="15349"/>
                    <a:pt x="64243" y="16215"/>
                    <a:pt x="65975" y="16215"/>
                  </a:cubicBezTo>
                  <a:cubicBezTo>
                    <a:pt x="66841" y="11885"/>
                    <a:pt x="65109" y="6690"/>
                    <a:pt x="67707" y="2360"/>
                  </a:cubicBezTo>
                  <a:cubicBezTo>
                    <a:pt x="70305" y="628"/>
                    <a:pt x="71171" y="1494"/>
                    <a:pt x="71171" y="3226"/>
                  </a:cubicBezTo>
                  <a:close/>
                  <a:moveTo>
                    <a:pt x="220107" y="140040"/>
                  </a:moveTo>
                  <a:cubicBezTo>
                    <a:pt x="224437" y="129649"/>
                    <a:pt x="224437" y="112331"/>
                    <a:pt x="219241" y="106270"/>
                  </a:cubicBezTo>
                  <a:cubicBezTo>
                    <a:pt x="214046" y="118392"/>
                    <a:pt x="219241" y="127917"/>
                    <a:pt x="220107" y="140040"/>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1A49D8B-F08D-015F-4FBB-C7C328110D41}"/>
                </a:ext>
              </a:extLst>
            </p:cNvPr>
            <p:cNvSpPr/>
            <p:nvPr/>
          </p:nvSpPr>
          <p:spPr>
            <a:xfrm>
              <a:off x="6749761" y="3500335"/>
              <a:ext cx="217454" cy="386730"/>
            </a:xfrm>
            <a:custGeom>
              <a:avLst/>
              <a:gdLst>
                <a:gd name="connsiteX0" fmla="*/ 98714 w 217454"/>
                <a:gd name="connsiteY0" fmla="*/ 3133 h 386730"/>
                <a:gd name="connsiteX1" fmla="*/ 107373 w 217454"/>
                <a:gd name="connsiteY1" fmla="*/ 20451 h 386730"/>
                <a:gd name="connsiteX2" fmla="*/ 116898 w 217454"/>
                <a:gd name="connsiteY2" fmla="*/ 17853 h 386730"/>
                <a:gd name="connsiteX3" fmla="*/ 128154 w 217454"/>
                <a:gd name="connsiteY3" fmla="*/ 46429 h 386730"/>
                <a:gd name="connsiteX4" fmla="*/ 136814 w 217454"/>
                <a:gd name="connsiteY4" fmla="*/ 80199 h 386730"/>
                <a:gd name="connsiteX5" fmla="*/ 142875 w 217454"/>
                <a:gd name="connsiteY5" fmla="*/ 94054 h 386730"/>
                <a:gd name="connsiteX6" fmla="*/ 153266 w 217454"/>
                <a:gd name="connsiteY6" fmla="*/ 136483 h 386730"/>
                <a:gd name="connsiteX7" fmla="*/ 176645 w 217454"/>
                <a:gd name="connsiteY7" fmla="*/ 204890 h 386730"/>
                <a:gd name="connsiteX8" fmla="*/ 189634 w 217454"/>
                <a:gd name="connsiteY8" fmla="*/ 257710 h 386730"/>
                <a:gd name="connsiteX9" fmla="*/ 190500 w 217454"/>
                <a:gd name="connsiteY9" fmla="*/ 272431 h 386730"/>
                <a:gd name="connsiteX10" fmla="*/ 209550 w 217454"/>
                <a:gd name="connsiteY10" fmla="*/ 329581 h 386730"/>
                <a:gd name="connsiteX11" fmla="*/ 217343 w 217454"/>
                <a:gd name="connsiteY11" fmla="*/ 366815 h 386730"/>
                <a:gd name="connsiteX12" fmla="*/ 207818 w 217454"/>
                <a:gd name="connsiteY12" fmla="*/ 380669 h 386730"/>
                <a:gd name="connsiteX13" fmla="*/ 203489 w 217454"/>
                <a:gd name="connsiteY13" fmla="*/ 386731 h 386730"/>
                <a:gd name="connsiteX14" fmla="*/ 194830 w 217454"/>
                <a:gd name="connsiteY14" fmla="*/ 378072 h 386730"/>
                <a:gd name="connsiteX15" fmla="*/ 189634 w 217454"/>
                <a:gd name="connsiteY15" fmla="*/ 374608 h 386730"/>
                <a:gd name="connsiteX16" fmla="*/ 179243 w 217454"/>
                <a:gd name="connsiteY16" fmla="*/ 372010 h 386730"/>
                <a:gd name="connsiteX17" fmla="*/ 161059 w 217454"/>
                <a:gd name="connsiteY17" fmla="*/ 377206 h 386730"/>
                <a:gd name="connsiteX18" fmla="*/ 153266 w 217454"/>
                <a:gd name="connsiteY18" fmla="*/ 372876 h 386730"/>
                <a:gd name="connsiteX19" fmla="*/ 137680 w 217454"/>
                <a:gd name="connsiteY19" fmla="*/ 322653 h 386730"/>
                <a:gd name="connsiteX20" fmla="*/ 123825 w 217454"/>
                <a:gd name="connsiteY20" fmla="*/ 281090 h 386730"/>
                <a:gd name="connsiteX21" fmla="*/ 114300 w 217454"/>
                <a:gd name="connsiteY21" fmla="*/ 274163 h 386730"/>
                <a:gd name="connsiteX22" fmla="*/ 58016 w 217454"/>
                <a:gd name="connsiteY22" fmla="*/ 275894 h 386730"/>
                <a:gd name="connsiteX23" fmla="*/ 41564 w 217454"/>
                <a:gd name="connsiteY23" fmla="*/ 277626 h 386730"/>
                <a:gd name="connsiteX24" fmla="*/ 37234 w 217454"/>
                <a:gd name="connsiteY24" fmla="*/ 291481 h 386730"/>
                <a:gd name="connsiteX25" fmla="*/ 31173 w 217454"/>
                <a:gd name="connsiteY25" fmla="*/ 320056 h 386730"/>
                <a:gd name="connsiteX26" fmla="*/ 26843 w 217454"/>
                <a:gd name="connsiteY26" fmla="*/ 355558 h 386730"/>
                <a:gd name="connsiteX27" fmla="*/ 25111 w 217454"/>
                <a:gd name="connsiteY27" fmla="*/ 368547 h 386730"/>
                <a:gd name="connsiteX28" fmla="*/ 13855 w 217454"/>
                <a:gd name="connsiteY28" fmla="*/ 374608 h 386730"/>
                <a:gd name="connsiteX29" fmla="*/ 6061 w 217454"/>
                <a:gd name="connsiteY29" fmla="*/ 371144 h 386730"/>
                <a:gd name="connsiteX30" fmla="*/ 1732 w 217454"/>
                <a:gd name="connsiteY30" fmla="*/ 357290 h 386730"/>
                <a:gd name="connsiteX31" fmla="*/ 13855 w 217454"/>
                <a:gd name="connsiteY31" fmla="*/ 288883 h 386730"/>
                <a:gd name="connsiteX32" fmla="*/ 15586 w 217454"/>
                <a:gd name="connsiteY32" fmla="*/ 281090 h 386730"/>
                <a:gd name="connsiteX33" fmla="*/ 9525 w 217454"/>
                <a:gd name="connsiteY33" fmla="*/ 272431 h 386730"/>
                <a:gd name="connsiteX34" fmla="*/ 0 w 217454"/>
                <a:gd name="connsiteY34" fmla="*/ 266369 h 386730"/>
                <a:gd name="connsiteX35" fmla="*/ 10391 w 217454"/>
                <a:gd name="connsiteY35" fmla="*/ 262040 h 386730"/>
                <a:gd name="connsiteX36" fmla="*/ 22514 w 217454"/>
                <a:gd name="connsiteY36" fmla="*/ 249917 h 386730"/>
                <a:gd name="connsiteX37" fmla="*/ 33770 w 217454"/>
                <a:gd name="connsiteY37" fmla="*/ 191901 h 386730"/>
                <a:gd name="connsiteX38" fmla="*/ 47625 w 217454"/>
                <a:gd name="connsiteY38" fmla="*/ 120031 h 386730"/>
                <a:gd name="connsiteX39" fmla="*/ 56284 w 217454"/>
                <a:gd name="connsiteY39" fmla="*/ 74137 h 386730"/>
                <a:gd name="connsiteX40" fmla="*/ 63211 w 217454"/>
                <a:gd name="connsiteY40" fmla="*/ 28244 h 386730"/>
                <a:gd name="connsiteX41" fmla="*/ 62346 w 217454"/>
                <a:gd name="connsiteY41" fmla="*/ 16988 h 386730"/>
                <a:gd name="connsiteX42" fmla="*/ 65809 w 217454"/>
                <a:gd name="connsiteY42" fmla="*/ 5731 h 386730"/>
                <a:gd name="connsiteX43" fmla="*/ 82261 w 217454"/>
                <a:gd name="connsiteY43" fmla="*/ 1401 h 386730"/>
                <a:gd name="connsiteX44" fmla="*/ 98714 w 217454"/>
                <a:gd name="connsiteY44" fmla="*/ 3133 h 386730"/>
                <a:gd name="connsiteX45" fmla="*/ 72736 w 217454"/>
                <a:gd name="connsiteY45" fmla="*/ 90590 h 386730"/>
                <a:gd name="connsiteX46" fmla="*/ 68407 w 217454"/>
                <a:gd name="connsiteY46" fmla="*/ 122628 h 386730"/>
                <a:gd name="connsiteX47" fmla="*/ 61480 w 217454"/>
                <a:gd name="connsiteY47" fmla="*/ 162460 h 386730"/>
                <a:gd name="connsiteX48" fmla="*/ 52821 w 217454"/>
                <a:gd name="connsiteY48" fmla="*/ 202292 h 386730"/>
                <a:gd name="connsiteX49" fmla="*/ 44161 w 217454"/>
                <a:gd name="connsiteY49" fmla="*/ 255113 h 386730"/>
                <a:gd name="connsiteX50" fmla="*/ 96982 w 217454"/>
                <a:gd name="connsiteY50" fmla="*/ 252515 h 386730"/>
                <a:gd name="connsiteX51" fmla="*/ 106507 w 217454"/>
                <a:gd name="connsiteY51" fmla="*/ 250783 h 386730"/>
                <a:gd name="connsiteX52" fmla="*/ 112568 w 217454"/>
                <a:gd name="connsiteY52" fmla="*/ 241258 h 386730"/>
                <a:gd name="connsiteX53" fmla="*/ 103043 w 217454"/>
                <a:gd name="connsiteY53" fmla="*/ 204024 h 386730"/>
                <a:gd name="connsiteX54" fmla="*/ 96116 w 217454"/>
                <a:gd name="connsiteY54" fmla="*/ 171119 h 386730"/>
                <a:gd name="connsiteX55" fmla="*/ 87457 w 217454"/>
                <a:gd name="connsiteY55" fmla="*/ 130422 h 386730"/>
                <a:gd name="connsiteX56" fmla="*/ 77066 w 217454"/>
                <a:gd name="connsiteY56" fmla="*/ 84528 h 386730"/>
                <a:gd name="connsiteX57" fmla="*/ 72736 w 217454"/>
                <a:gd name="connsiteY57" fmla="*/ 90590 h 386730"/>
                <a:gd name="connsiteX58" fmla="*/ 154998 w 217454"/>
                <a:gd name="connsiteY58" fmla="*/ 172851 h 386730"/>
                <a:gd name="connsiteX59" fmla="*/ 148936 w 217454"/>
                <a:gd name="connsiteY59" fmla="*/ 148606 h 386730"/>
                <a:gd name="connsiteX60" fmla="*/ 154998 w 217454"/>
                <a:gd name="connsiteY60" fmla="*/ 172851 h 3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7454" h="386730">
                  <a:moveTo>
                    <a:pt x="98714" y="3133"/>
                  </a:moveTo>
                  <a:cubicBezTo>
                    <a:pt x="102177" y="2267"/>
                    <a:pt x="106507" y="16122"/>
                    <a:pt x="107373" y="20451"/>
                  </a:cubicBezTo>
                  <a:cubicBezTo>
                    <a:pt x="107373" y="7463"/>
                    <a:pt x="109105" y="-2062"/>
                    <a:pt x="116898" y="17853"/>
                  </a:cubicBezTo>
                  <a:cubicBezTo>
                    <a:pt x="120361" y="27378"/>
                    <a:pt x="125557" y="36903"/>
                    <a:pt x="128154" y="46429"/>
                  </a:cubicBezTo>
                  <a:cubicBezTo>
                    <a:pt x="130752" y="57685"/>
                    <a:pt x="135082" y="68942"/>
                    <a:pt x="136814" y="80199"/>
                  </a:cubicBezTo>
                  <a:cubicBezTo>
                    <a:pt x="137680" y="88858"/>
                    <a:pt x="138545" y="86260"/>
                    <a:pt x="142875" y="94054"/>
                  </a:cubicBezTo>
                  <a:cubicBezTo>
                    <a:pt x="149802" y="107042"/>
                    <a:pt x="149802" y="121762"/>
                    <a:pt x="153266" y="136483"/>
                  </a:cubicBezTo>
                  <a:cubicBezTo>
                    <a:pt x="159327" y="159863"/>
                    <a:pt x="167986" y="182376"/>
                    <a:pt x="176645" y="204890"/>
                  </a:cubicBezTo>
                  <a:cubicBezTo>
                    <a:pt x="183573" y="221342"/>
                    <a:pt x="186170" y="239526"/>
                    <a:pt x="189634" y="257710"/>
                  </a:cubicBezTo>
                  <a:cubicBezTo>
                    <a:pt x="190500" y="262040"/>
                    <a:pt x="189634" y="267235"/>
                    <a:pt x="190500" y="272431"/>
                  </a:cubicBezTo>
                  <a:cubicBezTo>
                    <a:pt x="195696" y="291481"/>
                    <a:pt x="201757" y="310531"/>
                    <a:pt x="209550" y="329581"/>
                  </a:cubicBezTo>
                  <a:cubicBezTo>
                    <a:pt x="213880" y="340838"/>
                    <a:pt x="218209" y="352960"/>
                    <a:pt x="217343" y="366815"/>
                  </a:cubicBezTo>
                  <a:cubicBezTo>
                    <a:pt x="216477" y="372876"/>
                    <a:pt x="216477" y="379804"/>
                    <a:pt x="207818" y="380669"/>
                  </a:cubicBezTo>
                  <a:cubicBezTo>
                    <a:pt x="207818" y="381535"/>
                    <a:pt x="208684" y="385865"/>
                    <a:pt x="203489" y="386731"/>
                  </a:cubicBezTo>
                  <a:cubicBezTo>
                    <a:pt x="200891" y="384133"/>
                    <a:pt x="197427" y="383267"/>
                    <a:pt x="194830" y="378072"/>
                  </a:cubicBezTo>
                  <a:cubicBezTo>
                    <a:pt x="193964" y="376340"/>
                    <a:pt x="190500" y="377206"/>
                    <a:pt x="189634" y="374608"/>
                  </a:cubicBezTo>
                  <a:cubicBezTo>
                    <a:pt x="187902" y="368547"/>
                    <a:pt x="180109" y="367681"/>
                    <a:pt x="179243" y="372010"/>
                  </a:cubicBezTo>
                  <a:cubicBezTo>
                    <a:pt x="177511" y="381535"/>
                    <a:pt x="167120" y="375474"/>
                    <a:pt x="161059" y="377206"/>
                  </a:cubicBezTo>
                  <a:cubicBezTo>
                    <a:pt x="156730" y="378938"/>
                    <a:pt x="154132" y="377206"/>
                    <a:pt x="153266" y="372876"/>
                  </a:cubicBezTo>
                  <a:cubicBezTo>
                    <a:pt x="147205" y="355558"/>
                    <a:pt x="142009" y="339106"/>
                    <a:pt x="137680" y="322653"/>
                  </a:cubicBezTo>
                  <a:cubicBezTo>
                    <a:pt x="134216" y="308799"/>
                    <a:pt x="126423" y="295810"/>
                    <a:pt x="123825" y="281090"/>
                  </a:cubicBezTo>
                  <a:cubicBezTo>
                    <a:pt x="122959" y="275894"/>
                    <a:pt x="119495" y="274163"/>
                    <a:pt x="114300" y="274163"/>
                  </a:cubicBezTo>
                  <a:cubicBezTo>
                    <a:pt x="94384" y="275028"/>
                    <a:pt x="78798" y="273297"/>
                    <a:pt x="58016" y="275894"/>
                  </a:cubicBezTo>
                  <a:cubicBezTo>
                    <a:pt x="53686" y="276760"/>
                    <a:pt x="44161" y="274163"/>
                    <a:pt x="41564" y="277626"/>
                  </a:cubicBezTo>
                  <a:cubicBezTo>
                    <a:pt x="38100" y="281090"/>
                    <a:pt x="38966" y="286285"/>
                    <a:pt x="37234" y="291481"/>
                  </a:cubicBezTo>
                  <a:cubicBezTo>
                    <a:pt x="35502" y="301006"/>
                    <a:pt x="32039" y="310531"/>
                    <a:pt x="31173" y="320056"/>
                  </a:cubicBezTo>
                  <a:lnTo>
                    <a:pt x="26843" y="355558"/>
                  </a:lnTo>
                  <a:cubicBezTo>
                    <a:pt x="25977" y="359887"/>
                    <a:pt x="25977" y="364217"/>
                    <a:pt x="25111" y="368547"/>
                  </a:cubicBezTo>
                  <a:cubicBezTo>
                    <a:pt x="24245" y="374608"/>
                    <a:pt x="21648" y="376340"/>
                    <a:pt x="13855" y="374608"/>
                  </a:cubicBezTo>
                  <a:cubicBezTo>
                    <a:pt x="12123" y="373742"/>
                    <a:pt x="7793" y="362485"/>
                    <a:pt x="6061" y="371144"/>
                  </a:cubicBezTo>
                  <a:cubicBezTo>
                    <a:pt x="5196" y="375474"/>
                    <a:pt x="866" y="362485"/>
                    <a:pt x="1732" y="357290"/>
                  </a:cubicBezTo>
                  <a:cubicBezTo>
                    <a:pt x="4330" y="333910"/>
                    <a:pt x="7793" y="311397"/>
                    <a:pt x="13855" y="288883"/>
                  </a:cubicBezTo>
                  <a:lnTo>
                    <a:pt x="15586" y="281090"/>
                  </a:lnTo>
                  <a:cubicBezTo>
                    <a:pt x="16452" y="274163"/>
                    <a:pt x="16452" y="274163"/>
                    <a:pt x="9525" y="272431"/>
                  </a:cubicBezTo>
                  <a:cubicBezTo>
                    <a:pt x="6061" y="271565"/>
                    <a:pt x="1732" y="270699"/>
                    <a:pt x="0" y="266369"/>
                  </a:cubicBezTo>
                  <a:cubicBezTo>
                    <a:pt x="1732" y="262040"/>
                    <a:pt x="6927" y="262906"/>
                    <a:pt x="10391" y="262040"/>
                  </a:cubicBezTo>
                  <a:cubicBezTo>
                    <a:pt x="22514" y="258576"/>
                    <a:pt x="20782" y="261174"/>
                    <a:pt x="22514" y="249917"/>
                  </a:cubicBezTo>
                  <a:cubicBezTo>
                    <a:pt x="25111" y="232599"/>
                    <a:pt x="32039" y="210085"/>
                    <a:pt x="33770" y="191901"/>
                  </a:cubicBezTo>
                  <a:cubicBezTo>
                    <a:pt x="37234" y="165924"/>
                    <a:pt x="40698" y="146008"/>
                    <a:pt x="47625" y="120031"/>
                  </a:cubicBezTo>
                  <a:cubicBezTo>
                    <a:pt x="51955" y="100981"/>
                    <a:pt x="53686" y="93188"/>
                    <a:pt x="56284" y="74137"/>
                  </a:cubicBezTo>
                  <a:cubicBezTo>
                    <a:pt x="58882" y="58551"/>
                    <a:pt x="61480" y="42965"/>
                    <a:pt x="63211" y="28244"/>
                  </a:cubicBezTo>
                  <a:cubicBezTo>
                    <a:pt x="64077" y="24781"/>
                    <a:pt x="64077" y="20451"/>
                    <a:pt x="62346" y="16988"/>
                  </a:cubicBezTo>
                  <a:cubicBezTo>
                    <a:pt x="61480" y="13524"/>
                    <a:pt x="60614" y="8329"/>
                    <a:pt x="65809" y="5731"/>
                  </a:cubicBezTo>
                  <a:cubicBezTo>
                    <a:pt x="71005" y="3999"/>
                    <a:pt x="76200" y="-2928"/>
                    <a:pt x="82261" y="1401"/>
                  </a:cubicBezTo>
                  <a:cubicBezTo>
                    <a:pt x="88323" y="4865"/>
                    <a:pt x="93518" y="3999"/>
                    <a:pt x="98714" y="3133"/>
                  </a:cubicBezTo>
                  <a:close/>
                  <a:moveTo>
                    <a:pt x="72736" y="90590"/>
                  </a:moveTo>
                  <a:cubicBezTo>
                    <a:pt x="73602" y="101847"/>
                    <a:pt x="71005" y="112238"/>
                    <a:pt x="68407" y="122628"/>
                  </a:cubicBezTo>
                  <a:cubicBezTo>
                    <a:pt x="64943" y="135617"/>
                    <a:pt x="66675" y="149472"/>
                    <a:pt x="61480" y="162460"/>
                  </a:cubicBezTo>
                  <a:cubicBezTo>
                    <a:pt x="57150" y="175449"/>
                    <a:pt x="54552" y="188438"/>
                    <a:pt x="52821" y="202292"/>
                  </a:cubicBezTo>
                  <a:cubicBezTo>
                    <a:pt x="51089" y="219610"/>
                    <a:pt x="47625" y="237794"/>
                    <a:pt x="44161" y="255113"/>
                  </a:cubicBezTo>
                  <a:cubicBezTo>
                    <a:pt x="61480" y="254247"/>
                    <a:pt x="79664" y="253381"/>
                    <a:pt x="96982" y="252515"/>
                  </a:cubicBezTo>
                  <a:cubicBezTo>
                    <a:pt x="100446" y="252515"/>
                    <a:pt x="103043" y="251649"/>
                    <a:pt x="106507" y="250783"/>
                  </a:cubicBezTo>
                  <a:cubicBezTo>
                    <a:pt x="114300" y="249051"/>
                    <a:pt x="115166" y="248185"/>
                    <a:pt x="112568" y="241258"/>
                  </a:cubicBezTo>
                  <a:cubicBezTo>
                    <a:pt x="108239" y="229135"/>
                    <a:pt x="106507" y="216147"/>
                    <a:pt x="103043" y="204024"/>
                  </a:cubicBezTo>
                  <a:cubicBezTo>
                    <a:pt x="99580" y="193633"/>
                    <a:pt x="99580" y="182376"/>
                    <a:pt x="96116" y="171119"/>
                  </a:cubicBezTo>
                  <a:cubicBezTo>
                    <a:pt x="91786" y="158131"/>
                    <a:pt x="89189" y="144276"/>
                    <a:pt x="87457" y="130422"/>
                  </a:cubicBezTo>
                  <a:cubicBezTo>
                    <a:pt x="85725" y="115701"/>
                    <a:pt x="83127" y="100115"/>
                    <a:pt x="77066" y="84528"/>
                  </a:cubicBezTo>
                  <a:cubicBezTo>
                    <a:pt x="73602" y="87126"/>
                    <a:pt x="72736" y="88858"/>
                    <a:pt x="72736" y="90590"/>
                  </a:cubicBezTo>
                  <a:close/>
                  <a:moveTo>
                    <a:pt x="154998" y="172851"/>
                  </a:moveTo>
                  <a:cubicBezTo>
                    <a:pt x="155864" y="169387"/>
                    <a:pt x="151534" y="150338"/>
                    <a:pt x="148936" y="148606"/>
                  </a:cubicBezTo>
                  <a:cubicBezTo>
                    <a:pt x="144607" y="152935"/>
                    <a:pt x="153266" y="170253"/>
                    <a:pt x="154998" y="172851"/>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E1B9702-669D-E834-A388-257FEEAA252E}"/>
                </a:ext>
              </a:extLst>
            </p:cNvPr>
            <p:cNvSpPr/>
            <p:nvPr/>
          </p:nvSpPr>
          <p:spPr>
            <a:xfrm>
              <a:off x="6988259" y="3509522"/>
              <a:ext cx="217836" cy="370735"/>
            </a:xfrm>
            <a:custGeom>
              <a:avLst/>
              <a:gdLst>
                <a:gd name="connsiteX0" fmla="*/ 104402 w 217836"/>
                <a:gd name="connsiteY0" fmla="*/ 5202 h 370735"/>
                <a:gd name="connsiteX1" fmla="*/ 147698 w 217836"/>
                <a:gd name="connsiteY1" fmla="*/ 14727 h 370735"/>
                <a:gd name="connsiteX2" fmla="*/ 171943 w 217836"/>
                <a:gd name="connsiteY2" fmla="*/ 26850 h 370735"/>
                <a:gd name="connsiteX3" fmla="*/ 185798 w 217836"/>
                <a:gd name="connsiteY3" fmla="*/ 42436 h 370735"/>
                <a:gd name="connsiteX4" fmla="*/ 197055 w 217836"/>
                <a:gd name="connsiteY4" fmla="*/ 90927 h 370735"/>
                <a:gd name="connsiteX5" fmla="*/ 199652 w 217836"/>
                <a:gd name="connsiteY5" fmla="*/ 107380 h 370735"/>
                <a:gd name="connsiteX6" fmla="*/ 174541 w 217836"/>
                <a:gd name="connsiteY6" fmla="*/ 161066 h 370735"/>
                <a:gd name="connsiteX7" fmla="*/ 149430 w 217836"/>
                <a:gd name="connsiteY7" fmla="*/ 177518 h 370735"/>
                <a:gd name="connsiteX8" fmla="*/ 140770 w 217836"/>
                <a:gd name="connsiteY8" fmla="*/ 182714 h 370735"/>
                <a:gd name="connsiteX9" fmla="*/ 146832 w 217836"/>
                <a:gd name="connsiteY9" fmla="*/ 172323 h 370735"/>
                <a:gd name="connsiteX10" fmla="*/ 131246 w 217836"/>
                <a:gd name="connsiteY10" fmla="*/ 182714 h 370735"/>
                <a:gd name="connsiteX11" fmla="*/ 133843 w 217836"/>
                <a:gd name="connsiteY11" fmla="*/ 189641 h 370735"/>
                <a:gd name="connsiteX12" fmla="*/ 154625 w 217836"/>
                <a:gd name="connsiteY12" fmla="*/ 209557 h 370735"/>
                <a:gd name="connsiteX13" fmla="*/ 177139 w 217836"/>
                <a:gd name="connsiteY13" fmla="*/ 246791 h 370735"/>
                <a:gd name="connsiteX14" fmla="*/ 203982 w 217836"/>
                <a:gd name="connsiteY14" fmla="*/ 310868 h 370735"/>
                <a:gd name="connsiteX15" fmla="*/ 207446 w 217836"/>
                <a:gd name="connsiteY15" fmla="*/ 322125 h 370735"/>
                <a:gd name="connsiteX16" fmla="*/ 216105 w 217836"/>
                <a:gd name="connsiteY16" fmla="*/ 345505 h 370735"/>
                <a:gd name="connsiteX17" fmla="*/ 216971 w 217836"/>
                <a:gd name="connsiteY17" fmla="*/ 357627 h 370735"/>
                <a:gd name="connsiteX18" fmla="*/ 210043 w 217836"/>
                <a:gd name="connsiteY18" fmla="*/ 365420 h 370735"/>
                <a:gd name="connsiteX19" fmla="*/ 208312 w 217836"/>
                <a:gd name="connsiteY19" fmla="*/ 368018 h 370735"/>
                <a:gd name="connsiteX20" fmla="*/ 201384 w 217836"/>
                <a:gd name="connsiteY20" fmla="*/ 368884 h 370735"/>
                <a:gd name="connsiteX21" fmla="*/ 184932 w 217836"/>
                <a:gd name="connsiteY21" fmla="*/ 366286 h 370735"/>
                <a:gd name="connsiteX22" fmla="*/ 178871 w 217836"/>
                <a:gd name="connsiteY22" fmla="*/ 366286 h 370735"/>
                <a:gd name="connsiteX23" fmla="*/ 156357 w 217836"/>
                <a:gd name="connsiteY23" fmla="*/ 347236 h 370735"/>
                <a:gd name="connsiteX24" fmla="*/ 149430 w 217836"/>
                <a:gd name="connsiteY24" fmla="*/ 334248 h 370735"/>
                <a:gd name="connsiteX25" fmla="*/ 104402 w 217836"/>
                <a:gd name="connsiteY25" fmla="*/ 229473 h 370735"/>
                <a:gd name="connsiteX26" fmla="*/ 97475 w 217836"/>
                <a:gd name="connsiteY26" fmla="*/ 214752 h 370735"/>
                <a:gd name="connsiteX27" fmla="*/ 87950 w 217836"/>
                <a:gd name="connsiteY27" fmla="*/ 231204 h 370735"/>
                <a:gd name="connsiteX28" fmla="*/ 87950 w 217836"/>
                <a:gd name="connsiteY28" fmla="*/ 235534 h 370735"/>
                <a:gd name="connsiteX29" fmla="*/ 87950 w 217836"/>
                <a:gd name="connsiteY29" fmla="*/ 293550 h 370735"/>
                <a:gd name="connsiteX30" fmla="*/ 87084 w 217836"/>
                <a:gd name="connsiteY30" fmla="*/ 348968 h 370735"/>
                <a:gd name="connsiteX31" fmla="*/ 79291 w 217836"/>
                <a:gd name="connsiteY31" fmla="*/ 358493 h 370735"/>
                <a:gd name="connsiteX32" fmla="*/ 76693 w 217836"/>
                <a:gd name="connsiteY32" fmla="*/ 361957 h 370735"/>
                <a:gd name="connsiteX33" fmla="*/ 74962 w 217836"/>
                <a:gd name="connsiteY33" fmla="*/ 369750 h 370735"/>
                <a:gd name="connsiteX34" fmla="*/ 55045 w 217836"/>
                <a:gd name="connsiteY34" fmla="*/ 355029 h 370735"/>
                <a:gd name="connsiteX35" fmla="*/ 34264 w 217836"/>
                <a:gd name="connsiteY35" fmla="*/ 358493 h 370735"/>
                <a:gd name="connsiteX36" fmla="*/ 21275 w 217836"/>
                <a:gd name="connsiteY36" fmla="*/ 336845 h 370735"/>
                <a:gd name="connsiteX37" fmla="*/ 23007 w 217836"/>
                <a:gd name="connsiteY37" fmla="*/ 312600 h 370735"/>
                <a:gd name="connsiteX38" fmla="*/ 21275 w 217836"/>
                <a:gd name="connsiteY38" fmla="*/ 241595 h 370735"/>
                <a:gd name="connsiteX39" fmla="*/ 19543 w 217836"/>
                <a:gd name="connsiteY39" fmla="*/ 227741 h 370735"/>
                <a:gd name="connsiteX40" fmla="*/ 15214 w 217836"/>
                <a:gd name="connsiteY40" fmla="*/ 147211 h 370735"/>
                <a:gd name="connsiteX41" fmla="*/ 17811 w 217836"/>
                <a:gd name="connsiteY41" fmla="*/ 64950 h 370735"/>
                <a:gd name="connsiteX42" fmla="*/ 18677 w 217836"/>
                <a:gd name="connsiteY42" fmla="*/ 25984 h 370735"/>
                <a:gd name="connsiteX43" fmla="*/ 17811 w 217836"/>
                <a:gd name="connsiteY43" fmla="*/ 18191 h 370735"/>
                <a:gd name="connsiteX44" fmla="*/ 1359 w 217836"/>
                <a:gd name="connsiteY44" fmla="*/ 21654 h 370735"/>
                <a:gd name="connsiteX45" fmla="*/ 2225 w 217836"/>
                <a:gd name="connsiteY45" fmla="*/ 15593 h 370735"/>
                <a:gd name="connsiteX46" fmla="*/ 4823 w 217836"/>
                <a:gd name="connsiteY46" fmla="*/ 7800 h 370735"/>
                <a:gd name="connsiteX47" fmla="*/ 62839 w 217836"/>
                <a:gd name="connsiteY47" fmla="*/ 873 h 370735"/>
                <a:gd name="connsiteX48" fmla="*/ 104402 w 217836"/>
                <a:gd name="connsiteY48" fmla="*/ 5202 h 370735"/>
                <a:gd name="connsiteX49" fmla="*/ 81023 w 217836"/>
                <a:gd name="connsiteY49" fmla="*/ 178384 h 370735"/>
                <a:gd name="connsiteX50" fmla="*/ 85352 w 217836"/>
                <a:gd name="connsiteY50" fmla="*/ 175786 h 370735"/>
                <a:gd name="connsiteX51" fmla="*/ 133843 w 217836"/>
                <a:gd name="connsiteY51" fmla="*/ 122966 h 370735"/>
                <a:gd name="connsiteX52" fmla="*/ 148564 w 217836"/>
                <a:gd name="connsiteY52" fmla="*/ 77938 h 370735"/>
                <a:gd name="connsiteX53" fmla="*/ 146832 w 217836"/>
                <a:gd name="connsiteY53" fmla="*/ 71011 h 370735"/>
                <a:gd name="connsiteX54" fmla="*/ 144234 w 217836"/>
                <a:gd name="connsiteY54" fmla="*/ 58023 h 370735"/>
                <a:gd name="connsiteX55" fmla="*/ 139905 w 217836"/>
                <a:gd name="connsiteY55" fmla="*/ 50230 h 370735"/>
                <a:gd name="connsiteX56" fmla="*/ 132977 w 217836"/>
                <a:gd name="connsiteY56" fmla="*/ 45900 h 370735"/>
                <a:gd name="connsiteX57" fmla="*/ 101805 w 217836"/>
                <a:gd name="connsiteY57" fmla="*/ 26850 h 370735"/>
                <a:gd name="connsiteX58" fmla="*/ 79291 w 217836"/>
                <a:gd name="connsiteY58" fmla="*/ 25118 h 370735"/>
                <a:gd name="connsiteX59" fmla="*/ 81023 w 217836"/>
                <a:gd name="connsiteY59" fmla="*/ 178384 h 3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7836" h="370735">
                  <a:moveTo>
                    <a:pt x="104402" y="5202"/>
                  </a:moveTo>
                  <a:cubicBezTo>
                    <a:pt x="119123" y="6068"/>
                    <a:pt x="134709" y="6068"/>
                    <a:pt x="147698" y="14727"/>
                  </a:cubicBezTo>
                  <a:cubicBezTo>
                    <a:pt x="154625" y="20789"/>
                    <a:pt x="163284" y="24252"/>
                    <a:pt x="171943" y="26850"/>
                  </a:cubicBezTo>
                  <a:cubicBezTo>
                    <a:pt x="178871" y="30313"/>
                    <a:pt x="183200" y="35509"/>
                    <a:pt x="185798" y="42436"/>
                  </a:cubicBezTo>
                  <a:cubicBezTo>
                    <a:pt x="191859" y="58023"/>
                    <a:pt x="197921" y="73609"/>
                    <a:pt x="197055" y="90927"/>
                  </a:cubicBezTo>
                  <a:cubicBezTo>
                    <a:pt x="196189" y="96989"/>
                    <a:pt x="199652" y="101318"/>
                    <a:pt x="199652" y="107380"/>
                  </a:cubicBezTo>
                  <a:cubicBezTo>
                    <a:pt x="200518" y="129893"/>
                    <a:pt x="190127" y="146345"/>
                    <a:pt x="174541" y="161066"/>
                  </a:cubicBezTo>
                  <a:cubicBezTo>
                    <a:pt x="167614" y="167993"/>
                    <a:pt x="158089" y="172323"/>
                    <a:pt x="149430" y="177518"/>
                  </a:cubicBezTo>
                  <a:cubicBezTo>
                    <a:pt x="146832" y="179250"/>
                    <a:pt x="145100" y="181848"/>
                    <a:pt x="140770" y="182714"/>
                  </a:cubicBezTo>
                  <a:cubicBezTo>
                    <a:pt x="141636" y="178384"/>
                    <a:pt x="146832" y="176652"/>
                    <a:pt x="146832" y="172323"/>
                  </a:cubicBezTo>
                  <a:cubicBezTo>
                    <a:pt x="139905" y="174054"/>
                    <a:pt x="135575" y="178384"/>
                    <a:pt x="131246" y="182714"/>
                  </a:cubicBezTo>
                  <a:cubicBezTo>
                    <a:pt x="129514" y="184445"/>
                    <a:pt x="132111" y="187909"/>
                    <a:pt x="133843" y="189641"/>
                  </a:cubicBezTo>
                  <a:cubicBezTo>
                    <a:pt x="140770" y="195702"/>
                    <a:pt x="147698" y="203495"/>
                    <a:pt x="154625" y="209557"/>
                  </a:cubicBezTo>
                  <a:cubicBezTo>
                    <a:pt x="165882" y="219948"/>
                    <a:pt x="171943" y="232936"/>
                    <a:pt x="177139" y="246791"/>
                  </a:cubicBezTo>
                  <a:cubicBezTo>
                    <a:pt x="185798" y="268438"/>
                    <a:pt x="194457" y="290086"/>
                    <a:pt x="203982" y="310868"/>
                  </a:cubicBezTo>
                  <a:cubicBezTo>
                    <a:pt x="205714" y="314332"/>
                    <a:pt x="207446" y="317795"/>
                    <a:pt x="207446" y="322125"/>
                  </a:cubicBezTo>
                  <a:cubicBezTo>
                    <a:pt x="209177" y="329918"/>
                    <a:pt x="212641" y="338577"/>
                    <a:pt x="216105" y="345505"/>
                  </a:cubicBezTo>
                  <a:cubicBezTo>
                    <a:pt x="218702" y="349834"/>
                    <a:pt x="217837" y="353298"/>
                    <a:pt x="216971" y="357627"/>
                  </a:cubicBezTo>
                  <a:cubicBezTo>
                    <a:pt x="216105" y="361957"/>
                    <a:pt x="215239" y="364554"/>
                    <a:pt x="210043" y="365420"/>
                  </a:cubicBezTo>
                  <a:cubicBezTo>
                    <a:pt x="209177" y="365420"/>
                    <a:pt x="208312" y="367152"/>
                    <a:pt x="208312" y="368018"/>
                  </a:cubicBezTo>
                  <a:cubicBezTo>
                    <a:pt x="206580" y="371482"/>
                    <a:pt x="203982" y="371482"/>
                    <a:pt x="201384" y="368884"/>
                  </a:cubicBezTo>
                  <a:cubicBezTo>
                    <a:pt x="196189" y="364554"/>
                    <a:pt x="191859" y="361957"/>
                    <a:pt x="184932" y="366286"/>
                  </a:cubicBezTo>
                  <a:cubicBezTo>
                    <a:pt x="184066" y="367152"/>
                    <a:pt x="180602" y="367152"/>
                    <a:pt x="178871" y="366286"/>
                  </a:cubicBezTo>
                  <a:cubicBezTo>
                    <a:pt x="170212" y="361091"/>
                    <a:pt x="160687" y="356761"/>
                    <a:pt x="156357" y="347236"/>
                  </a:cubicBezTo>
                  <a:cubicBezTo>
                    <a:pt x="154625" y="342907"/>
                    <a:pt x="152027" y="338577"/>
                    <a:pt x="149430" y="334248"/>
                  </a:cubicBezTo>
                  <a:cubicBezTo>
                    <a:pt x="132977" y="299611"/>
                    <a:pt x="118257" y="264975"/>
                    <a:pt x="104402" y="229473"/>
                  </a:cubicBezTo>
                  <a:cubicBezTo>
                    <a:pt x="102670" y="224277"/>
                    <a:pt x="100073" y="219948"/>
                    <a:pt x="97475" y="214752"/>
                  </a:cubicBezTo>
                  <a:cubicBezTo>
                    <a:pt x="90548" y="218216"/>
                    <a:pt x="86218" y="223411"/>
                    <a:pt x="87950" y="231204"/>
                  </a:cubicBezTo>
                  <a:lnTo>
                    <a:pt x="87950" y="235534"/>
                  </a:lnTo>
                  <a:cubicBezTo>
                    <a:pt x="83621" y="254584"/>
                    <a:pt x="87950" y="273634"/>
                    <a:pt x="87950" y="293550"/>
                  </a:cubicBezTo>
                  <a:cubicBezTo>
                    <a:pt x="88816" y="311734"/>
                    <a:pt x="89682" y="330784"/>
                    <a:pt x="87084" y="348968"/>
                  </a:cubicBezTo>
                  <a:cubicBezTo>
                    <a:pt x="86218" y="353298"/>
                    <a:pt x="87950" y="360225"/>
                    <a:pt x="79291" y="358493"/>
                  </a:cubicBezTo>
                  <a:cubicBezTo>
                    <a:pt x="77559" y="357627"/>
                    <a:pt x="76693" y="360225"/>
                    <a:pt x="76693" y="361957"/>
                  </a:cubicBezTo>
                  <a:cubicBezTo>
                    <a:pt x="75827" y="364554"/>
                    <a:pt x="74962" y="367152"/>
                    <a:pt x="74962" y="369750"/>
                  </a:cubicBezTo>
                  <a:cubicBezTo>
                    <a:pt x="67168" y="366286"/>
                    <a:pt x="61973" y="360225"/>
                    <a:pt x="55045" y="355029"/>
                  </a:cubicBezTo>
                  <a:cubicBezTo>
                    <a:pt x="48984" y="361091"/>
                    <a:pt x="41191" y="362823"/>
                    <a:pt x="34264" y="358493"/>
                  </a:cubicBezTo>
                  <a:cubicBezTo>
                    <a:pt x="25605" y="354164"/>
                    <a:pt x="22141" y="347236"/>
                    <a:pt x="21275" y="336845"/>
                  </a:cubicBezTo>
                  <a:cubicBezTo>
                    <a:pt x="20409" y="328186"/>
                    <a:pt x="23007" y="320393"/>
                    <a:pt x="23007" y="312600"/>
                  </a:cubicBezTo>
                  <a:cubicBezTo>
                    <a:pt x="22141" y="289220"/>
                    <a:pt x="22141" y="264975"/>
                    <a:pt x="21275" y="241595"/>
                  </a:cubicBezTo>
                  <a:cubicBezTo>
                    <a:pt x="21275" y="237266"/>
                    <a:pt x="20409" y="232936"/>
                    <a:pt x="19543" y="227741"/>
                  </a:cubicBezTo>
                  <a:cubicBezTo>
                    <a:pt x="14348" y="200898"/>
                    <a:pt x="13482" y="174054"/>
                    <a:pt x="15214" y="147211"/>
                  </a:cubicBezTo>
                  <a:cubicBezTo>
                    <a:pt x="16946" y="119502"/>
                    <a:pt x="16946" y="92659"/>
                    <a:pt x="17811" y="64950"/>
                  </a:cubicBezTo>
                  <a:cubicBezTo>
                    <a:pt x="18677" y="51961"/>
                    <a:pt x="19543" y="39839"/>
                    <a:pt x="18677" y="25984"/>
                  </a:cubicBezTo>
                  <a:cubicBezTo>
                    <a:pt x="18677" y="23386"/>
                    <a:pt x="19543" y="20789"/>
                    <a:pt x="17811" y="18191"/>
                  </a:cubicBezTo>
                  <a:cubicBezTo>
                    <a:pt x="11750" y="18191"/>
                    <a:pt x="6555" y="21654"/>
                    <a:pt x="1359" y="21654"/>
                  </a:cubicBezTo>
                  <a:cubicBezTo>
                    <a:pt x="-373" y="19057"/>
                    <a:pt x="4823" y="17325"/>
                    <a:pt x="2225" y="15593"/>
                  </a:cubicBezTo>
                  <a:cubicBezTo>
                    <a:pt x="-2105" y="11264"/>
                    <a:pt x="493" y="9532"/>
                    <a:pt x="4823" y="7800"/>
                  </a:cubicBezTo>
                  <a:cubicBezTo>
                    <a:pt x="23873" y="1739"/>
                    <a:pt x="42923" y="-1725"/>
                    <a:pt x="62839" y="873"/>
                  </a:cubicBezTo>
                  <a:cubicBezTo>
                    <a:pt x="74962" y="3470"/>
                    <a:pt x="89682" y="3470"/>
                    <a:pt x="104402" y="5202"/>
                  </a:cubicBezTo>
                  <a:close/>
                  <a:moveTo>
                    <a:pt x="81023" y="178384"/>
                  </a:moveTo>
                  <a:cubicBezTo>
                    <a:pt x="84486" y="176652"/>
                    <a:pt x="85352" y="176652"/>
                    <a:pt x="85352" y="175786"/>
                  </a:cubicBezTo>
                  <a:cubicBezTo>
                    <a:pt x="102670" y="158468"/>
                    <a:pt x="119989" y="142882"/>
                    <a:pt x="133843" y="122966"/>
                  </a:cubicBezTo>
                  <a:cubicBezTo>
                    <a:pt x="143368" y="109111"/>
                    <a:pt x="145966" y="93525"/>
                    <a:pt x="148564" y="77938"/>
                  </a:cubicBezTo>
                  <a:cubicBezTo>
                    <a:pt x="148564" y="75341"/>
                    <a:pt x="147698" y="73609"/>
                    <a:pt x="146832" y="71011"/>
                  </a:cubicBezTo>
                  <a:cubicBezTo>
                    <a:pt x="145100" y="66682"/>
                    <a:pt x="143368" y="62352"/>
                    <a:pt x="144234" y="58023"/>
                  </a:cubicBezTo>
                  <a:cubicBezTo>
                    <a:pt x="145100" y="54559"/>
                    <a:pt x="143368" y="51961"/>
                    <a:pt x="139905" y="50230"/>
                  </a:cubicBezTo>
                  <a:cubicBezTo>
                    <a:pt x="137307" y="49364"/>
                    <a:pt x="135575" y="46766"/>
                    <a:pt x="132977" y="45900"/>
                  </a:cubicBezTo>
                  <a:cubicBezTo>
                    <a:pt x="123452" y="38973"/>
                    <a:pt x="114793" y="30313"/>
                    <a:pt x="101805" y="26850"/>
                  </a:cubicBezTo>
                  <a:cubicBezTo>
                    <a:pt x="94011" y="25118"/>
                    <a:pt x="87084" y="25118"/>
                    <a:pt x="79291" y="25118"/>
                  </a:cubicBezTo>
                  <a:cubicBezTo>
                    <a:pt x="83621" y="76207"/>
                    <a:pt x="82755" y="126429"/>
                    <a:pt x="81023" y="178384"/>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2CAB9E0-DEF3-FB29-C957-0EC089610FFE}"/>
                </a:ext>
              </a:extLst>
            </p:cNvPr>
            <p:cNvSpPr/>
            <p:nvPr/>
          </p:nvSpPr>
          <p:spPr>
            <a:xfrm>
              <a:off x="7198302" y="3501736"/>
              <a:ext cx="222390" cy="377029"/>
            </a:xfrm>
            <a:custGeom>
              <a:avLst/>
              <a:gdLst>
                <a:gd name="connsiteX0" fmla="*/ 214746 w 222390"/>
                <a:gd name="connsiteY0" fmla="*/ 2598 h 377029"/>
                <a:gd name="connsiteX1" fmla="*/ 221673 w 222390"/>
                <a:gd name="connsiteY1" fmla="*/ 7793 h 377029"/>
                <a:gd name="connsiteX2" fmla="*/ 219941 w 222390"/>
                <a:gd name="connsiteY2" fmla="*/ 14721 h 377029"/>
                <a:gd name="connsiteX3" fmla="*/ 209550 w 222390"/>
                <a:gd name="connsiteY3" fmla="*/ 25977 h 377029"/>
                <a:gd name="connsiteX4" fmla="*/ 210416 w 222390"/>
                <a:gd name="connsiteY4" fmla="*/ 30307 h 377029"/>
                <a:gd name="connsiteX5" fmla="*/ 196561 w 222390"/>
                <a:gd name="connsiteY5" fmla="*/ 32905 h 377029"/>
                <a:gd name="connsiteX6" fmla="*/ 169718 w 222390"/>
                <a:gd name="connsiteY6" fmla="*/ 32039 h 377029"/>
                <a:gd name="connsiteX7" fmla="*/ 149802 w 222390"/>
                <a:gd name="connsiteY7" fmla="*/ 32905 h 377029"/>
                <a:gd name="connsiteX8" fmla="*/ 139411 w 222390"/>
                <a:gd name="connsiteY8" fmla="*/ 40698 h 377029"/>
                <a:gd name="connsiteX9" fmla="*/ 125557 w 222390"/>
                <a:gd name="connsiteY9" fmla="*/ 37234 h 377029"/>
                <a:gd name="connsiteX10" fmla="*/ 135082 w 222390"/>
                <a:gd name="connsiteY10" fmla="*/ 56284 h 377029"/>
                <a:gd name="connsiteX11" fmla="*/ 136814 w 222390"/>
                <a:gd name="connsiteY11" fmla="*/ 63212 h 377029"/>
                <a:gd name="connsiteX12" fmla="*/ 139411 w 222390"/>
                <a:gd name="connsiteY12" fmla="*/ 96982 h 377029"/>
                <a:gd name="connsiteX13" fmla="*/ 140277 w 222390"/>
                <a:gd name="connsiteY13" fmla="*/ 143741 h 377029"/>
                <a:gd name="connsiteX14" fmla="*/ 140277 w 222390"/>
                <a:gd name="connsiteY14" fmla="*/ 213014 h 377029"/>
                <a:gd name="connsiteX15" fmla="*/ 142875 w 222390"/>
                <a:gd name="connsiteY15" fmla="*/ 239857 h 377029"/>
                <a:gd name="connsiteX16" fmla="*/ 144607 w 222390"/>
                <a:gd name="connsiteY16" fmla="*/ 284884 h 377029"/>
                <a:gd name="connsiteX17" fmla="*/ 143741 w 222390"/>
                <a:gd name="connsiteY17" fmla="*/ 303068 h 377029"/>
                <a:gd name="connsiteX18" fmla="*/ 142009 w 222390"/>
                <a:gd name="connsiteY18" fmla="*/ 343766 h 377029"/>
                <a:gd name="connsiteX19" fmla="*/ 134216 w 222390"/>
                <a:gd name="connsiteY19" fmla="*/ 370609 h 377029"/>
                <a:gd name="connsiteX20" fmla="*/ 133350 w 222390"/>
                <a:gd name="connsiteY20" fmla="*/ 372341 h 377029"/>
                <a:gd name="connsiteX21" fmla="*/ 118630 w 222390"/>
                <a:gd name="connsiteY21" fmla="*/ 376670 h 377029"/>
                <a:gd name="connsiteX22" fmla="*/ 112568 w 222390"/>
                <a:gd name="connsiteY22" fmla="*/ 375805 h 377029"/>
                <a:gd name="connsiteX23" fmla="*/ 101311 w 222390"/>
                <a:gd name="connsiteY23" fmla="*/ 369743 h 377029"/>
                <a:gd name="connsiteX24" fmla="*/ 92652 w 222390"/>
                <a:gd name="connsiteY24" fmla="*/ 370609 h 377029"/>
                <a:gd name="connsiteX25" fmla="*/ 75334 w 222390"/>
                <a:gd name="connsiteY25" fmla="*/ 358486 h 377029"/>
                <a:gd name="connsiteX26" fmla="*/ 73602 w 222390"/>
                <a:gd name="connsiteY26" fmla="*/ 318655 h 377029"/>
                <a:gd name="connsiteX27" fmla="*/ 76200 w 222390"/>
                <a:gd name="connsiteY27" fmla="*/ 284018 h 377029"/>
                <a:gd name="connsiteX28" fmla="*/ 75334 w 222390"/>
                <a:gd name="connsiteY28" fmla="*/ 252846 h 377029"/>
                <a:gd name="connsiteX29" fmla="*/ 73602 w 222390"/>
                <a:gd name="connsiteY29" fmla="*/ 235527 h 377029"/>
                <a:gd name="connsiteX30" fmla="*/ 72737 w 222390"/>
                <a:gd name="connsiteY30" fmla="*/ 210416 h 377029"/>
                <a:gd name="connsiteX31" fmla="*/ 71871 w 222390"/>
                <a:gd name="connsiteY31" fmla="*/ 154132 h 377029"/>
                <a:gd name="connsiteX32" fmla="*/ 74468 w 222390"/>
                <a:gd name="connsiteY32" fmla="*/ 93518 h 377029"/>
                <a:gd name="connsiteX33" fmla="*/ 75334 w 222390"/>
                <a:gd name="connsiteY33" fmla="*/ 69273 h 377029"/>
                <a:gd name="connsiteX34" fmla="*/ 77066 w 222390"/>
                <a:gd name="connsiteY34" fmla="*/ 50223 h 377029"/>
                <a:gd name="connsiteX35" fmla="*/ 76200 w 222390"/>
                <a:gd name="connsiteY35" fmla="*/ 39832 h 377029"/>
                <a:gd name="connsiteX36" fmla="*/ 70139 w 222390"/>
                <a:gd name="connsiteY36" fmla="*/ 35502 h 377029"/>
                <a:gd name="connsiteX37" fmla="*/ 39832 w 222390"/>
                <a:gd name="connsiteY37" fmla="*/ 35502 h 377029"/>
                <a:gd name="connsiteX38" fmla="*/ 8659 w 222390"/>
                <a:gd name="connsiteY38" fmla="*/ 36368 h 377029"/>
                <a:gd name="connsiteX39" fmla="*/ 0 w 222390"/>
                <a:gd name="connsiteY39" fmla="*/ 32905 h 377029"/>
                <a:gd name="connsiteX40" fmla="*/ 4330 w 222390"/>
                <a:gd name="connsiteY40" fmla="*/ 29441 h 377029"/>
                <a:gd name="connsiteX41" fmla="*/ 7793 w 222390"/>
                <a:gd name="connsiteY41" fmla="*/ 23380 h 377029"/>
                <a:gd name="connsiteX42" fmla="*/ 12989 w 222390"/>
                <a:gd name="connsiteY42" fmla="*/ 17318 h 377029"/>
                <a:gd name="connsiteX43" fmla="*/ 42430 w 222390"/>
                <a:gd name="connsiteY43" fmla="*/ 14721 h 377029"/>
                <a:gd name="connsiteX44" fmla="*/ 96116 w 222390"/>
                <a:gd name="connsiteY44" fmla="*/ 6927 h 377029"/>
                <a:gd name="connsiteX45" fmla="*/ 162791 w 222390"/>
                <a:gd name="connsiteY45" fmla="*/ 866 h 377029"/>
                <a:gd name="connsiteX46" fmla="*/ 205221 w 222390"/>
                <a:gd name="connsiteY46" fmla="*/ 0 h 377029"/>
                <a:gd name="connsiteX47" fmla="*/ 214746 w 222390"/>
                <a:gd name="connsiteY47" fmla="*/ 0 h 377029"/>
                <a:gd name="connsiteX48" fmla="*/ 87457 w 222390"/>
                <a:gd name="connsiteY48" fmla="*/ 38966 h 377029"/>
                <a:gd name="connsiteX49" fmla="*/ 89189 w 222390"/>
                <a:gd name="connsiteY49" fmla="*/ 53686 h 377029"/>
                <a:gd name="connsiteX50" fmla="*/ 92652 w 222390"/>
                <a:gd name="connsiteY50" fmla="*/ 54552 h 377029"/>
                <a:gd name="connsiteX51" fmla="*/ 89189 w 222390"/>
                <a:gd name="connsiteY51" fmla="*/ 38100 h 377029"/>
                <a:gd name="connsiteX52" fmla="*/ 87457 w 222390"/>
                <a:gd name="connsiteY52" fmla="*/ 38966 h 3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390" h="377029">
                  <a:moveTo>
                    <a:pt x="214746" y="2598"/>
                  </a:moveTo>
                  <a:cubicBezTo>
                    <a:pt x="218209" y="2598"/>
                    <a:pt x="219941" y="4330"/>
                    <a:pt x="221673" y="7793"/>
                  </a:cubicBezTo>
                  <a:cubicBezTo>
                    <a:pt x="223405" y="11257"/>
                    <a:pt x="221673" y="13855"/>
                    <a:pt x="219941" y="14721"/>
                  </a:cubicBezTo>
                  <a:cubicBezTo>
                    <a:pt x="215612" y="18184"/>
                    <a:pt x="213880" y="23380"/>
                    <a:pt x="209550" y="25977"/>
                  </a:cubicBezTo>
                  <a:cubicBezTo>
                    <a:pt x="206087" y="27709"/>
                    <a:pt x="210416" y="28575"/>
                    <a:pt x="210416" y="30307"/>
                  </a:cubicBezTo>
                  <a:cubicBezTo>
                    <a:pt x="206087" y="32039"/>
                    <a:pt x="201757" y="33770"/>
                    <a:pt x="196561" y="32905"/>
                  </a:cubicBezTo>
                  <a:cubicBezTo>
                    <a:pt x="187902" y="32039"/>
                    <a:pt x="178377" y="32039"/>
                    <a:pt x="169718" y="32039"/>
                  </a:cubicBezTo>
                  <a:cubicBezTo>
                    <a:pt x="162791" y="31173"/>
                    <a:pt x="155864" y="32039"/>
                    <a:pt x="149802" y="32905"/>
                  </a:cubicBezTo>
                  <a:cubicBezTo>
                    <a:pt x="143741" y="33770"/>
                    <a:pt x="141143" y="35502"/>
                    <a:pt x="139411" y="40698"/>
                  </a:cubicBezTo>
                  <a:cubicBezTo>
                    <a:pt x="135082" y="39832"/>
                    <a:pt x="130752" y="37234"/>
                    <a:pt x="125557" y="37234"/>
                  </a:cubicBezTo>
                  <a:cubicBezTo>
                    <a:pt x="129021" y="44161"/>
                    <a:pt x="126423" y="51955"/>
                    <a:pt x="135082" y="56284"/>
                  </a:cubicBezTo>
                  <a:cubicBezTo>
                    <a:pt x="136814" y="57150"/>
                    <a:pt x="136814" y="60614"/>
                    <a:pt x="136814" y="63212"/>
                  </a:cubicBezTo>
                  <a:cubicBezTo>
                    <a:pt x="135948" y="74468"/>
                    <a:pt x="138545" y="85725"/>
                    <a:pt x="139411" y="96982"/>
                  </a:cubicBezTo>
                  <a:cubicBezTo>
                    <a:pt x="141143" y="112568"/>
                    <a:pt x="140277" y="128155"/>
                    <a:pt x="140277" y="143741"/>
                  </a:cubicBezTo>
                  <a:cubicBezTo>
                    <a:pt x="141143" y="167121"/>
                    <a:pt x="139411" y="189634"/>
                    <a:pt x="140277" y="213014"/>
                  </a:cubicBezTo>
                  <a:cubicBezTo>
                    <a:pt x="141143" y="222539"/>
                    <a:pt x="142009" y="231198"/>
                    <a:pt x="142875" y="239857"/>
                  </a:cubicBezTo>
                  <a:cubicBezTo>
                    <a:pt x="144607" y="254577"/>
                    <a:pt x="144607" y="270164"/>
                    <a:pt x="144607" y="284884"/>
                  </a:cubicBezTo>
                  <a:cubicBezTo>
                    <a:pt x="144607" y="290946"/>
                    <a:pt x="143741" y="297007"/>
                    <a:pt x="143741" y="303068"/>
                  </a:cubicBezTo>
                  <a:cubicBezTo>
                    <a:pt x="144607" y="316923"/>
                    <a:pt x="142009" y="329911"/>
                    <a:pt x="142009" y="343766"/>
                  </a:cubicBezTo>
                  <a:cubicBezTo>
                    <a:pt x="141143" y="353291"/>
                    <a:pt x="135948" y="361084"/>
                    <a:pt x="134216" y="370609"/>
                  </a:cubicBezTo>
                  <a:cubicBezTo>
                    <a:pt x="134216" y="371475"/>
                    <a:pt x="134216" y="372341"/>
                    <a:pt x="133350" y="372341"/>
                  </a:cubicBezTo>
                  <a:cubicBezTo>
                    <a:pt x="129021" y="374073"/>
                    <a:pt x="123825" y="374073"/>
                    <a:pt x="118630" y="376670"/>
                  </a:cubicBezTo>
                  <a:cubicBezTo>
                    <a:pt x="116898" y="377536"/>
                    <a:pt x="115166" y="376670"/>
                    <a:pt x="112568" y="375805"/>
                  </a:cubicBezTo>
                  <a:cubicBezTo>
                    <a:pt x="109105" y="374073"/>
                    <a:pt x="105641" y="371475"/>
                    <a:pt x="101311" y="369743"/>
                  </a:cubicBezTo>
                  <a:cubicBezTo>
                    <a:pt x="98714" y="368877"/>
                    <a:pt x="96116" y="368011"/>
                    <a:pt x="92652" y="370609"/>
                  </a:cubicBezTo>
                  <a:cubicBezTo>
                    <a:pt x="85725" y="374939"/>
                    <a:pt x="75334" y="367145"/>
                    <a:pt x="75334" y="358486"/>
                  </a:cubicBezTo>
                  <a:cubicBezTo>
                    <a:pt x="76200" y="345498"/>
                    <a:pt x="74468" y="331643"/>
                    <a:pt x="73602" y="318655"/>
                  </a:cubicBezTo>
                  <a:cubicBezTo>
                    <a:pt x="72737" y="306532"/>
                    <a:pt x="73602" y="295275"/>
                    <a:pt x="76200" y="284018"/>
                  </a:cubicBezTo>
                  <a:cubicBezTo>
                    <a:pt x="77932" y="273627"/>
                    <a:pt x="78798" y="263236"/>
                    <a:pt x="75334" y="252846"/>
                  </a:cubicBezTo>
                  <a:cubicBezTo>
                    <a:pt x="73602" y="246784"/>
                    <a:pt x="73602" y="241589"/>
                    <a:pt x="73602" y="235527"/>
                  </a:cubicBezTo>
                  <a:cubicBezTo>
                    <a:pt x="74468" y="226868"/>
                    <a:pt x="72737" y="218209"/>
                    <a:pt x="72737" y="210416"/>
                  </a:cubicBezTo>
                  <a:cubicBezTo>
                    <a:pt x="72737" y="191366"/>
                    <a:pt x="71871" y="173182"/>
                    <a:pt x="71871" y="154132"/>
                  </a:cubicBezTo>
                  <a:cubicBezTo>
                    <a:pt x="71005" y="134216"/>
                    <a:pt x="71005" y="113434"/>
                    <a:pt x="74468" y="93518"/>
                  </a:cubicBezTo>
                  <a:cubicBezTo>
                    <a:pt x="76200" y="85725"/>
                    <a:pt x="75334" y="77066"/>
                    <a:pt x="75334" y="69273"/>
                  </a:cubicBezTo>
                  <a:cubicBezTo>
                    <a:pt x="76200" y="63212"/>
                    <a:pt x="74468" y="56284"/>
                    <a:pt x="77066" y="50223"/>
                  </a:cubicBezTo>
                  <a:cubicBezTo>
                    <a:pt x="78798" y="46759"/>
                    <a:pt x="77066" y="43295"/>
                    <a:pt x="76200" y="39832"/>
                  </a:cubicBezTo>
                  <a:cubicBezTo>
                    <a:pt x="75334" y="36368"/>
                    <a:pt x="72737" y="35502"/>
                    <a:pt x="70139" y="35502"/>
                  </a:cubicBezTo>
                  <a:cubicBezTo>
                    <a:pt x="60614" y="34636"/>
                    <a:pt x="50223" y="33770"/>
                    <a:pt x="39832" y="35502"/>
                  </a:cubicBezTo>
                  <a:cubicBezTo>
                    <a:pt x="29441" y="37234"/>
                    <a:pt x="19050" y="36368"/>
                    <a:pt x="8659" y="36368"/>
                  </a:cubicBezTo>
                  <a:cubicBezTo>
                    <a:pt x="5196" y="37234"/>
                    <a:pt x="2598" y="35502"/>
                    <a:pt x="0" y="32905"/>
                  </a:cubicBezTo>
                  <a:cubicBezTo>
                    <a:pt x="1732" y="31173"/>
                    <a:pt x="3464" y="30307"/>
                    <a:pt x="4330" y="29441"/>
                  </a:cubicBezTo>
                  <a:cubicBezTo>
                    <a:pt x="7793" y="28575"/>
                    <a:pt x="8659" y="27709"/>
                    <a:pt x="7793" y="23380"/>
                  </a:cubicBezTo>
                  <a:cubicBezTo>
                    <a:pt x="6927" y="19916"/>
                    <a:pt x="9525" y="19050"/>
                    <a:pt x="12989" y="17318"/>
                  </a:cubicBezTo>
                  <a:cubicBezTo>
                    <a:pt x="22514" y="14721"/>
                    <a:pt x="32905" y="15587"/>
                    <a:pt x="42430" y="14721"/>
                  </a:cubicBezTo>
                  <a:cubicBezTo>
                    <a:pt x="61480" y="13855"/>
                    <a:pt x="78798" y="9525"/>
                    <a:pt x="96116" y="6927"/>
                  </a:cubicBezTo>
                  <a:cubicBezTo>
                    <a:pt x="118630" y="4330"/>
                    <a:pt x="140277" y="-866"/>
                    <a:pt x="162791" y="866"/>
                  </a:cubicBezTo>
                  <a:cubicBezTo>
                    <a:pt x="176646" y="1732"/>
                    <a:pt x="191366" y="1732"/>
                    <a:pt x="205221" y="0"/>
                  </a:cubicBezTo>
                  <a:lnTo>
                    <a:pt x="214746" y="0"/>
                  </a:lnTo>
                  <a:close/>
                  <a:moveTo>
                    <a:pt x="87457" y="38966"/>
                  </a:moveTo>
                  <a:cubicBezTo>
                    <a:pt x="85725" y="42429"/>
                    <a:pt x="85725" y="53686"/>
                    <a:pt x="89189" y="53686"/>
                  </a:cubicBezTo>
                  <a:lnTo>
                    <a:pt x="92652" y="54552"/>
                  </a:lnTo>
                  <a:cubicBezTo>
                    <a:pt x="90920" y="50223"/>
                    <a:pt x="93518" y="41564"/>
                    <a:pt x="89189" y="38100"/>
                  </a:cubicBezTo>
                  <a:cubicBezTo>
                    <a:pt x="89189" y="37234"/>
                    <a:pt x="88323" y="38100"/>
                    <a:pt x="87457" y="3896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0B773D3-CEB0-A1D9-B616-F47D529F1804}"/>
                </a:ext>
              </a:extLst>
            </p:cNvPr>
            <p:cNvSpPr/>
            <p:nvPr/>
          </p:nvSpPr>
          <p:spPr>
            <a:xfrm>
              <a:off x="7578264" y="3493943"/>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B22A42-0C39-A269-2558-5E5FD9079FCC}"/>
                </a:ext>
              </a:extLst>
            </p:cNvPr>
            <p:cNvSpPr/>
            <p:nvPr/>
          </p:nvSpPr>
          <p:spPr>
            <a:xfrm>
              <a:off x="7823647" y="3650154"/>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2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2 w 156613"/>
                <a:gd name="connsiteY12" fmla="*/ 191018 h 233447"/>
                <a:gd name="connsiteX13" fmla="*/ 124532 w 156613"/>
                <a:gd name="connsiteY13" fmla="*/ 216129 h 233447"/>
                <a:gd name="connsiteX14" fmla="*/ 106348 w 156613"/>
                <a:gd name="connsiteY14" fmla="*/ 227386 h 233447"/>
                <a:gd name="connsiteX15" fmla="*/ 111544 w 156613"/>
                <a:gd name="connsiteY15" fmla="*/ 214397 h 233447"/>
                <a:gd name="connsiteX16" fmla="*/ 102885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8" y="10043"/>
                    <a:pt x="77773" y="13507"/>
                    <a:pt x="78639" y="4847"/>
                  </a:cubicBezTo>
                  <a:cubicBezTo>
                    <a:pt x="78639" y="3116"/>
                    <a:pt x="80371" y="3982"/>
                    <a:pt x="82102" y="3116"/>
                  </a:cubicBezTo>
                  <a:cubicBezTo>
                    <a:pt x="96823" y="1384"/>
                    <a:pt x="108945" y="8311"/>
                    <a:pt x="121068" y="16104"/>
                  </a:cubicBezTo>
                  <a:cubicBezTo>
                    <a:pt x="121934" y="16104"/>
                    <a:pt x="122800" y="16970"/>
                    <a:pt x="122800" y="17836"/>
                  </a:cubicBezTo>
                  <a:cubicBezTo>
                    <a:pt x="126264" y="26495"/>
                    <a:pt x="133191" y="32556"/>
                    <a:pt x="139252" y="40350"/>
                  </a:cubicBezTo>
                  <a:cubicBezTo>
                    <a:pt x="146180" y="49009"/>
                    <a:pt x="146180" y="59400"/>
                    <a:pt x="149643" y="68059"/>
                  </a:cubicBezTo>
                  <a:cubicBezTo>
                    <a:pt x="150510" y="73254"/>
                    <a:pt x="151375" y="78450"/>
                    <a:pt x="151375" y="83645"/>
                  </a:cubicBezTo>
                  <a:cubicBezTo>
                    <a:pt x="151375" y="94902"/>
                    <a:pt x="153973" y="105293"/>
                    <a:pt x="155705" y="116550"/>
                  </a:cubicBezTo>
                  <a:cubicBezTo>
                    <a:pt x="156570" y="126075"/>
                    <a:pt x="158302" y="136466"/>
                    <a:pt x="152241" y="145991"/>
                  </a:cubicBezTo>
                  <a:cubicBezTo>
                    <a:pt x="150510" y="149454"/>
                    <a:pt x="148778" y="154650"/>
                    <a:pt x="148778" y="158979"/>
                  </a:cubicBezTo>
                  <a:cubicBezTo>
                    <a:pt x="149643" y="171102"/>
                    <a:pt x="145314" y="180627"/>
                    <a:pt x="139252" y="191018"/>
                  </a:cubicBezTo>
                  <a:cubicBezTo>
                    <a:pt x="134923" y="199677"/>
                    <a:pt x="129727" y="207470"/>
                    <a:pt x="124532" y="216129"/>
                  </a:cubicBezTo>
                  <a:cubicBezTo>
                    <a:pt x="120203" y="223056"/>
                    <a:pt x="113275" y="224788"/>
                    <a:pt x="106348" y="227386"/>
                  </a:cubicBezTo>
                  <a:cubicBezTo>
                    <a:pt x="97689" y="218727"/>
                    <a:pt x="110677" y="218727"/>
                    <a:pt x="111544" y="214397"/>
                  </a:cubicBezTo>
                  <a:cubicBezTo>
                    <a:pt x="108080" y="212666"/>
                    <a:pt x="105482" y="215263"/>
                    <a:pt x="102885"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9" y="-348"/>
                    <a:pt x="67382" y="-348"/>
                    <a:pt x="71711" y="2250"/>
                  </a:cubicBezTo>
                  <a:close/>
                  <a:moveTo>
                    <a:pt x="69114" y="28227"/>
                  </a:moveTo>
                  <a:cubicBezTo>
                    <a:pt x="67382" y="35154"/>
                    <a:pt x="63919"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8" y="201409"/>
                    <a:pt x="75175" y="200543"/>
                  </a:cubicBezTo>
                  <a:cubicBezTo>
                    <a:pt x="82102" y="197945"/>
                    <a:pt x="83834" y="204007"/>
                    <a:pt x="86432" y="209202"/>
                  </a:cubicBezTo>
                  <a:cubicBezTo>
                    <a:pt x="90762" y="208336"/>
                    <a:pt x="94225" y="205738"/>
                    <a:pt x="95091" y="203141"/>
                  </a:cubicBezTo>
                  <a:cubicBezTo>
                    <a:pt x="104616" y="191884"/>
                    <a:pt x="108945" y="178029"/>
                    <a:pt x="110677" y="164175"/>
                  </a:cubicBezTo>
                  <a:cubicBezTo>
                    <a:pt x="112409" y="142527"/>
                    <a:pt x="114141" y="121745"/>
                    <a:pt x="114141" y="100097"/>
                  </a:cubicBezTo>
                  <a:lnTo>
                    <a:pt x="113275" y="56802"/>
                  </a:lnTo>
                  <a:cubicBezTo>
                    <a:pt x="112409" y="45545"/>
                    <a:pt x="108945" y="36020"/>
                    <a:pt x="99421" y="29093"/>
                  </a:cubicBezTo>
                  <a:cubicBezTo>
                    <a:pt x="95091" y="25629"/>
                    <a:pt x="89896" y="23032"/>
                    <a:pt x="84700" y="26495"/>
                  </a:cubicBezTo>
                  <a:cubicBezTo>
                    <a:pt x="80371" y="29093"/>
                    <a:pt x="74309" y="29093"/>
                    <a:pt x="69114" y="28227"/>
                  </a:cubicBezTo>
                  <a:close/>
                  <a:moveTo>
                    <a:pt x="98555" y="233447"/>
                  </a:moveTo>
                  <a:cubicBezTo>
                    <a:pt x="100286" y="232581"/>
                    <a:pt x="102018" y="231716"/>
                    <a:pt x="101153" y="229118"/>
                  </a:cubicBezTo>
                  <a:cubicBezTo>
                    <a:pt x="100286"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C74A6C5-368F-AAC2-1B3E-7780386F9C4F}"/>
                </a:ext>
              </a:extLst>
            </p:cNvPr>
            <p:cNvSpPr/>
            <p:nvPr/>
          </p:nvSpPr>
          <p:spPr>
            <a:xfrm>
              <a:off x="8018252" y="365899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5FEA38A-25EC-E4F4-05C1-61E1DAC750CE}"/>
                </a:ext>
              </a:extLst>
            </p:cNvPr>
            <p:cNvSpPr/>
            <p:nvPr/>
          </p:nvSpPr>
          <p:spPr>
            <a:xfrm>
              <a:off x="8247567" y="3526999"/>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Badge Tick1 with solid fill">
            <a:extLst>
              <a:ext uri="{FF2B5EF4-FFF2-40B4-BE49-F238E27FC236}">
                <a16:creationId xmlns:a16="http://schemas.microsoft.com/office/drawing/2014/main" id="{139F8DFF-D27B-1107-371C-FEAFD4EE23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9522" y="1615582"/>
            <a:ext cx="1149189" cy="1149189"/>
          </a:xfrm>
          <a:prstGeom prst="rect">
            <a:avLst/>
          </a:prstGeom>
        </p:spPr>
      </p:pic>
    </p:spTree>
    <p:extLst>
      <p:ext uri="{BB962C8B-B14F-4D97-AF65-F5344CB8AC3E}">
        <p14:creationId xmlns:p14="http://schemas.microsoft.com/office/powerpoint/2010/main" val="115371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1613</TotalTime>
  <Words>218</Words>
  <Application>Microsoft Macintosh PowerPoint</Application>
  <PresentationFormat>Widescreen</PresentationFormat>
  <Paragraphs>15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39</cp:revision>
  <cp:lastPrinted>2020-08-31T22:23:58Z</cp:lastPrinted>
  <dcterms:created xsi:type="dcterms:W3CDTF">2021-07-07T23:54:57Z</dcterms:created>
  <dcterms:modified xsi:type="dcterms:W3CDTF">2024-05-14T22:49:23Z</dcterms:modified>
</cp:coreProperties>
</file>