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349" autoAdjust="0"/>
  </p:normalViewPr>
  <p:slideViewPr>
    <p:cSldViewPr snapToGrid="0">
      <p:cViewPr varScale="1">
        <p:scale>
          <a:sx n="85" d="100"/>
          <a:sy n="85" d="100"/>
        </p:scale>
        <p:origin x="108" y="1422"/>
      </p:cViewPr>
      <p:guideLst/>
    </p:cSldViewPr>
  </p:slideViewPr>
  <p:notesTextViewPr>
    <p:cViewPr>
      <p:scale>
        <a:sx n="1" d="1"/>
        <a:sy n="1" d="1"/>
      </p:scale>
      <p:origin x="0" y="0"/>
    </p:cViewPr>
  </p:notesTextViewPr>
  <p:notesViewPr>
    <p:cSldViewPr snapToGrid="0">
      <p:cViewPr varScale="1">
        <p:scale>
          <a:sx n="84" d="100"/>
          <a:sy n="84" d="100"/>
        </p:scale>
        <p:origin x="9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2C01542-9D0F-4C6B-B256-68166D2199F3}"/>
    <pc:docChg chg="modSld">
      <pc:chgData name="Bess Dunlevy" userId="dd4b9a8537dbe9d0" providerId="LiveId" clId="{22C01542-9D0F-4C6B-B256-68166D2199F3}" dt="2022-10-01T20:54:43.145" v="5" actId="6549"/>
      <pc:docMkLst>
        <pc:docMk/>
      </pc:docMkLst>
      <pc:sldChg chg="modSp mod">
        <pc:chgData name="Bess Dunlevy" userId="dd4b9a8537dbe9d0" providerId="LiveId" clId="{22C01542-9D0F-4C6B-B256-68166D2199F3}" dt="2022-10-01T20:54:28.545" v="0" actId="20577"/>
        <pc:sldMkLst>
          <pc:docMk/>
          <pc:sldMk cId="4244894704" sldId="354"/>
        </pc:sldMkLst>
        <pc:spChg chg="mod">
          <ac:chgData name="Bess Dunlevy" userId="dd4b9a8537dbe9d0" providerId="LiveId" clId="{22C01542-9D0F-4C6B-B256-68166D2199F3}" dt="2022-10-01T20:54:28.545" v="0" actId="20577"/>
          <ac:spMkLst>
            <pc:docMk/>
            <pc:sldMk cId="4244894704" sldId="354"/>
            <ac:spMk id="33" creationId="{143A449B-AAB7-994A-92CE-8F48E2CA7DF6}"/>
          </ac:spMkLst>
        </pc:spChg>
      </pc:sldChg>
      <pc:sldChg chg="modSp mod">
        <pc:chgData name="Bess Dunlevy" userId="dd4b9a8537dbe9d0" providerId="LiveId" clId="{22C01542-9D0F-4C6B-B256-68166D2199F3}" dt="2022-10-01T20:54:43.145" v="5" actId="6549"/>
        <pc:sldMkLst>
          <pc:docMk/>
          <pc:sldMk cId="3358997853" sldId="355"/>
        </pc:sldMkLst>
        <pc:graphicFrameChg chg="modGraphic">
          <ac:chgData name="Bess Dunlevy" userId="dd4b9a8537dbe9d0" providerId="LiveId" clId="{22C01542-9D0F-4C6B-B256-68166D2199F3}" dt="2022-10-01T20:54:43.145" v="5" actId="6549"/>
          <ac:graphicFrameMkLst>
            <pc:docMk/>
            <pc:sldMk cId="3358997853" sldId="355"/>
            <ac:graphicFrameMk id="2" creationId="{D94DB0C5-AE3E-A79A-8872-1DF957162CFA}"/>
          </ac:graphicFrameMkLst>
        </pc:graphicFrameChg>
      </pc:sldChg>
      <pc:sldChg chg="modSp mod">
        <pc:chgData name="Bess Dunlevy" userId="dd4b9a8537dbe9d0" providerId="LiveId" clId="{22C01542-9D0F-4C6B-B256-68166D2199F3}" dt="2022-10-01T20:54:37.568" v="4" actId="6549"/>
        <pc:sldMkLst>
          <pc:docMk/>
          <pc:sldMk cId="1604870664" sldId="356"/>
        </pc:sldMkLst>
        <pc:graphicFrameChg chg="modGraphic">
          <ac:chgData name="Bess Dunlevy" userId="dd4b9a8537dbe9d0" providerId="LiveId" clId="{22C01542-9D0F-4C6B-B256-68166D2199F3}" dt="2022-10-01T20:54:37.568" v="4" actId="6549"/>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B39073-4685-F44B-8C5B-DE688F16C47E}" type="slidenum">
              <a:rPr lang="en-US" smtClean="0"/>
              <a:t>1</a:t>
            </a:fld>
            <a:endParaRPr lang="en-US" dirty="0"/>
          </a:p>
        </p:txBody>
      </p:sp>
    </p:spTree>
    <p:extLst>
      <p:ext uri="{BB962C8B-B14F-4D97-AF65-F5344CB8AC3E}">
        <p14:creationId xmlns:p14="http://schemas.microsoft.com/office/powerpoint/2010/main" val="429494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B39073-4685-F44B-8C5B-DE688F16C47E}" type="slidenum">
              <a:rPr lang="en-US" smtClean="0"/>
              <a:t>2</a:t>
            </a:fld>
            <a:endParaRPr lang="en-US" dirty="0"/>
          </a:p>
        </p:txBody>
      </p:sp>
    </p:spTree>
    <p:extLst>
      <p:ext uri="{BB962C8B-B14F-4D97-AF65-F5344CB8AC3E}">
        <p14:creationId xmlns:p14="http://schemas.microsoft.com/office/powerpoint/2010/main" val="293034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B39073-4685-F44B-8C5B-DE688F16C47E}" type="slidenum">
              <a:rPr lang="en-US" smtClean="0"/>
              <a:t>3</a:t>
            </a:fld>
            <a:endParaRPr lang="en-US" dirty="0"/>
          </a:p>
        </p:txBody>
      </p:sp>
    </p:spTree>
    <p:extLst>
      <p:ext uri="{BB962C8B-B14F-4D97-AF65-F5344CB8AC3E}">
        <p14:creationId xmlns:p14="http://schemas.microsoft.com/office/powerpoint/2010/main" val="55068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e.smartsheet.com/try-it?trp=11594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3"/>
          <a:stretch>
            <a:fillRect/>
          </a:stretch>
        </p:blipFill>
        <p:spPr>
          <a:xfrm>
            <a:off x="-11373" y="0"/>
            <a:ext cx="12203371"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390933" y="368834"/>
            <a:ext cx="3375528" cy="67137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380825" cy="1477328"/>
          </a:xfrm>
          <a:prstGeom prst="rect">
            <a:avLst/>
          </a:prstGeom>
          <a:noFill/>
        </p:spPr>
        <p:txBody>
          <a:bodyPr wrap="square" rtlCol="0">
            <a:spAutoFit/>
          </a:bodyPr>
          <a:lstStyle/>
          <a:p>
            <a:pPr rtl="0"/>
            <a:r>
              <a:rPr lang="de-DE" sz="4500" b="1" dirty="0">
                <a:solidFill>
                  <a:schemeClr val="tx1">
                    <a:lumMod val="75000"/>
                    <a:lumOff val="25000"/>
                  </a:schemeClr>
                </a:solidFill>
                <a:latin typeface="Century Gothic" panose="020B0502020202020204" pitchFamily="34" charset="0"/>
              </a:rPr>
              <a:t>AGENDA FÜR TEAM-MEETINGS</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pPr rtl="0"/>
            <a:r>
              <a:rPr lang="de-DE" sz="2800">
                <a:latin typeface="Century Gothic" panose="020B0502020202020204" pitchFamily="34" charset="0"/>
              </a:rPr>
              <a:t>Vorlage beginnt auf Seite 2. </a:t>
            </a:r>
          </a:p>
          <a:p>
            <a:pPr rtl="0"/>
            <a:r>
              <a:rPr lang="de-DE" sz="280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6"/>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pPr rtl="0"/>
            <a:r>
              <a:rPr lang="de-DE" sz="7200">
                <a:solidFill>
                  <a:schemeClr val="tx1">
                    <a:lumMod val="65000"/>
                    <a:lumOff val="35000"/>
                  </a:schemeClr>
                </a:solidFill>
                <a:latin typeface="Century Gothic" panose="020B0502020202020204" pitchFamily="34" charset="0"/>
              </a:rPr>
              <a:t>MEETING-DETAILS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609384172"/>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rtl="0" fontAlgn="b"/>
                      <a:r>
                        <a:rPr lang="de-DE" sz="900" b="1" u="none" strike="noStrike">
                          <a:effectLst/>
                          <a:latin typeface="Century Gothic" panose="020B0502020202020204" pitchFamily="34" charset="0"/>
                        </a:rPr>
                        <a:t>TERMIN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rtl="0" fontAlgn="b"/>
                      <a:r>
                        <a:rPr lang="de-DE" sz="900" b="1" u="none" strike="noStrike">
                          <a:effectLst/>
                          <a:latin typeface="Century Gothic" panose="020B0502020202020204" pitchFamily="34" charset="0"/>
                        </a:rPr>
                        <a:t>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rtl="0" fontAlgn="b"/>
                      <a:r>
                        <a:rPr lang="de-DE" sz="900" b="1" u="none" strike="noStrike">
                          <a:effectLst/>
                          <a:latin typeface="Century Gothic" panose="020B0502020202020204" pitchFamily="34" charset="0"/>
                        </a:rPr>
                        <a:t>TITEL DES MEETINGS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rtl="0" fontAlgn="b"/>
                      <a:r>
                        <a:rPr lang="de-DE" sz="900" b="1" u="none" strike="noStrike">
                          <a:effectLst/>
                          <a:latin typeface="Century Gothic" panose="020B0502020202020204" pitchFamily="34" charset="0"/>
                        </a:rPr>
                        <a:t>STARTZEIT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de-DE" sz="900" b="1" u="none" strike="noStrike">
                          <a:effectLst/>
                          <a:latin typeface="Century Gothic" panose="020B0502020202020204" pitchFamily="34" charset="0"/>
                        </a:rPr>
                        <a:t>ENDZEIT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rtl="0" fontAlgn="b"/>
                      <a:r>
                        <a:rPr lang="de-DE" sz="900" b="1" u="none" strike="noStrike">
                          <a:effectLst/>
                          <a:latin typeface="Century Gothic" panose="020B0502020202020204" pitchFamily="34" charset="0"/>
                        </a:rPr>
                        <a:t>TEAMNAME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rtl="0" fontAlgn="b"/>
                      <a:r>
                        <a:rPr lang="de-DE" sz="900" b="1" u="none" strike="noStrike">
                          <a:effectLst/>
                          <a:latin typeface="Century Gothic" panose="020B0502020202020204" pitchFamily="34" charset="0"/>
                        </a:rPr>
                        <a:t>MODERATOR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rtl="0" fontAlgn="b"/>
                      <a:r>
                        <a:rPr lang="de-DE" sz="900" b="1" u="none" strike="noStrike">
                          <a:effectLst/>
                          <a:latin typeface="Century Gothic" panose="020B0502020202020204" pitchFamily="34" charset="0"/>
                        </a:rPr>
                        <a:t>TEAMMITGLIEDER, DIE TEILNEHMEN SOLLEN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pPr rtl="0"/>
            <a:r>
              <a:rPr lang="de-DE" sz="7200">
                <a:solidFill>
                  <a:schemeClr val="tx1">
                    <a:lumMod val="65000"/>
                    <a:lumOff val="3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1980531220"/>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rtl="0" fontAlgn="ctr"/>
                      <a:r>
                        <a:rPr lang="de-DE" sz="1000" b="1" u="none" strike="noStrike">
                          <a:effectLst/>
                          <a:latin typeface="Century Gothic" panose="020B0502020202020204" pitchFamily="34" charset="0"/>
                        </a:rPr>
                        <a:t>INHALT</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ctr"/>
                      <a:r>
                        <a:rPr lang="de-DE" sz="1000" b="1" u="none" strike="noStrike">
                          <a:effectLst/>
                          <a:latin typeface="Century Gothic" panose="020B0502020202020204" pitchFamily="34" charset="0"/>
                        </a:rPr>
                        <a:t>VORZUTRAGEN VON</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de-DE" sz="1000" b="1" u="none" strike="noStrike">
                          <a:effectLst/>
                          <a:latin typeface="Century Gothic" panose="020B0502020202020204" pitchFamily="34" charset="0"/>
                        </a:rPr>
                        <a:t>STARTZEIT</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de-DE" sz="1000" b="1" u="none" strike="noStrike">
                          <a:effectLst/>
                          <a:latin typeface="Century Gothic" panose="020B0502020202020204" pitchFamily="34" charset="0"/>
                        </a:rPr>
                        <a:t>DAUER</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127</Words>
  <Application>Microsoft Office PowerPoint</Application>
  <PresentationFormat>Widescreen</PresentationFormat>
  <Paragraphs>24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8613501398585</cp:lastModifiedBy>
  <cp:revision>10</cp:revision>
  <dcterms:created xsi:type="dcterms:W3CDTF">2022-08-01T01:58:39Z</dcterms:created>
  <dcterms:modified xsi:type="dcterms:W3CDTF">2024-03-06T16:44:04Z</dcterms:modified>
</cp:coreProperties>
</file>