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36" y="166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09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99643"/>
            <a:ext cx="6322260" cy="1200329"/>
          </a:xfrm>
          <a:prstGeom prst="rect">
            <a:avLst/>
          </a:prstGeom>
          <a:noFill/>
        </p:spPr>
        <p:txBody>
          <a:bodyPr wrap="square" rtlCol="0">
            <a:spAutoFit/>
          </a:bodyPr>
          <a:lstStyle/>
          <a:p>
            <a:pPr rtl="0"/>
            <a:r>
              <a:rPr lang="de-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598355" cy="2462213"/>
          </a:xfrm>
          <a:prstGeom prst="rect">
            <a:avLst/>
          </a:prstGeom>
          <a:noFill/>
        </p:spPr>
        <p:txBody>
          <a:bodyPr wrap="square" rtlCol="0">
            <a:spAutoFit/>
          </a:bodyPr>
          <a:lstStyle/>
          <a:p>
            <a:pPr rtl="0">
              <a:spcAft>
                <a:spcPts val="600"/>
              </a:spcAft>
            </a:pPr>
            <a:r>
              <a:rPr lang="de-DE" sz="1600" dirty="0">
                <a:latin typeface="Century Gothic" panose="020B0502020202020204" pitchFamily="34" charset="0"/>
              </a:rPr>
              <a:t>Geben Sie Projektaufgaben im Diagrammbereich ein. </a:t>
            </a:r>
          </a:p>
          <a:p>
            <a:pPr rtl="0"/>
            <a:r>
              <a:rPr lang="de-DE" sz="1600" dirty="0">
                <a:latin typeface="Century Gothic" panose="020B0502020202020204" pitchFamily="34" charset="0"/>
              </a:rPr>
              <a:t> </a:t>
            </a:r>
          </a:p>
          <a:p>
            <a:pPr rtl="0">
              <a:spcAft>
                <a:spcPts val="600"/>
              </a:spcAft>
            </a:pPr>
            <a:r>
              <a:rPr lang="de-DE" sz="1600" dirty="0">
                <a:latin typeface="Century Gothic" panose="020B0502020202020204" pitchFamily="34" charset="0"/>
              </a:rPr>
              <a:t>Geben Sie Beschriftungsverantwortliche in den Schlüssel unter dem Diagramm ein. </a:t>
            </a:r>
          </a:p>
          <a:p>
            <a:endParaRPr lang="en-US" sz="1600" dirty="0">
              <a:latin typeface="Century Gothic" panose="020B0502020202020204" pitchFamily="34" charset="0"/>
            </a:endParaRPr>
          </a:p>
          <a:p>
            <a:pPr rtl="0">
              <a:spcAft>
                <a:spcPts val="600"/>
              </a:spcAft>
            </a:pPr>
            <a:r>
              <a:rPr lang="de-DE" sz="1600" dirty="0">
                <a:latin typeface="Century Gothic" panose="020B0502020202020204" pitchFamily="34" charset="0"/>
              </a:rPr>
              <a:t>Passen Sie die Balken an die Dauer pro Aufgabe an. Fügen Sie Start- und Enddaten, Fristen, Meilensteindaten oder zusätzliche Aufgabeninformationen in die einzelnen Balken oder im Diagrammbereich ein.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62662"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VORLAGE FÜR EINFACHES GANTT-DIAGRAMM</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EINFACHES GANTT-DIAGRAMM</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de-DE" sz="900">
                          <a:solidFill>
                            <a:schemeClr val="tx1"/>
                          </a:solidFill>
                          <a:latin typeface="Century Gothic" panose="020B0502020202020204" pitchFamily="34" charset="0"/>
                        </a:rPr>
                        <a:t>AUFGABEN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de-DE" sz="1200" b="0">
                          <a:solidFill>
                            <a:schemeClr val="tx1"/>
                          </a:solidFill>
                          <a:latin typeface="Century Gothic" panose="020B0502020202020204" pitchFamily="34" charset="0"/>
                        </a:rPr>
                        <a:t>1.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2. MONAT </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200" b="0">
                          <a:solidFill>
                            <a:schemeClr val="tx1"/>
                          </a:solidFill>
                          <a:latin typeface="Century Gothic" panose="020B0502020202020204" pitchFamily="34" charset="0"/>
                        </a:rPr>
                        <a:t>3.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4.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200" b="0">
                          <a:solidFill>
                            <a:schemeClr val="tx1"/>
                          </a:solidFill>
                          <a:latin typeface="Century Gothic" panose="020B0502020202020204" pitchFamily="34" charset="0"/>
                        </a:rPr>
                        <a:t>5.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6.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de-DE" sz="1000" b="0">
                          <a:solidFill>
                            <a:schemeClr val="tx1"/>
                          </a:solidFill>
                          <a:latin typeface="Century Gothic" panose="020B0502020202020204" pitchFamily="34" charset="0"/>
                        </a:rPr>
                        <a:t>Aufgabe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a:solidFill>
                            <a:schemeClr val="tx1"/>
                          </a:solidFill>
                          <a:latin typeface="Century Gothic" panose="020B0502020202020204" pitchFamily="34" charset="0"/>
                        </a:rPr>
                        <a:t>Aufgabe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Fällig am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a:r>
              <a:rPr lang="de-DE" sz="1000" dirty="0">
                <a:solidFill>
                  <a:schemeClr val="tx1"/>
                </a:solidFill>
                <a:latin typeface="Century Gothic" panose="020B0502020202020204" pitchFamily="34" charset="0"/>
              </a:rPr>
              <a:t>Fällig am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a:r>
              <a:rPr lang="de-DE" sz="1000" dirty="0">
                <a:solidFill>
                  <a:schemeClr val="tx1"/>
                </a:solidFill>
                <a:latin typeface="Century Gothic" panose="020B0502020202020204" pitchFamily="34" charset="0"/>
              </a:rPr>
              <a:t>Meilenstein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a:r>
              <a:rPr lang="de-DE" sz="1000" dirty="0">
                <a:solidFill>
                  <a:schemeClr val="tx1"/>
                </a:solidFill>
                <a:latin typeface="Century Gothic" panose="020B0502020202020204" pitchFamily="34" charset="0"/>
              </a:rPr>
              <a:t>Überprüfung erforderlich</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Fällig am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Fällig am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Fällig am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Fällig am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Fällig am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de-DE" sz="1000">
                <a:latin typeface="Century Gothic" panose="020B0502020202020204" pitchFamily="34" charset="0"/>
              </a:rPr>
              <a:t>Aufgabenverantwortlicher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800">
                  <a:solidFill>
                    <a:schemeClr val="tx1"/>
                  </a:solidFill>
                  <a:latin typeface="Century Gothic" panose="020B0502020202020204" pitchFamily="34" charset="0"/>
                </a:rPr>
                <a:t>HEUTE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1000">
                <a:solidFill>
                  <a:schemeClr val="tx1"/>
                </a:solidFill>
                <a:latin typeface="Century Gothic" panose="020B0502020202020204" pitchFamily="34" charset="0"/>
              </a:rPr>
              <a:t>Meilenstein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499140078"/>
              </p:ext>
            </p:extLst>
          </p:nvPr>
        </p:nvGraphicFramePr>
        <p:xfrm>
          <a:off x="787790" y="1050352"/>
          <a:ext cx="10227213" cy="2534677"/>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534677">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1</TotalTime>
  <Words>251</Words>
  <Application>Microsoft Office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4</cp:revision>
  <cp:lastPrinted>2020-08-31T22:23:58Z</cp:lastPrinted>
  <dcterms:created xsi:type="dcterms:W3CDTF">2020-10-13T17:45:05Z</dcterms:created>
  <dcterms:modified xsi:type="dcterms:W3CDTF">2024-03-04T10:30:29Z</dcterms:modified>
</cp:coreProperties>
</file>