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1557"/>
            <a:ext cx="6572976"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708638" cy="1646605"/>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Ziele und Vorgaben im Diagrammbereich ein. </a:t>
            </a:r>
          </a:p>
          <a:p>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Passen Sie die Balken der einzelnen Aufgaben so an, dass sie die Dauer darstellen. Fügen Sie Meilensteindaten und zusätzliche Informationen in die einzelnen Balken oder im Diagrammbereich ein. Fassen Sie die Ergebnisse in der untersten Zeile zusammen.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83872"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VORLAGE FÜR VIERTELJÄHRLICHES GANTT-DIAGRAMM</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VIERTELJÄHRLICHES GANTT-DIAGRAMM</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de-DE" sz="1200" b="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de-DE" sz="900" b="1">
                          <a:solidFill>
                            <a:schemeClr val="tx1"/>
                          </a:solidFill>
                          <a:latin typeface="Century Gothic" panose="020B0502020202020204" pitchFamily="34" charset="0"/>
                        </a:rPr>
                        <a:t>VORGABEN UND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de-DE"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MRZ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de-DE" sz="1000">
                          <a:solidFill>
                            <a:schemeClr val="tx1"/>
                          </a:solidFill>
                          <a:latin typeface="Century Gothic" panose="020B0502020202020204" pitchFamily="34" charset="0"/>
                        </a:rPr>
                        <a:t>Vorgabe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de-DE" sz="1000">
                          <a:solidFill>
                            <a:schemeClr val="tx1"/>
                          </a:solidFill>
                          <a:latin typeface="Century Gothic" panose="020B0502020202020204" pitchFamily="34" charset="0"/>
                        </a:rPr>
                        <a:t>Vorgabe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de-DE" sz="1000">
                          <a:solidFill>
                            <a:schemeClr val="tx1"/>
                          </a:solidFill>
                          <a:latin typeface="Century Gothic" panose="020B0502020202020204" pitchFamily="34" charset="0"/>
                        </a:rPr>
                        <a:t>Vorgabe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de-DE" sz="1000">
                          <a:solidFill>
                            <a:schemeClr val="tx1"/>
                          </a:solidFill>
                          <a:latin typeface="Century Gothic" panose="020B0502020202020204" pitchFamily="34" charset="0"/>
                        </a:rPr>
                        <a:t>Vorgabe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de-DE" sz="1000">
                          <a:solidFill>
                            <a:schemeClr val="tx1"/>
                          </a:solidFill>
                          <a:latin typeface="Century Gothic" panose="020B0502020202020204" pitchFamily="34" charset="0"/>
                        </a:rPr>
                        <a:t>Vorgabe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de-DE" sz="100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de-DE" sz="100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de-DE" sz="100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de-DE" sz="100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de-DE" sz="100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de-DE" sz="1400" b="1">
                          <a:solidFill>
                            <a:schemeClr val="tx1"/>
                          </a:solidFill>
                          <a:latin typeface="Century Gothic" panose="020B0502020202020204" pitchFamily="34" charset="0"/>
                        </a:rPr>
                        <a:t>ERGEBNISSE</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a:p>
            <a:pPr algn="ctr" rtl="0"/>
            <a:r>
              <a:rPr lang="de-DE" sz="140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a:p>
            <a:pPr algn="ctr" rtl="0"/>
            <a:r>
              <a:rPr lang="de-DE" sz="140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a:p>
            <a:pPr algn="ctr" rtl="0"/>
            <a:r>
              <a:rPr lang="de-DE" sz="140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a:p>
            <a:pPr algn="ctr" rtl="0"/>
            <a:r>
              <a:rPr lang="de-DE" sz="140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VIERTELJÄHRLICHES GANTT-DIAGRAMM</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de-DE" sz="1200" b="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de-DE" sz="1200" b="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de-DE" sz="900" b="1">
                          <a:solidFill>
                            <a:schemeClr val="tx1"/>
                          </a:solidFill>
                          <a:latin typeface="Century Gothic" panose="020B0502020202020204" pitchFamily="34" charset="0"/>
                        </a:rPr>
                        <a:t>VORGABEN UND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de-DE"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MRZ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de-DE" sz="1100">
                          <a:solidFill>
                            <a:schemeClr val="tx1"/>
                          </a:solidFill>
                          <a:latin typeface="Century Gothic" panose="020B0502020202020204" pitchFamily="34" charset="0"/>
                        </a:rPr>
                        <a:t>Vorgabe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de-DE" sz="1100">
                          <a:solidFill>
                            <a:schemeClr val="tx1"/>
                          </a:solidFill>
                          <a:latin typeface="Century Gothic" panose="020B0502020202020204" pitchFamily="34" charset="0"/>
                        </a:rPr>
                        <a:t>Vorgabe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de-DE" sz="1100">
                          <a:solidFill>
                            <a:schemeClr val="tx1"/>
                          </a:solidFill>
                          <a:latin typeface="Century Gothic" panose="020B0502020202020204" pitchFamily="34" charset="0"/>
                        </a:rPr>
                        <a:t>Vorgabe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de-DE" sz="1100">
                          <a:solidFill>
                            <a:schemeClr val="tx1"/>
                          </a:solidFill>
                          <a:latin typeface="Century Gothic" panose="020B0502020202020204" pitchFamily="34" charset="0"/>
                        </a:rPr>
                        <a:t>Vorgabe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de-DE" sz="1100">
                          <a:solidFill>
                            <a:schemeClr val="tx1"/>
                          </a:solidFill>
                          <a:latin typeface="Century Gothic" panose="020B0502020202020204" pitchFamily="34" charset="0"/>
                        </a:rPr>
                        <a:t>Vorgabe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de-DE" sz="110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de-DE" sz="110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de-DE" sz="110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de-DE" sz="110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de-DE" sz="110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de-DE" sz="1400" b="1">
                          <a:solidFill>
                            <a:schemeClr val="tx1"/>
                          </a:solidFill>
                          <a:latin typeface="Century Gothic" panose="020B0502020202020204" pitchFamily="34" charset="0"/>
                        </a:rPr>
                        <a:t>ERGEBNISSE</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ERGEBNISDATEN</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099212"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0" name="Rectangle 59">
            <a:extLst>
              <a:ext uri="{FF2B5EF4-FFF2-40B4-BE49-F238E27FC236}">
                <a16:creationId xmlns:a16="http://schemas.microsoft.com/office/drawing/2014/main" id="{41180AA8-EEBE-7347-9A43-2031788276D0}"/>
              </a:ext>
            </a:extLst>
          </p:cNvPr>
          <p:cNvSpPr/>
          <p:nvPr/>
        </p:nvSpPr>
        <p:spPr>
          <a:xfrm>
            <a:off x="6099212"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1" name="Rectangle 60">
            <a:extLst>
              <a:ext uri="{FF2B5EF4-FFF2-40B4-BE49-F238E27FC236}">
                <a16:creationId xmlns:a16="http://schemas.microsoft.com/office/drawing/2014/main" id="{B7B4CB11-1B5E-464C-95DB-C4690FA55904}"/>
              </a:ext>
            </a:extLst>
          </p:cNvPr>
          <p:cNvSpPr/>
          <p:nvPr/>
        </p:nvSpPr>
        <p:spPr>
          <a:xfrm>
            <a:off x="6099212"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2" name="Rectangle 61">
            <a:extLst>
              <a:ext uri="{FF2B5EF4-FFF2-40B4-BE49-F238E27FC236}">
                <a16:creationId xmlns:a16="http://schemas.microsoft.com/office/drawing/2014/main" id="{79211352-5DB1-6C46-94F8-D55CD483F565}"/>
              </a:ext>
            </a:extLst>
          </p:cNvPr>
          <p:cNvSpPr/>
          <p:nvPr/>
        </p:nvSpPr>
        <p:spPr>
          <a:xfrm>
            <a:off x="6099212"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3" name="Rectangle 62">
            <a:extLst>
              <a:ext uri="{FF2B5EF4-FFF2-40B4-BE49-F238E27FC236}">
                <a16:creationId xmlns:a16="http://schemas.microsoft.com/office/drawing/2014/main" id="{A3E3C820-F16C-4C48-B85D-201B58B23995}"/>
              </a:ext>
            </a:extLst>
          </p:cNvPr>
          <p:cNvSpPr/>
          <p:nvPr/>
        </p:nvSpPr>
        <p:spPr>
          <a:xfrm>
            <a:off x="6099212"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4" name="Rectangle 63">
            <a:extLst>
              <a:ext uri="{FF2B5EF4-FFF2-40B4-BE49-F238E27FC236}">
                <a16:creationId xmlns:a16="http://schemas.microsoft.com/office/drawing/2014/main" id="{1393CBB6-B934-7E48-B815-E9AE73D9F1FD}"/>
              </a:ext>
            </a:extLst>
          </p:cNvPr>
          <p:cNvSpPr/>
          <p:nvPr/>
        </p:nvSpPr>
        <p:spPr>
          <a:xfrm>
            <a:off x="6099212"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66" name="Rectangle 65">
            <a:extLst>
              <a:ext uri="{FF2B5EF4-FFF2-40B4-BE49-F238E27FC236}">
                <a16:creationId xmlns:a16="http://schemas.microsoft.com/office/drawing/2014/main" id="{D639DE8E-A2BE-2A48-9927-20CC1DCC200F}"/>
              </a:ext>
            </a:extLst>
          </p:cNvPr>
          <p:cNvSpPr/>
          <p:nvPr/>
        </p:nvSpPr>
        <p:spPr>
          <a:xfrm>
            <a:off x="6099212"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70" name="Rectangle 69">
            <a:extLst>
              <a:ext uri="{FF2B5EF4-FFF2-40B4-BE49-F238E27FC236}">
                <a16:creationId xmlns:a16="http://schemas.microsoft.com/office/drawing/2014/main" id="{1304CA7F-AD05-C040-9AB3-5ECF91CB8C88}"/>
              </a:ext>
            </a:extLst>
          </p:cNvPr>
          <p:cNvSpPr/>
          <p:nvPr/>
        </p:nvSpPr>
        <p:spPr>
          <a:xfrm>
            <a:off x="6099212"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71" name="Rectangle 70">
            <a:extLst>
              <a:ext uri="{FF2B5EF4-FFF2-40B4-BE49-F238E27FC236}">
                <a16:creationId xmlns:a16="http://schemas.microsoft.com/office/drawing/2014/main" id="{653F9964-BB55-4744-BD5B-F15BF475EEFE}"/>
              </a:ext>
            </a:extLst>
          </p:cNvPr>
          <p:cNvSpPr/>
          <p:nvPr/>
        </p:nvSpPr>
        <p:spPr>
          <a:xfrm>
            <a:off x="6099212"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
        <p:nvSpPr>
          <p:cNvPr id="72" name="Rectangle 71">
            <a:extLst>
              <a:ext uri="{FF2B5EF4-FFF2-40B4-BE49-F238E27FC236}">
                <a16:creationId xmlns:a16="http://schemas.microsoft.com/office/drawing/2014/main" id="{1CA42112-AD9B-8343-A68E-9028E6E29245}"/>
              </a:ext>
            </a:extLst>
          </p:cNvPr>
          <p:cNvSpPr/>
          <p:nvPr/>
        </p:nvSpPr>
        <p:spPr>
          <a:xfrm>
            <a:off x="6099212"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50" dirty="0">
                <a:solidFill>
                  <a:schemeClr val="tx1"/>
                </a:solidFill>
                <a:latin typeface="Century Gothic" panose="020B0502020202020204" pitchFamily="34" charset="0"/>
              </a:rPr>
              <a:t>Anmer-kungen</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278716171"/>
              </p:ext>
            </p:extLst>
          </p:nvPr>
        </p:nvGraphicFramePr>
        <p:xfrm>
          <a:off x="787790" y="1050352"/>
          <a:ext cx="10227213" cy="2549191"/>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549191">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4</TotalTime>
  <Words>264</Words>
  <Application>Microsoft Office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5</cp:revision>
  <cp:lastPrinted>2020-08-31T22:23:58Z</cp:lastPrinted>
  <dcterms:created xsi:type="dcterms:W3CDTF">2020-10-13T17:46:00Z</dcterms:created>
  <dcterms:modified xsi:type="dcterms:W3CDTF">2024-03-04T10:30:19Z</dcterms:modified>
</cp:coreProperties>
</file>