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
  </p:notesMasterIdLst>
  <p:sldIdLst>
    <p:sldId id="258" r:id="rId2"/>
    <p:sldId id="256" r:id="rId3"/>
    <p:sldId id="296"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A622"/>
    <a:srgbClr val="5E913E"/>
    <a:srgbClr val="CE1D02"/>
    <a:srgbClr val="4DACA4"/>
    <a:srgbClr val="D578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3" autoAdjust="0"/>
    <p:restoredTop sz="94674"/>
  </p:normalViewPr>
  <p:slideViewPr>
    <p:cSldViewPr snapToGrid="0" snapToObjects="1">
      <p:cViewPr varScale="1">
        <p:scale>
          <a:sx n="78" d="100"/>
          <a:sy n="78" d="100"/>
        </p:scale>
        <p:origin x="72" y="172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8FC3CD-E249-D242-B0FD-256D48479939}" type="datetimeFigureOut">
              <a:rPr lang="en-US" smtClean="0"/>
              <a:t>3/4/2024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F576D5-000D-554C-8B65-AAB45960D297}" type="slidenum">
              <a:rPr lang="en-US" smtClean="0"/>
              <a:t>‹#›</a:t>
            </a:fld>
            <a:endParaRPr lang="en-US"/>
          </a:p>
        </p:txBody>
      </p:sp>
    </p:spTree>
    <p:extLst>
      <p:ext uri="{BB962C8B-B14F-4D97-AF65-F5344CB8AC3E}">
        <p14:creationId xmlns:p14="http://schemas.microsoft.com/office/powerpoint/2010/main" val="16537562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040290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3782694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3/4/2024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3/4/2024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3/4/2024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3/4/2024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3/4/2024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accent1">
                <a:lumMod val="20000"/>
                <a:lumOff val="80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3/4/2024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1091801"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sp>
        <p:nvSpPr>
          <p:cNvPr id="8" name="Rectangle 7"/>
          <p:cNvSpPr/>
          <p:nvPr/>
        </p:nvSpPr>
        <p:spPr>
          <a:xfrm>
            <a:off x="0" y="6343724"/>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PROJEKTZEITPLAN</a:t>
            </a:r>
          </a:p>
        </p:txBody>
      </p: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rcRect/>
          <a:stretch/>
        </p:blipFill>
        <p:spPr>
          <a:xfrm>
            <a:off x="9222443" y="307317"/>
            <a:ext cx="2552023" cy="507585"/>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552992" y="1564789"/>
            <a:ext cx="11221474" cy="1015663"/>
          </a:xfrm>
          <a:prstGeom prst="rect">
            <a:avLst/>
          </a:prstGeom>
          <a:noFill/>
        </p:spPr>
        <p:txBody>
          <a:bodyPr wrap="square" rtlCol="0">
            <a:spAutoFit/>
          </a:bodyPr>
          <a:lstStyle/>
          <a:p>
            <a:pPr rtl="0"/>
            <a:r>
              <a:rPr lang="de-DE" sz="6000">
                <a:latin typeface="Century Gothic" panose="020B0502020202020204" pitchFamily="34" charset="0"/>
              </a:rPr>
              <a:t>PROJEKTNAME</a:t>
            </a:r>
          </a:p>
        </p:txBody>
      </p:sp>
      <p:sp>
        <p:nvSpPr>
          <p:cNvPr id="9" name="TextBox 8">
            <a:extLst>
              <a:ext uri="{FF2B5EF4-FFF2-40B4-BE49-F238E27FC236}">
                <a16:creationId xmlns:a16="http://schemas.microsoft.com/office/drawing/2014/main" id="{BE98E647-E4C9-4B4B-888B-2F662C468983}"/>
              </a:ext>
            </a:extLst>
          </p:cNvPr>
          <p:cNvSpPr txBox="1"/>
          <p:nvPr/>
        </p:nvSpPr>
        <p:spPr>
          <a:xfrm>
            <a:off x="552992" y="3543420"/>
            <a:ext cx="7854449" cy="1015663"/>
          </a:xfrm>
          <a:prstGeom prst="rect">
            <a:avLst/>
          </a:prstGeom>
          <a:noFill/>
        </p:spPr>
        <p:txBody>
          <a:bodyPr wrap="square" rtlCol="0">
            <a:spAutoFit/>
          </a:bodyPr>
          <a:lstStyle/>
          <a:p>
            <a:pPr rtl="0"/>
            <a:r>
              <a:rPr lang="de-DE" sz="2000" dirty="0">
                <a:latin typeface="Century Gothic" panose="020B0502020202020204" pitchFamily="34" charset="0"/>
              </a:rPr>
              <a:t>PROJEKTMANAGER: </a:t>
            </a:r>
          </a:p>
          <a:p>
            <a:endParaRPr lang="en-US" sz="2000" dirty="0">
              <a:latin typeface="Century Gothic" panose="020B0502020202020204" pitchFamily="34" charset="0"/>
            </a:endParaRPr>
          </a:p>
          <a:p>
            <a:pPr rtl="0"/>
            <a:r>
              <a:rPr lang="de-DE" sz="2000" dirty="0">
                <a:latin typeface="Century Gothic" panose="020B0502020202020204" pitchFamily="34" charset="0"/>
              </a:rPr>
              <a:t>00.00.0000</a:t>
            </a:r>
          </a:p>
        </p:txBody>
      </p:sp>
      <p:cxnSp>
        <p:nvCxnSpPr>
          <p:cNvPr id="3" name="Straight Connector 2">
            <a:extLst>
              <a:ext uri="{FF2B5EF4-FFF2-40B4-BE49-F238E27FC236}">
                <a16:creationId xmlns:a16="http://schemas.microsoft.com/office/drawing/2014/main" id="{75C502E9-323D-6147-AE85-54814FCF265C}"/>
              </a:ext>
            </a:extLst>
          </p:cNvPr>
          <p:cNvCxnSpPr>
            <a:cxnSpLocks/>
          </p:cNvCxnSpPr>
          <p:nvPr/>
        </p:nvCxnSpPr>
        <p:spPr>
          <a:xfrm>
            <a:off x="552992" y="2766174"/>
            <a:ext cx="11070972" cy="0"/>
          </a:xfrm>
          <a:prstGeom prst="line">
            <a:avLst/>
          </a:prstGeom>
        </p:spPr>
        <p:style>
          <a:lnRef idx="1">
            <a:schemeClr val="dk1"/>
          </a:lnRef>
          <a:fillRef idx="0">
            <a:schemeClr val="dk1"/>
          </a:fillRef>
          <a:effectRef idx="0">
            <a:schemeClr val="dk1"/>
          </a:effectRef>
          <a:fontRef idx="minor">
            <a:schemeClr val="tx1"/>
          </a:fontRef>
        </p:style>
      </p:cxnSp>
      <p:grpSp>
        <p:nvGrpSpPr>
          <p:cNvPr id="14" name="Group 13">
            <a:extLst>
              <a:ext uri="{FF2B5EF4-FFF2-40B4-BE49-F238E27FC236}">
                <a16:creationId xmlns:a16="http://schemas.microsoft.com/office/drawing/2014/main" id="{273E4A99-8E98-9C49-BEA2-1DA828E7F9B3}"/>
              </a:ext>
            </a:extLst>
          </p:cNvPr>
          <p:cNvGrpSpPr/>
          <p:nvPr/>
        </p:nvGrpSpPr>
        <p:grpSpPr>
          <a:xfrm>
            <a:off x="8691080" y="2913827"/>
            <a:ext cx="2932884" cy="2890404"/>
            <a:chOff x="415636" y="923060"/>
            <a:chExt cx="2932884" cy="2890404"/>
          </a:xfrm>
        </p:grpSpPr>
        <p:sp>
          <p:nvSpPr>
            <p:cNvPr id="15" name="Oval 14">
              <a:extLst>
                <a:ext uri="{FF2B5EF4-FFF2-40B4-BE49-F238E27FC236}">
                  <a16:creationId xmlns:a16="http://schemas.microsoft.com/office/drawing/2014/main" id="{BFDED863-2973-1644-9532-648285F6B0E9}"/>
                </a:ext>
              </a:extLst>
            </p:cNvPr>
            <p:cNvSpPr/>
            <p:nvPr/>
          </p:nvSpPr>
          <p:spPr>
            <a:xfrm>
              <a:off x="415636" y="923060"/>
              <a:ext cx="2932884" cy="2890404"/>
            </a:xfrm>
            <a:prstGeom prst="ellipse">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5-Point Star 15">
              <a:extLst>
                <a:ext uri="{FF2B5EF4-FFF2-40B4-BE49-F238E27FC236}">
                  <a16:creationId xmlns:a16="http://schemas.microsoft.com/office/drawing/2014/main" id="{8A17C04B-3B6F-B640-8C13-8A28DEB19342}"/>
                </a:ext>
              </a:extLst>
            </p:cNvPr>
            <p:cNvSpPr/>
            <p:nvPr/>
          </p:nvSpPr>
          <p:spPr>
            <a:xfrm>
              <a:off x="666342" y="1048616"/>
              <a:ext cx="2431473" cy="2431473"/>
            </a:xfrm>
            <a:prstGeom prst="star5">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Box 18">
              <a:extLst>
                <a:ext uri="{FF2B5EF4-FFF2-40B4-BE49-F238E27FC236}">
                  <a16:creationId xmlns:a16="http://schemas.microsoft.com/office/drawing/2014/main" id="{9EA10552-11D4-8049-A191-37D70CB0C373}"/>
                </a:ext>
              </a:extLst>
            </p:cNvPr>
            <p:cNvSpPr txBox="1"/>
            <p:nvPr/>
          </p:nvSpPr>
          <p:spPr>
            <a:xfrm>
              <a:off x="666341" y="1644986"/>
              <a:ext cx="2431473" cy="1446550"/>
            </a:xfrm>
            <a:prstGeom prst="rect">
              <a:avLst/>
            </a:prstGeom>
            <a:noFill/>
          </p:spPr>
          <p:txBody>
            <a:bodyPr wrap="square" rtlCol="0">
              <a:spAutoFit/>
            </a:bodyPr>
            <a:lstStyle/>
            <a:p>
              <a:pPr algn="ctr" rtl="0"/>
              <a:r>
                <a:rPr lang="de-DE" sz="4400" b="1">
                  <a:solidFill>
                    <a:schemeClr val="bg1"/>
                  </a:solidFill>
                  <a:latin typeface="Century Gothic" panose="020B0502020202020204" pitchFamily="34" charset="0"/>
                </a:rPr>
                <a:t>IHR</a:t>
              </a:r>
            </a:p>
            <a:p>
              <a:pPr algn="ctr" rtl="0"/>
              <a:r>
                <a:rPr lang="de-DE" sz="4400" b="1">
                  <a:solidFill>
                    <a:schemeClr val="bg1"/>
                  </a:solidFill>
                  <a:latin typeface="Century Gothic" panose="020B0502020202020204" pitchFamily="34" charset="0"/>
                </a:rPr>
                <a:t>LOGO</a:t>
              </a:r>
            </a:p>
          </p:txBody>
        </p:sp>
      </p:grpSp>
    </p:spTree>
    <p:extLst>
      <p:ext uri="{BB962C8B-B14F-4D97-AF65-F5344CB8AC3E}">
        <p14:creationId xmlns:p14="http://schemas.microsoft.com/office/powerpoint/2010/main" val="5363284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tx1">
                <a:lumMod val="65000"/>
                <a:lumOff val="35000"/>
              </a:schemeClr>
            </a:gs>
          </a:gsLst>
          <a:lin ang="13500000" scaled="1"/>
          <a:tileRect/>
        </a:gradFill>
        <a:effectLst/>
      </p:bgPr>
    </p:bg>
    <p:spTree>
      <p:nvGrpSpPr>
        <p:cNvPr id="1" name=""/>
        <p:cNvGrpSpPr/>
        <p:nvPr/>
      </p:nvGrpSpPr>
      <p:grpSpPr>
        <a:xfrm>
          <a:off x="0" y="0"/>
          <a:ext cx="0" cy="0"/>
          <a:chOff x="0" y="0"/>
          <a:chExt cx="0" cy="0"/>
        </a:xfrm>
      </p:grpSpPr>
      <p:sp>
        <p:nvSpPr>
          <p:cNvPr id="11" name="Rounded Rectangle 10"/>
          <p:cNvSpPr/>
          <p:nvPr/>
        </p:nvSpPr>
        <p:spPr>
          <a:xfrm>
            <a:off x="821273"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nvGrpSpPr>
          <p:cNvPr id="2" name="Group 1"/>
          <p:cNvGrpSpPr/>
          <p:nvPr/>
        </p:nvGrpSpPr>
        <p:grpSpPr>
          <a:xfrm>
            <a:off x="699742" y="2331672"/>
            <a:ext cx="1524040" cy="1524040"/>
            <a:chOff x="5370911" y="714784"/>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23" name="Oval 22"/>
            <p:cNvSpPr/>
            <p:nvPr/>
          </p:nvSpPr>
          <p:spPr>
            <a:xfrm>
              <a:off x="5370911" y="714784"/>
              <a:ext cx="785390" cy="785390"/>
            </a:xfrm>
            <a:prstGeom prst="ellipse">
              <a:avLst/>
            </a:prstGeom>
            <a:solidFill>
              <a:schemeClr val="tx1"/>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24" name="Oval 23"/>
            <p:cNvSpPr/>
            <p:nvPr/>
          </p:nvSpPr>
          <p:spPr>
            <a:xfrm>
              <a:off x="5531687" y="875560"/>
              <a:ext cx="463840" cy="463838"/>
            </a:xfrm>
            <a:prstGeom prst="ellips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8" name="Rectangle 7"/>
          <p:cNvSpPr/>
          <p:nvPr/>
        </p:nvSpPr>
        <p:spPr>
          <a:xfrm>
            <a:off x="0" y="6333892"/>
            <a:ext cx="12192000" cy="524107"/>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524107">
                <a:moveTo>
                  <a:pt x="0" y="3171"/>
                </a:moveTo>
                <a:lnTo>
                  <a:pt x="11054576" y="0"/>
                </a:lnTo>
                <a:lnTo>
                  <a:pt x="11296185" y="159836"/>
                </a:lnTo>
                <a:lnTo>
                  <a:pt x="11508059" y="3718"/>
                </a:lnTo>
                <a:lnTo>
                  <a:pt x="12192000" y="3171"/>
                </a:lnTo>
                <a:lnTo>
                  <a:pt x="12192000" y="524107"/>
                </a:lnTo>
                <a:lnTo>
                  <a:pt x="0" y="524107"/>
                </a:lnTo>
                <a:lnTo>
                  <a:pt x="0" y="3171"/>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 name="TextBox 6"/>
          <p:cNvSpPr txBox="1"/>
          <p:nvPr/>
        </p:nvSpPr>
        <p:spPr>
          <a:xfrm>
            <a:off x="5863533" y="6477000"/>
            <a:ext cx="6201508" cy="369332"/>
          </a:xfrm>
          <a:prstGeom prst="rect">
            <a:avLst/>
          </a:prstGeom>
          <a:noFill/>
        </p:spPr>
        <p:txBody>
          <a:bodyPr wrap="square" rtlCol="0">
            <a:spAutoFit/>
          </a:bodyPr>
          <a:lstStyle/>
          <a:p>
            <a:pPr algn="r" rtl="0"/>
            <a:r>
              <a:rPr lang="de-DE" b="1">
                <a:solidFill>
                  <a:schemeClr val="bg1"/>
                </a:solidFill>
                <a:latin typeface="Century Gothic" panose="020B0502020202020204" pitchFamily="34" charset="0"/>
                <a:ea typeface="Arial" charset="0"/>
                <a:cs typeface="Arial" charset="0"/>
              </a:rPr>
              <a:t>PROJEKTZEITPLAN</a:t>
            </a:r>
          </a:p>
        </p:txBody>
      </p:sp>
      <p:grpSp>
        <p:nvGrpSpPr>
          <p:cNvPr id="3" name="Group 2"/>
          <p:cNvGrpSpPr/>
          <p:nvPr/>
        </p:nvGrpSpPr>
        <p:grpSpPr>
          <a:xfrm>
            <a:off x="2574627" y="2331672"/>
            <a:ext cx="1524040" cy="1524040"/>
            <a:chOff x="6038094" y="2163610"/>
            <a:chExt cx="785390" cy="78539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8" name="Oval 37"/>
            <p:cNvSpPr/>
            <p:nvPr/>
          </p:nvSpPr>
          <p:spPr>
            <a:xfrm>
              <a:off x="6038094" y="2163610"/>
              <a:ext cx="785390" cy="785390"/>
            </a:xfrm>
            <a:prstGeom prst="ellipse">
              <a:avLst/>
            </a:prstGeom>
            <a:solidFill>
              <a:schemeClr val="accent6">
                <a:lumMod val="75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9" name="Oval 38"/>
            <p:cNvSpPr/>
            <p:nvPr/>
          </p:nvSpPr>
          <p:spPr>
            <a:xfrm>
              <a:off x="6198870" y="2324386"/>
              <a:ext cx="463840" cy="463838"/>
            </a:xfrm>
            <a:prstGeom prst="ellipse">
              <a:avLst/>
            </a:prstGeom>
            <a:solidFill>
              <a:srgbClr val="5E913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4" name="Group 3"/>
          <p:cNvGrpSpPr/>
          <p:nvPr/>
        </p:nvGrpSpPr>
        <p:grpSpPr>
          <a:xfrm>
            <a:off x="6364103"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40" name="Oval 39"/>
            <p:cNvSpPr/>
            <p:nvPr/>
          </p:nvSpPr>
          <p:spPr>
            <a:xfrm>
              <a:off x="6414070" y="3473042"/>
              <a:ext cx="805851" cy="805850"/>
            </a:xfrm>
            <a:prstGeom prst="ellipse">
              <a:avLst/>
            </a:prstGeom>
            <a:solidFill>
              <a:srgbClr val="F0A62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1" name="Oval 40"/>
            <p:cNvSpPr/>
            <p:nvPr/>
          </p:nvSpPr>
          <p:spPr>
            <a:xfrm>
              <a:off x="6563768" y="3622740"/>
              <a:ext cx="506456" cy="506454"/>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55" name="Group 54"/>
          <p:cNvGrpSpPr/>
          <p:nvPr/>
        </p:nvGrpSpPr>
        <p:grpSpPr>
          <a:xfrm>
            <a:off x="1021846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42" name="Oval 41"/>
            <p:cNvSpPr/>
            <p:nvPr/>
          </p:nvSpPr>
          <p:spPr>
            <a:xfrm>
              <a:off x="7947750" y="2592045"/>
              <a:ext cx="818828" cy="818828"/>
            </a:xfrm>
            <a:prstGeom prst="ellipse">
              <a:avLst/>
            </a:prstGeom>
            <a:solidFill>
              <a:srgbClr val="C0000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43" name="Oval 42"/>
            <p:cNvSpPr/>
            <p:nvPr/>
          </p:nvSpPr>
          <p:spPr>
            <a:xfrm>
              <a:off x="8123286" y="2767581"/>
              <a:ext cx="467755" cy="467755"/>
            </a:xfrm>
            <a:prstGeom prst="ellipse">
              <a:avLst/>
            </a:prstGeom>
            <a:solidFill>
              <a:srgbClr val="CE1D0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28" name="TextBox 27"/>
          <p:cNvSpPr txBox="1"/>
          <p:nvPr/>
        </p:nvSpPr>
        <p:spPr>
          <a:xfrm>
            <a:off x="1104439" y="2493527"/>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1</a:t>
            </a:r>
          </a:p>
        </p:txBody>
      </p:sp>
      <p:sp>
        <p:nvSpPr>
          <p:cNvPr id="6" name="Striped Right Arrow 5"/>
          <p:cNvSpPr/>
          <p:nvPr/>
        </p:nvSpPr>
        <p:spPr>
          <a:xfrm>
            <a:off x="77636"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0" name="TextBox 29"/>
          <p:cNvSpPr txBox="1"/>
          <p:nvPr/>
        </p:nvSpPr>
        <p:spPr>
          <a:xfrm>
            <a:off x="147987" y="2995329"/>
            <a:ext cx="721241" cy="261610"/>
          </a:xfrm>
          <a:prstGeom prst="rect">
            <a:avLst/>
          </a:prstGeom>
          <a:noFill/>
        </p:spPr>
        <p:txBody>
          <a:bodyPr wrap="square" rtlCol="0">
            <a:spAutoFit/>
          </a:bodyPr>
          <a:lstStyle/>
          <a:p>
            <a:pPr rtl="0"/>
            <a:r>
              <a:rPr lang="de-DE" sz="1100" b="1">
                <a:effectLst>
                  <a:glow rad="63500">
                    <a:schemeClr val="bg1">
                      <a:alpha val="40000"/>
                    </a:schemeClr>
                  </a:glow>
                </a:effectLst>
                <a:latin typeface="Century Gothic" panose="020B0502020202020204" pitchFamily="34" charset="0"/>
                <a:ea typeface="Arial" charset="0"/>
                <a:cs typeface="Arial" charset="0"/>
              </a:rPr>
              <a:t>PHASE</a:t>
            </a:r>
          </a:p>
        </p:txBody>
      </p:sp>
      <p:grpSp>
        <p:nvGrpSpPr>
          <p:cNvPr id="33" name="Group 32"/>
          <p:cNvGrpSpPr/>
          <p:nvPr/>
        </p:nvGrpSpPr>
        <p:grpSpPr>
          <a:xfrm>
            <a:off x="4449512" y="2331672"/>
            <a:ext cx="1563746" cy="1563742"/>
            <a:chOff x="6414070" y="3473042"/>
            <a:chExt cx="805851" cy="805850"/>
          </a:xfrm>
          <a:effectLst>
            <a:outerShdw blurRad="165100" dist="114300" dir="8100000" algn="tr" rotWithShape="0">
              <a:prstClr val="black">
                <a:alpha val="40000"/>
              </a:prstClr>
            </a:outerShdw>
            <a:reflection blurRad="38100" stA="29000" endPos="92000" dist="38100" dir="5400000" sy="-100000" algn="bl" rotWithShape="0"/>
          </a:effectLst>
        </p:grpSpPr>
        <p:sp>
          <p:nvSpPr>
            <p:cNvPr id="34" name="Oval 33"/>
            <p:cNvSpPr/>
            <p:nvPr/>
          </p:nvSpPr>
          <p:spPr>
            <a:xfrm>
              <a:off x="6414070" y="3473042"/>
              <a:ext cx="805851" cy="805850"/>
            </a:xfrm>
            <a:prstGeom prst="ellipse">
              <a:avLst/>
            </a:prstGeom>
            <a:solidFill>
              <a:srgbClr val="00B050"/>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35" name="Oval 34"/>
            <p:cNvSpPr/>
            <p:nvPr/>
          </p:nvSpPr>
          <p:spPr>
            <a:xfrm>
              <a:off x="6563768" y="3622740"/>
              <a:ext cx="506456" cy="506454"/>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grpSp>
        <p:nvGrpSpPr>
          <p:cNvPr id="36" name="Group 35"/>
          <p:cNvGrpSpPr/>
          <p:nvPr/>
        </p:nvGrpSpPr>
        <p:grpSpPr>
          <a:xfrm>
            <a:off x="8278694" y="2331672"/>
            <a:ext cx="1588926" cy="1588926"/>
            <a:chOff x="7947750" y="2592045"/>
            <a:chExt cx="818828" cy="818828"/>
          </a:xfrm>
          <a:effectLst>
            <a:outerShdw blurRad="165100" dist="114300" dir="8100000" algn="tr" rotWithShape="0">
              <a:prstClr val="black">
                <a:alpha val="40000"/>
              </a:prstClr>
            </a:outerShdw>
            <a:reflection blurRad="38100" stA="29000" endPos="92000" dist="38100" dir="5400000" sy="-100000" algn="bl" rotWithShape="0"/>
          </a:effectLst>
        </p:grpSpPr>
        <p:sp>
          <p:nvSpPr>
            <p:cNvPr id="37" name="Oval 36"/>
            <p:cNvSpPr/>
            <p:nvPr/>
          </p:nvSpPr>
          <p:spPr>
            <a:xfrm>
              <a:off x="7947750" y="2592045"/>
              <a:ext cx="818828" cy="818828"/>
            </a:xfrm>
            <a:prstGeom prst="ellipse">
              <a:avLst/>
            </a:prstGeom>
            <a:solidFill>
              <a:schemeClr val="accent2"/>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56" name="Oval 55"/>
            <p:cNvSpPr/>
            <p:nvPr/>
          </p:nvSpPr>
          <p:spPr>
            <a:xfrm>
              <a:off x="8123286" y="2767581"/>
              <a:ext cx="467755" cy="467755"/>
            </a:xfrm>
            <a:prstGeom prst="ellipse">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grpSp>
      <p:sp>
        <p:nvSpPr>
          <p:cNvPr id="59" name="Striped Right Arrow 58"/>
          <p:cNvSpPr/>
          <p:nvPr/>
        </p:nvSpPr>
        <p:spPr>
          <a:xfrm>
            <a:off x="1979795" y="278049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2" name="Striped Right Arrow 61"/>
          <p:cNvSpPr/>
          <p:nvPr/>
        </p:nvSpPr>
        <p:spPr>
          <a:xfrm>
            <a:off x="3881954"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5" name="Striped Right Arrow 64"/>
          <p:cNvSpPr/>
          <p:nvPr/>
        </p:nvSpPr>
        <p:spPr>
          <a:xfrm>
            <a:off x="5784113" y="277151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8" name="Striped Right Arrow 67"/>
          <p:cNvSpPr/>
          <p:nvPr/>
        </p:nvSpPr>
        <p:spPr>
          <a:xfrm>
            <a:off x="7686272"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1" name="Striped Right Arrow 70"/>
          <p:cNvSpPr/>
          <p:nvPr/>
        </p:nvSpPr>
        <p:spPr>
          <a:xfrm>
            <a:off x="9588433" y="2786649"/>
            <a:ext cx="901700" cy="695208"/>
          </a:xfrm>
          <a:prstGeom prst="stripedRightArrow">
            <a:avLst/>
          </a:prstGeom>
          <a:gradFill>
            <a:gsLst>
              <a:gs pos="0">
                <a:schemeClr val="bg1">
                  <a:alpha val="30000"/>
                </a:schemeClr>
              </a:gs>
              <a:gs pos="100000">
                <a:schemeClr val="bg1">
                  <a:alpha val="80000"/>
                </a:schemeClr>
              </a:gs>
            </a:gsLst>
            <a:lin ang="0" scaled="0"/>
          </a:gradFill>
          <a:ln w="3175">
            <a:solidFill>
              <a:schemeClr val="bg1">
                <a:lumMod val="75000"/>
                <a:alpha val="50000"/>
              </a:schemeClr>
            </a:solidFill>
          </a:ln>
          <a:effectLst>
            <a:outerShdw blurRad="50800" dist="381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73" name="TextBox 72"/>
          <p:cNvSpPr txBox="1"/>
          <p:nvPr/>
        </p:nvSpPr>
        <p:spPr>
          <a:xfrm>
            <a:off x="2997680" y="2493527"/>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2</a:t>
            </a:r>
          </a:p>
        </p:txBody>
      </p:sp>
      <p:sp>
        <p:nvSpPr>
          <p:cNvPr id="74" name="TextBox 73"/>
          <p:cNvSpPr txBox="1"/>
          <p:nvPr/>
        </p:nvSpPr>
        <p:spPr>
          <a:xfrm>
            <a:off x="4878242" y="2493526"/>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3</a:t>
            </a:r>
          </a:p>
        </p:txBody>
      </p:sp>
      <p:sp>
        <p:nvSpPr>
          <p:cNvPr id="75" name="TextBox 74"/>
          <p:cNvSpPr txBox="1"/>
          <p:nvPr/>
        </p:nvSpPr>
        <p:spPr>
          <a:xfrm>
            <a:off x="6792520" y="2493526"/>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4</a:t>
            </a:r>
          </a:p>
        </p:txBody>
      </p:sp>
      <p:sp>
        <p:nvSpPr>
          <p:cNvPr id="76" name="TextBox 75"/>
          <p:cNvSpPr txBox="1"/>
          <p:nvPr/>
        </p:nvSpPr>
        <p:spPr>
          <a:xfrm>
            <a:off x="8730656" y="2493526"/>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5</a:t>
            </a:r>
          </a:p>
        </p:txBody>
      </p:sp>
      <p:sp>
        <p:nvSpPr>
          <p:cNvPr id="77" name="TextBox 76"/>
          <p:cNvSpPr txBox="1"/>
          <p:nvPr/>
        </p:nvSpPr>
        <p:spPr>
          <a:xfrm>
            <a:off x="10671553" y="2493526"/>
            <a:ext cx="839753" cy="1200329"/>
          </a:xfrm>
          <a:prstGeom prst="rect">
            <a:avLst/>
          </a:prstGeom>
          <a:noFill/>
          <a:effectLst/>
        </p:spPr>
        <p:txBody>
          <a:bodyPr wrap="square" rtlCol="0">
            <a:spAutoFit/>
          </a:bodyPr>
          <a:lstStyle/>
          <a:p>
            <a:pPr rtl="0"/>
            <a:r>
              <a:rPr lang="de-DE" sz="7200" b="1">
                <a:solidFill>
                  <a:schemeClr val="bg1"/>
                </a:solidFill>
                <a:effectLst>
                  <a:outerShdw blurRad="50800" dist="38100" dir="8100000" algn="tr" rotWithShape="0">
                    <a:prstClr val="black">
                      <a:alpha val="40000"/>
                    </a:prstClr>
                  </a:outerShdw>
                </a:effectLst>
                <a:latin typeface="Century Gothic" panose="020B0502020202020204" pitchFamily="34" charset="0"/>
                <a:ea typeface="Arial" charset="0"/>
                <a:cs typeface="Arial" charset="0"/>
              </a:rPr>
              <a:t>6</a:t>
            </a:r>
          </a:p>
        </p:txBody>
      </p:sp>
      <p:sp>
        <p:nvSpPr>
          <p:cNvPr id="78" name="TextBox 77"/>
          <p:cNvSpPr txBox="1"/>
          <p:nvPr/>
        </p:nvSpPr>
        <p:spPr>
          <a:xfrm>
            <a:off x="847275" y="715361"/>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53" name="TextBox 52"/>
          <p:cNvSpPr txBox="1"/>
          <p:nvPr/>
        </p:nvSpPr>
        <p:spPr>
          <a:xfrm>
            <a:off x="821273" y="410543"/>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1 • 00.00.00 – 00.00.00</a:t>
            </a:r>
          </a:p>
        </p:txBody>
      </p:sp>
      <p:sp>
        <p:nvSpPr>
          <p:cNvPr id="64" name="Rounded Rectangle 63"/>
          <p:cNvSpPr/>
          <p:nvPr/>
        </p:nvSpPr>
        <p:spPr>
          <a:xfrm>
            <a:off x="4581490"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67" name="TextBox 66"/>
          <p:cNvSpPr txBox="1"/>
          <p:nvPr/>
        </p:nvSpPr>
        <p:spPr>
          <a:xfrm>
            <a:off x="4607492" y="715361"/>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70" name="TextBox 69"/>
          <p:cNvSpPr txBox="1"/>
          <p:nvPr/>
        </p:nvSpPr>
        <p:spPr>
          <a:xfrm>
            <a:off x="4581490" y="410543"/>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2 • 00.00.00 – 00.00.00</a:t>
            </a:r>
          </a:p>
        </p:txBody>
      </p:sp>
      <p:sp>
        <p:nvSpPr>
          <p:cNvPr id="88" name="Rounded Rectangle 87"/>
          <p:cNvSpPr/>
          <p:nvPr/>
        </p:nvSpPr>
        <p:spPr>
          <a:xfrm>
            <a:off x="8422628" y="356802"/>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89" name="TextBox 88"/>
          <p:cNvSpPr txBox="1"/>
          <p:nvPr/>
        </p:nvSpPr>
        <p:spPr>
          <a:xfrm>
            <a:off x="8438517" y="715361"/>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90" name="TextBox 89"/>
          <p:cNvSpPr txBox="1"/>
          <p:nvPr/>
        </p:nvSpPr>
        <p:spPr>
          <a:xfrm>
            <a:off x="8412515" y="410543"/>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3 • 00.00.00 – 00.00.00</a:t>
            </a:r>
          </a:p>
        </p:txBody>
      </p:sp>
      <p:sp>
        <p:nvSpPr>
          <p:cNvPr id="91" name="Rounded Rectangle 90"/>
          <p:cNvSpPr/>
          <p:nvPr/>
        </p:nvSpPr>
        <p:spPr>
          <a:xfrm>
            <a:off x="308620"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2" name="TextBox 91"/>
          <p:cNvSpPr txBox="1"/>
          <p:nvPr/>
        </p:nvSpPr>
        <p:spPr>
          <a:xfrm>
            <a:off x="334622" y="4612687"/>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93" name="TextBox 92"/>
          <p:cNvSpPr txBox="1"/>
          <p:nvPr/>
        </p:nvSpPr>
        <p:spPr>
          <a:xfrm>
            <a:off x="308620" y="4307869"/>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4 • 00.00.00 – 00.00.00</a:t>
            </a:r>
          </a:p>
        </p:txBody>
      </p:sp>
      <p:sp>
        <p:nvSpPr>
          <p:cNvPr id="94" name="Rounded Rectangle 93"/>
          <p:cNvSpPr/>
          <p:nvPr/>
        </p:nvSpPr>
        <p:spPr>
          <a:xfrm>
            <a:off x="4068837"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5" name="TextBox 94"/>
          <p:cNvSpPr txBox="1"/>
          <p:nvPr/>
        </p:nvSpPr>
        <p:spPr>
          <a:xfrm>
            <a:off x="4094839" y="4612687"/>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96" name="TextBox 95"/>
          <p:cNvSpPr txBox="1"/>
          <p:nvPr/>
        </p:nvSpPr>
        <p:spPr>
          <a:xfrm>
            <a:off x="4068837" y="4307869"/>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5 • 00.00.00 – 00.00.00</a:t>
            </a:r>
          </a:p>
        </p:txBody>
      </p:sp>
      <p:sp>
        <p:nvSpPr>
          <p:cNvPr id="97" name="Rounded Rectangle 96"/>
          <p:cNvSpPr/>
          <p:nvPr/>
        </p:nvSpPr>
        <p:spPr>
          <a:xfrm>
            <a:off x="7806879" y="4239253"/>
            <a:ext cx="3298316" cy="1749325"/>
          </a:xfrm>
          <a:prstGeom prst="roundRect">
            <a:avLst>
              <a:gd name="adj" fmla="val 0"/>
            </a:avLst>
          </a:prstGeom>
          <a:gradFill>
            <a:gsLst>
              <a:gs pos="0">
                <a:schemeClr val="bg1">
                  <a:lumMod val="95000"/>
                  <a:alpha val="0"/>
                </a:schemeClr>
              </a:gs>
              <a:gs pos="100000">
                <a:schemeClr val="bg1"/>
              </a:gs>
            </a:gsLst>
            <a:lin ang="135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Century Gothic" panose="020B0502020202020204" pitchFamily="34" charset="0"/>
            </a:endParaRPr>
          </a:p>
        </p:txBody>
      </p:sp>
      <p:sp>
        <p:nvSpPr>
          <p:cNvPr id="98" name="TextBox 97"/>
          <p:cNvSpPr txBox="1"/>
          <p:nvPr/>
        </p:nvSpPr>
        <p:spPr>
          <a:xfrm>
            <a:off x="7832881" y="4612687"/>
            <a:ext cx="3251391" cy="338554"/>
          </a:xfrm>
          <a:prstGeom prst="rect">
            <a:avLst/>
          </a:prstGeom>
          <a:noFill/>
        </p:spPr>
        <p:txBody>
          <a:bodyPr wrap="square" rtlCol="0">
            <a:spAutoFit/>
          </a:bodyPr>
          <a:lstStyle/>
          <a:p>
            <a:pPr rtl="0"/>
            <a:r>
              <a:rPr lang="de-DE" sz="1600" b="1">
                <a:effectLst>
                  <a:glow rad="63500">
                    <a:schemeClr val="bg1">
                      <a:alpha val="40000"/>
                    </a:schemeClr>
                  </a:glow>
                </a:effectLst>
                <a:latin typeface="Century Gothic" panose="020B0502020202020204" pitchFamily="34" charset="0"/>
                <a:ea typeface="Arial" charset="0"/>
                <a:cs typeface="Arial" charset="0"/>
              </a:rPr>
              <a:t>TEXT</a:t>
            </a:r>
          </a:p>
        </p:txBody>
      </p:sp>
      <p:sp>
        <p:nvSpPr>
          <p:cNvPr id="99" name="TextBox 98"/>
          <p:cNvSpPr txBox="1"/>
          <p:nvPr/>
        </p:nvSpPr>
        <p:spPr>
          <a:xfrm>
            <a:off x="7806879" y="4307869"/>
            <a:ext cx="3320491" cy="276999"/>
          </a:xfrm>
          <a:prstGeom prst="rect">
            <a:avLst/>
          </a:prstGeom>
          <a:noFill/>
        </p:spPr>
        <p:txBody>
          <a:bodyPr wrap="square" rtlCol="0">
            <a:spAutoFit/>
          </a:bodyPr>
          <a:lstStyle/>
          <a:p>
            <a:pPr rtl="0"/>
            <a:r>
              <a:rPr lang="de-DE" sz="1200" b="1">
                <a:effectLst>
                  <a:glow rad="63500">
                    <a:schemeClr val="bg1">
                      <a:alpha val="40000"/>
                    </a:schemeClr>
                  </a:glow>
                </a:effectLst>
                <a:latin typeface="Century Gothic" panose="020B0502020202020204" pitchFamily="34" charset="0"/>
                <a:ea typeface="Arial" charset="0"/>
                <a:cs typeface="Arial" charset="0"/>
              </a:rPr>
              <a:t>PHASE 6 • 00.00.00 – 00.00.00</a:t>
            </a:r>
          </a:p>
        </p:txBody>
      </p:sp>
    </p:spTree>
    <p:extLst>
      <p:ext uri="{BB962C8B-B14F-4D97-AF65-F5344CB8AC3E}">
        <p14:creationId xmlns:p14="http://schemas.microsoft.com/office/powerpoint/2010/main" val="8766448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40000">
              <a:schemeClr val="accent1">
                <a:lumMod val="0"/>
                <a:lumOff val="100000"/>
              </a:schemeClr>
            </a:gs>
            <a:gs pos="77008">
              <a:schemeClr val="bg1">
                <a:lumMod val="85000"/>
              </a:schemeClr>
            </a:gs>
          </a:gsLst>
          <a:path path="circle">
            <a:fillToRect l="100000" t="100000"/>
          </a:path>
          <a:tileRect/>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113026102"/>
              </p:ext>
            </p:extLst>
          </p:nvPr>
        </p:nvGraphicFramePr>
        <p:xfrm>
          <a:off x="787790" y="1050352"/>
          <a:ext cx="10227213" cy="2576768"/>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576768">
                <a:tc>
                  <a:txBody>
                    <a:bodyPr/>
                    <a:lstStyle/>
                    <a:p>
                      <a:pPr marL="0" marR="0" algn="ctr" rtl="0">
                        <a:spcBef>
                          <a:spcPts val="0"/>
                        </a:spcBef>
                        <a:spcAft>
                          <a:spcPts val="0"/>
                        </a:spcAft>
                      </a:pPr>
                      <a:r>
                        <a:rPr lang="de-DE" sz="1600" b="1" dirty="0">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dirty="0">
                          <a:solidFill>
                            <a:schemeClr val="tx1"/>
                          </a:solidFill>
                          <a:effectLst/>
                          <a:latin typeface="Century Gothic" panose="020B0502020202020204" pitchFamily="34" charset="0"/>
                        </a:rPr>
                        <a:t> </a:t>
                      </a:r>
                    </a:p>
                    <a:p>
                      <a:pPr marL="0" marR="0" rtl="0">
                        <a:spcBef>
                          <a:spcPts val="0"/>
                        </a:spcBef>
                        <a:spcAft>
                          <a:spcPts val="0"/>
                        </a:spcAft>
                      </a:pPr>
                      <a:r>
                        <a:rPr lang="de-DE" sz="1400" b="0" dirty="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674654517"/>
      </p:ext>
    </p:extLst>
  </p:cSld>
  <p:clrMapOvr>
    <a:masterClrMapping/>
  </p:clrMapOvr>
</p:sld>
</file>

<file path=ppt/theme/theme1.xml><?xml version="1.0" encoding="utf-8"?>
<a:theme xmlns:a="http://schemas.openxmlformats.org/drawingml/2006/main" name="IC-Marketing-Timeline-Template-PowerPoint (1)">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Project-Timeline-Tempalte_PowerPoint" id="{5C9D809F-C4C9-EB47-80BD-70202B495494}" vid="{3A72C75D-CB95-A14A-8A75-E973BD4A4F4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IC-Project-Timeline-Template_PowerPoint</Template>
  <TotalTime>1</TotalTime>
  <Words>151</Words>
  <Application>Microsoft Office PowerPoint</Application>
  <PresentationFormat>Widescreen</PresentationFormat>
  <Paragraphs>32</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IC-Marketing-Timeline-Template-PowerPoint (1)</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1759343923@qq.com</cp:lastModifiedBy>
  <cp:revision>3</cp:revision>
  <dcterms:created xsi:type="dcterms:W3CDTF">2020-10-06T17:58:50Z</dcterms:created>
  <dcterms:modified xsi:type="dcterms:W3CDTF">2024-03-04T10:30:08Z</dcterms:modified>
</cp:coreProperties>
</file>