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66" r:id="rId5"/>
    <p:sldId id="355" r:id="rId6"/>
    <p:sldId id="367" r:id="rId7"/>
    <p:sldId id="368" r:id="rId8"/>
    <p:sldId id="369" r:id="rId9"/>
    <p:sldId id="356"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FA5"/>
    <a:srgbClr val="58F5E6"/>
    <a:srgbClr val="00B4CB"/>
    <a:srgbClr val="58F5BE"/>
    <a:srgbClr val="FE6735"/>
    <a:srgbClr val="FEAD27"/>
    <a:srgbClr val="00BD32"/>
    <a:srgbClr val="9AC700"/>
    <a:srgbClr val="00D6F1"/>
    <a:srgbClr val="E0F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622E2-CFB1-44A4-9E5A-DC6525C6E96A}" v="4" dt="2023-09-24T17:05:45.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86447"/>
  </p:normalViewPr>
  <p:slideViewPr>
    <p:cSldViewPr snapToGrid="0" snapToObjects="1">
      <p:cViewPr varScale="1">
        <p:scale>
          <a:sx n="77" d="100"/>
          <a:sy n="77" d="100"/>
        </p:scale>
        <p:origin x="76" y="175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31622E2-CFB1-44A4-9E5A-DC6525C6E96A}"/>
    <pc:docChg chg="modSld">
      <pc:chgData name="Bess Dunlevy" userId="dd4b9a8537dbe9d0" providerId="LiveId" clId="{431622E2-CFB1-44A4-9E5A-DC6525C6E96A}" dt="2023-09-24T17:05:46.543" v="193" actId="20577"/>
      <pc:docMkLst>
        <pc:docMk/>
      </pc:docMkLst>
      <pc:sldChg chg="modSp mod">
        <pc:chgData name="Bess Dunlevy" userId="dd4b9a8537dbe9d0" providerId="LiveId" clId="{431622E2-CFB1-44A4-9E5A-DC6525C6E96A}" dt="2023-09-24T17:02:41.154" v="108" actId="20577"/>
        <pc:sldMkLst>
          <pc:docMk/>
          <pc:sldMk cId="1508588292" sldId="342"/>
        </pc:sldMkLst>
        <pc:spChg chg="mod">
          <ac:chgData name="Bess Dunlevy" userId="dd4b9a8537dbe9d0" providerId="LiveId" clId="{431622E2-CFB1-44A4-9E5A-DC6525C6E96A}" dt="2023-09-24T17:02:41.154" v="108" actId="20577"/>
          <ac:spMkLst>
            <pc:docMk/>
            <pc:sldMk cId="1508588292" sldId="342"/>
            <ac:spMk id="11" creationId="{337A3371-9EA4-4C46-A817-F8A47B8962FF}"/>
          </ac:spMkLst>
        </pc:spChg>
        <pc:spChg chg="mod">
          <ac:chgData name="Bess Dunlevy" userId="dd4b9a8537dbe9d0" providerId="LiveId" clId="{431622E2-CFB1-44A4-9E5A-DC6525C6E96A}" dt="2023-09-24T17:01:48.052" v="53" actId="20577"/>
          <ac:spMkLst>
            <pc:docMk/>
            <pc:sldMk cId="1508588292" sldId="342"/>
            <ac:spMk id="33" creationId="{143A449B-AAB7-994A-92CE-8F48E2CA7DF6}"/>
          </ac:spMkLst>
        </pc:spChg>
        <pc:spChg chg="mod">
          <ac:chgData name="Bess Dunlevy" userId="dd4b9a8537dbe9d0" providerId="LiveId" clId="{431622E2-CFB1-44A4-9E5A-DC6525C6E96A}" dt="2023-09-24T17:02:01.271" v="77" actId="207"/>
          <ac:spMkLst>
            <pc:docMk/>
            <pc:sldMk cId="1508588292" sldId="342"/>
            <ac:spMk id="92" creationId="{15002CF0-EA59-CE43-9D0C-B9955C66D425}"/>
          </ac:spMkLst>
        </pc:spChg>
      </pc:sldChg>
      <pc:sldChg chg="modSp mod">
        <pc:chgData name="Bess Dunlevy" userId="dd4b9a8537dbe9d0" providerId="LiveId" clId="{431622E2-CFB1-44A4-9E5A-DC6525C6E96A}" dt="2023-09-24T17:03:56.595" v="119" actId="255"/>
        <pc:sldMkLst>
          <pc:docMk/>
          <pc:sldMk cId="1179924037" sldId="353"/>
        </pc:sldMkLst>
        <pc:spChg chg="mod">
          <ac:chgData name="Bess Dunlevy" userId="dd4b9a8537dbe9d0" providerId="LiveId" clId="{431622E2-CFB1-44A4-9E5A-DC6525C6E96A}" dt="2023-09-24T17:03:56.595" v="119" actId="255"/>
          <ac:spMkLst>
            <pc:docMk/>
            <pc:sldMk cId="1179924037" sldId="353"/>
            <ac:spMk id="3" creationId="{BCE760FD-6E50-FD4F-B597-7E228EDE51FD}"/>
          </ac:spMkLst>
        </pc:spChg>
      </pc:sldChg>
      <pc:sldChg chg="modSp mod">
        <pc:chgData name="Bess Dunlevy" userId="dd4b9a8537dbe9d0" providerId="LiveId" clId="{431622E2-CFB1-44A4-9E5A-DC6525C6E96A}" dt="2023-09-24T17:04:56.934" v="139" actId="20577"/>
        <pc:sldMkLst>
          <pc:docMk/>
          <pc:sldMk cId="3634812223" sldId="354"/>
        </pc:sldMkLst>
        <pc:spChg chg="mod">
          <ac:chgData name="Bess Dunlevy" userId="dd4b9a8537dbe9d0" providerId="LiveId" clId="{431622E2-CFB1-44A4-9E5A-DC6525C6E96A}" dt="2023-09-24T17:03:18.052" v="109" actId="207"/>
          <ac:spMkLst>
            <pc:docMk/>
            <pc:sldMk cId="3634812223" sldId="354"/>
            <ac:spMk id="38" creationId="{A6C4B9E8-80D7-0E4C-98A0-080138C4551C}"/>
          </ac:spMkLst>
        </pc:spChg>
        <pc:graphicFrameChg chg="modGraphic">
          <ac:chgData name="Bess Dunlevy" userId="dd4b9a8537dbe9d0" providerId="LiveId" clId="{431622E2-CFB1-44A4-9E5A-DC6525C6E96A}" dt="2023-09-24T17:04:56.934" v="139" actId="20577"/>
          <ac:graphicFrameMkLst>
            <pc:docMk/>
            <pc:sldMk cId="3634812223" sldId="354"/>
            <ac:graphicFrameMk id="6" creationId="{9A5D0DE5-1197-844C-A58B-8852DD917F37}"/>
          </ac:graphicFrameMkLst>
        </pc:graphicFrameChg>
      </pc:sldChg>
      <pc:sldChg chg="modSp mod">
        <pc:chgData name="Bess Dunlevy" userId="dd4b9a8537dbe9d0" providerId="LiveId" clId="{431622E2-CFB1-44A4-9E5A-DC6525C6E96A}" dt="2023-09-24T17:05:25.897" v="187" actId="20577"/>
        <pc:sldMkLst>
          <pc:docMk/>
          <pc:sldMk cId="4101361587" sldId="355"/>
        </pc:sldMkLst>
        <pc:spChg chg="mod">
          <ac:chgData name="Bess Dunlevy" userId="dd4b9a8537dbe9d0" providerId="LiveId" clId="{431622E2-CFB1-44A4-9E5A-DC6525C6E96A}" dt="2023-09-24T17:03:23.378" v="111" actId="207"/>
          <ac:spMkLst>
            <pc:docMk/>
            <pc:sldMk cId="4101361587" sldId="355"/>
            <ac:spMk id="38" creationId="{A6C4B9E8-80D7-0E4C-98A0-080138C4551C}"/>
          </ac:spMkLst>
        </pc:spChg>
        <pc:graphicFrameChg chg="modGraphic">
          <ac:chgData name="Bess Dunlevy" userId="dd4b9a8537dbe9d0" providerId="LiveId" clId="{431622E2-CFB1-44A4-9E5A-DC6525C6E96A}" dt="2023-09-24T17:05:25.897" v="187" actId="20577"/>
          <ac:graphicFrameMkLst>
            <pc:docMk/>
            <pc:sldMk cId="4101361587" sldId="355"/>
            <ac:graphicFrameMk id="6" creationId="{85B2D5A7-07D8-A547-9164-973566B03DAF}"/>
          </ac:graphicFrameMkLst>
        </pc:graphicFrameChg>
      </pc:sldChg>
      <pc:sldChg chg="modSp mod">
        <pc:chgData name="Bess Dunlevy" userId="dd4b9a8537dbe9d0" providerId="LiveId" clId="{431622E2-CFB1-44A4-9E5A-DC6525C6E96A}" dt="2023-09-24T17:03:36.229" v="115" actId="207"/>
        <pc:sldMkLst>
          <pc:docMk/>
          <pc:sldMk cId="3271014828" sldId="356"/>
        </pc:sldMkLst>
        <pc:spChg chg="mod">
          <ac:chgData name="Bess Dunlevy" userId="dd4b9a8537dbe9d0" providerId="LiveId" clId="{431622E2-CFB1-44A4-9E5A-DC6525C6E96A}" dt="2023-09-24T17:03:36.229" v="115" actId="207"/>
          <ac:spMkLst>
            <pc:docMk/>
            <pc:sldMk cId="3271014828" sldId="356"/>
            <ac:spMk id="38" creationId="{A6C4B9E8-80D7-0E4C-98A0-080138C4551C}"/>
          </ac:spMkLst>
        </pc:spChg>
      </pc:sldChg>
      <pc:sldChg chg="modSp mod">
        <pc:chgData name="Bess Dunlevy" userId="dd4b9a8537dbe9d0" providerId="LiveId" clId="{431622E2-CFB1-44A4-9E5A-DC6525C6E96A}" dt="2023-09-24T17:05:07.577" v="159" actId="20577"/>
        <pc:sldMkLst>
          <pc:docMk/>
          <pc:sldMk cId="2741211523" sldId="366"/>
        </pc:sldMkLst>
        <pc:spChg chg="mod">
          <ac:chgData name="Bess Dunlevy" userId="dd4b9a8537dbe9d0" providerId="LiveId" clId="{431622E2-CFB1-44A4-9E5A-DC6525C6E96A}" dt="2023-09-24T17:03:21.037" v="110" actId="207"/>
          <ac:spMkLst>
            <pc:docMk/>
            <pc:sldMk cId="2741211523" sldId="366"/>
            <ac:spMk id="38" creationId="{A6C4B9E8-80D7-0E4C-98A0-080138C4551C}"/>
          </ac:spMkLst>
        </pc:spChg>
        <pc:graphicFrameChg chg="modGraphic">
          <ac:chgData name="Bess Dunlevy" userId="dd4b9a8537dbe9d0" providerId="LiveId" clId="{431622E2-CFB1-44A4-9E5A-DC6525C6E96A}" dt="2023-09-24T17:05:07.577" v="159" actId="20577"/>
          <ac:graphicFrameMkLst>
            <pc:docMk/>
            <pc:sldMk cId="2741211523" sldId="366"/>
            <ac:graphicFrameMk id="6" creationId="{9A5D0DE5-1197-844C-A58B-8852DD917F37}"/>
          </ac:graphicFrameMkLst>
        </pc:graphicFrameChg>
      </pc:sldChg>
      <pc:sldChg chg="modSp mod">
        <pc:chgData name="Bess Dunlevy" userId="dd4b9a8537dbe9d0" providerId="LiveId" clId="{431622E2-CFB1-44A4-9E5A-DC6525C6E96A}" dt="2023-09-24T17:05:33.034" v="189" actId="20577"/>
        <pc:sldMkLst>
          <pc:docMk/>
          <pc:sldMk cId="2546995052" sldId="367"/>
        </pc:sldMkLst>
        <pc:spChg chg="mod">
          <ac:chgData name="Bess Dunlevy" userId="dd4b9a8537dbe9d0" providerId="LiveId" clId="{431622E2-CFB1-44A4-9E5A-DC6525C6E96A}" dt="2023-09-24T17:03:25.587" v="112" actId="207"/>
          <ac:spMkLst>
            <pc:docMk/>
            <pc:sldMk cId="2546995052" sldId="367"/>
            <ac:spMk id="38" creationId="{A6C4B9E8-80D7-0E4C-98A0-080138C4551C}"/>
          </ac:spMkLst>
        </pc:spChg>
        <pc:graphicFrameChg chg="mod modGraphic">
          <ac:chgData name="Bess Dunlevy" userId="dd4b9a8537dbe9d0" providerId="LiveId" clId="{431622E2-CFB1-44A4-9E5A-DC6525C6E96A}" dt="2023-09-24T17:05:33.034" v="189" actId="20577"/>
          <ac:graphicFrameMkLst>
            <pc:docMk/>
            <pc:sldMk cId="2546995052" sldId="367"/>
            <ac:graphicFrameMk id="6" creationId="{85B2D5A7-07D8-A547-9164-973566B03DAF}"/>
          </ac:graphicFrameMkLst>
        </pc:graphicFrameChg>
      </pc:sldChg>
      <pc:sldChg chg="modSp mod">
        <pc:chgData name="Bess Dunlevy" userId="dd4b9a8537dbe9d0" providerId="LiveId" clId="{431622E2-CFB1-44A4-9E5A-DC6525C6E96A}" dt="2023-09-24T17:05:39.289" v="191" actId="20577"/>
        <pc:sldMkLst>
          <pc:docMk/>
          <pc:sldMk cId="3071895811" sldId="368"/>
        </pc:sldMkLst>
        <pc:spChg chg="mod">
          <ac:chgData name="Bess Dunlevy" userId="dd4b9a8537dbe9d0" providerId="LiveId" clId="{431622E2-CFB1-44A4-9E5A-DC6525C6E96A}" dt="2023-09-24T17:03:28.515" v="113" actId="207"/>
          <ac:spMkLst>
            <pc:docMk/>
            <pc:sldMk cId="3071895811" sldId="368"/>
            <ac:spMk id="38" creationId="{A6C4B9E8-80D7-0E4C-98A0-080138C4551C}"/>
          </ac:spMkLst>
        </pc:spChg>
        <pc:graphicFrameChg chg="mod modGraphic">
          <ac:chgData name="Bess Dunlevy" userId="dd4b9a8537dbe9d0" providerId="LiveId" clId="{431622E2-CFB1-44A4-9E5A-DC6525C6E96A}" dt="2023-09-24T17:05:39.289" v="191" actId="20577"/>
          <ac:graphicFrameMkLst>
            <pc:docMk/>
            <pc:sldMk cId="3071895811" sldId="368"/>
            <ac:graphicFrameMk id="10" creationId="{78750BE5-0BA7-E942-9FB6-570ABED3C4D9}"/>
          </ac:graphicFrameMkLst>
        </pc:graphicFrameChg>
      </pc:sldChg>
      <pc:sldChg chg="modSp mod">
        <pc:chgData name="Bess Dunlevy" userId="dd4b9a8537dbe9d0" providerId="LiveId" clId="{431622E2-CFB1-44A4-9E5A-DC6525C6E96A}" dt="2023-09-24T17:05:46.543" v="193" actId="20577"/>
        <pc:sldMkLst>
          <pc:docMk/>
          <pc:sldMk cId="4283149801" sldId="369"/>
        </pc:sldMkLst>
        <pc:spChg chg="mod">
          <ac:chgData name="Bess Dunlevy" userId="dd4b9a8537dbe9d0" providerId="LiveId" clId="{431622E2-CFB1-44A4-9E5A-DC6525C6E96A}" dt="2023-09-24T17:03:31.044" v="114" actId="207"/>
          <ac:spMkLst>
            <pc:docMk/>
            <pc:sldMk cId="4283149801" sldId="369"/>
            <ac:spMk id="38" creationId="{A6C4B9E8-80D7-0E4C-98A0-080138C4551C}"/>
          </ac:spMkLst>
        </pc:spChg>
        <pc:graphicFrameChg chg="mod modGraphic">
          <ac:chgData name="Bess Dunlevy" userId="dd4b9a8537dbe9d0" providerId="LiveId" clId="{431622E2-CFB1-44A4-9E5A-DC6525C6E96A}" dt="2023-09-24T17:05:46.543" v="193" actId="20577"/>
          <ac:graphicFrameMkLst>
            <pc:docMk/>
            <pc:sldMk cId="4283149801" sldId="369"/>
            <ac:graphicFrameMk id="10" creationId="{78750BE5-0BA7-E942-9FB6-570ABED3C4D9}"/>
          </ac:graphicFrameMkLst>
        </pc:graphicFrameChg>
      </pc:sldChg>
      <pc:sldChg chg="modSp mod">
        <pc:chgData name="Bess Dunlevy" userId="dd4b9a8537dbe9d0" providerId="LiveId" clId="{431622E2-CFB1-44A4-9E5A-DC6525C6E96A}" dt="2023-09-24T17:03:41.285" v="117" actId="14100"/>
        <pc:sldMkLst>
          <pc:docMk/>
          <pc:sldMk cId="4105150998" sldId="370"/>
        </pc:sldMkLst>
        <pc:spChg chg="mod">
          <ac:chgData name="Bess Dunlevy" userId="dd4b9a8537dbe9d0" providerId="LiveId" clId="{431622E2-CFB1-44A4-9E5A-DC6525C6E96A}" dt="2023-09-24T17:03:41.285" v="117" actId="14100"/>
          <ac:spMkLst>
            <pc:docMk/>
            <pc:sldMk cId="4105150998" sldId="370"/>
            <ac:spMk id="7" creationId="{9E284CB7-6264-2545-84C0-AAE2247DD0D2}"/>
          </ac:spMkLst>
        </pc:spChg>
        <pc:spChg chg="mod">
          <ac:chgData name="Bess Dunlevy" userId="dd4b9a8537dbe9d0" providerId="LiveId" clId="{431622E2-CFB1-44A4-9E5A-DC6525C6E96A}" dt="2023-09-24T17:03:38.725" v="116" actId="207"/>
          <ac:spMkLst>
            <pc:docMk/>
            <pc:sldMk cId="4105150998" sldId="370"/>
            <ac:spMk id="38" creationId="{A6C4B9E8-80D7-0E4C-98A0-080138C455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14670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32054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164289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30446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390984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40974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83857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18390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82549" y="317165"/>
            <a:ext cx="2584065" cy="51395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20285" cy="830997"/>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POWERPOINT-VORLAGE FÜR STATUSBERICHT FÜR DAS PROJEKTMANAGEMENT</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71838" y="2257891"/>
            <a:ext cx="5112312" cy="1754326"/>
          </a:xfrm>
          <a:prstGeom prst="rect">
            <a:avLst/>
          </a:prstGeom>
          <a:noFill/>
        </p:spPr>
        <p:txBody>
          <a:bodyPr wrap="square" rtlCol="0">
            <a:spAutoFit/>
          </a:bodyPr>
          <a:lstStyle/>
          <a:p>
            <a:pPr rtl="0"/>
            <a:r>
              <a:rPr lang="de-DE" sz="5400">
                <a:solidFill>
                  <a:schemeClr val="accent5">
                    <a:lumMod val="75000"/>
                  </a:schemeClr>
                </a:solidFill>
                <a:latin typeface="Century Gothic" panose="020B0502020202020204" pitchFamily="34" charset="0"/>
              </a:rPr>
              <a:t>PROJEKTNAME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754326"/>
          </a:xfrm>
          <a:prstGeom prst="rect">
            <a:avLst/>
          </a:prstGeom>
          <a:noFill/>
        </p:spPr>
        <p:txBody>
          <a:bodyPr wrap="square" rtlCol="0">
            <a:spAutoFit/>
          </a:bodyPr>
          <a:lstStyle/>
          <a:p>
            <a:pPr rtl="0"/>
            <a:r>
              <a:rPr lang="de-DE">
                <a:solidFill>
                  <a:schemeClr val="accent5">
                    <a:lumMod val="75000"/>
                  </a:schemeClr>
                </a:solidFill>
                <a:latin typeface="Century Gothic" panose="020B0502020202020204" pitchFamily="34" charset="0"/>
              </a:rPr>
              <a:t>Name des Verantwortlichen</a:t>
            </a:r>
          </a:p>
          <a:p>
            <a:pPr rtl="0"/>
            <a:r>
              <a:rPr lang="de-DE" sz="1400">
                <a:solidFill>
                  <a:schemeClr val="accent5">
                    <a:lumMod val="75000"/>
                  </a:schemeClr>
                </a:solidFill>
                <a:latin typeface="Century Gothic" panose="020B0502020202020204" pitchFamily="34" charset="0"/>
              </a:rPr>
              <a:t>Berufsbezeichnung des Verantwortlichen</a:t>
            </a:r>
          </a:p>
          <a:p>
            <a:endParaRPr lang="en-US" sz="1400" dirty="0">
              <a:solidFill>
                <a:schemeClr val="bg1">
                  <a:lumMod val="50000"/>
                </a:schemeClr>
              </a:solidFill>
              <a:latin typeface="Century Gothic" panose="020B0502020202020204" pitchFamily="34" charset="0"/>
            </a:endParaRPr>
          </a:p>
          <a:p>
            <a:pPr rtl="0"/>
            <a:r>
              <a:rPr lang="de-DE" sz="1000">
                <a:solidFill>
                  <a:schemeClr val="accent5">
                    <a:lumMod val="75000"/>
                  </a:schemeClr>
                </a:solidFill>
                <a:latin typeface="Century Gothic" panose="020B0502020202020204" pitchFamily="34" charset="0"/>
              </a:rPr>
              <a:t>BERICHTSDATUM</a:t>
            </a:r>
          </a:p>
          <a:p>
            <a:pPr rtl="0"/>
            <a:r>
              <a:rPr lang="de-DE" sz="1400">
                <a:solidFill>
                  <a:schemeClr val="bg1">
                    <a:lumMod val="50000"/>
                  </a:schemeClr>
                </a:solidFill>
                <a:latin typeface="Century Gothic" panose="020B0502020202020204" pitchFamily="34" charset="0"/>
              </a:rPr>
              <a:t>TT.MM.JJ</a:t>
            </a:r>
          </a:p>
          <a:p>
            <a:pPr rtl="0"/>
            <a:r>
              <a:rPr lang="de-DE" sz="1400">
                <a:solidFill>
                  <a:schemeClr val="bg1">
                    <a:lumMod val="50000"/>
                  </a:schemeClr>
                </a:solidFill>
                <a:latin typeface="Century Gothic" panose="020B0502020202020204" pitchFamily="34" charset="0"/>
              </a:rPr>
              <a:t> </a:t>
            </a:r>
          </a:p>
          <a:p>
            <a:pPr rtl="0"/>
            <a:r>
              <a:rPr lang="de-DE" sz="1000">
                <a:solidFill>
                  <a:schemeClr val="accent5">
                    <a:lumMod val="75000"/>
                  </a:schemeClr>
                </a:solidFill>
                <a:latin typeface="Century Gothic" panose="020B0502020202020204" pitchFamily="34" charset="0"/>
              </a:rPr>
              <a:t>ABGEDECKTER ZEITRAUM</a:t>
            </a:r>
          </a:p>
          <a:p>
            <a:pPr rtl="0"/>
            <a:r>
              <a:rPr lang="de-DE" sz="1400">
                <a:solidFill>
                  <a:schemeClr val="bg1">
                    <a:lumMod val="50000"/>
                  </a:schemeClr>
                </a:solidFill>
                <a:latin typeface="Century Gothic" panose="020B0502020202020204" pitchFamily="34" charset="0"/>
              </a:rPr>
              <a:t>TT.MM.JJ – TT.MM.JJ</a:t>
            </a:r>
          </a:p>
        </p:txBody>
      </p:sp>
      <p:pic>
        <p:nvPicPr>
          <p:cNvPr id="3" name="Picture 2" descr="Shape, background pattern&#10;&#10;Description automatically generated">
            <a:extLst>
              <a:ext uri="{FF2B5EF4-FFF2-40B4-BE49-F238E27FC236}">
                <a16:creationId xmlns:a16="http://schemas.microsoft.com/office/drawing/2014/main" id="{A512DAB1-437C-7A4B-AFA6-3D02F106F417}"/>
              </a:ext>
            </a:extLst>
          </p:cNvPr>
          <p:cNvPicPr>
            <a:picLocks noChangeAspect="1"/>
          </p:cNvPicPr>
          <p:nvPr/>
        </p:nvPicPr>
        <p:blipFill>
          <a:blip r:embed="rId4"/>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8A3A950A-0E94-2143-A688-3A1C1BD37271}"/>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35967"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WEITERE ANMERKUNGEN</a:t>
            </a:r>
          </a:p>
        </p:txBody>
      </p:sp>
      <p:sp>
        <p:nvSpPr>
          <p:cNvPr id="7" name="TextBox 6">
            <a:extLst>
              <a:ext uri="{FF2B5EF4-FFF2-40B4-BE49-F238E27FC236}">
                <a16:creationId xmlns:a16="http://schemas.microsoft.com/office/drawing/2014/main" id="{9E284CB7-6264-2545-84C0-AAE2247DD0D2}"/>
              </a:ext>
            </a:extLst>
          </p:cNvPr>
          <p:cNvSpPr txBox="1"/>
          <p:nvPr/>
        </p:nvSpPr>
        <p:spPr>
          <a:xfrm>
            <a:off x="439947" y="1023572"/>
            <a:ext cx="6537323" cy="400110"/>
          </a:xfrm>
          <a:prstGeom prst="rect">
            <a:avLst/>
          </a:prstGeom>
          <a:noFill/>
        </p:spPr>
        <p:txBody>
          <a:bodyPr wrap="square" numCol="1" rtlCol="0">
            <a:spAutoFit/>
          </a:bodyPr>
          <a:lstStyle/>
          <a:p>
            <a:pPr rtl="0">
              <a:spcBef>
                <a:spcPts val="400"/>
              </a:spcBef>
              <a:buClr>
                <a:srgbClr val="FEAD27"/>
              </a:buClr>
              <a:buSzPct val="150000"/>
            </a:pPr>
            <a:r>
              <a:rPr lang="de-DE" sz="2000">
                <a:latin typeface="Century Gothic" panose="020B0502020202020204" pitchFamily="34" charset="0"/>
              </a:rPr>
              <a:t>Text</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515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622720587"/>
              </p:ext>
            </p:extLst>
          </p:nvPr>
        </p:nvGraphicFramePr>
        <p:xfrm>
          <a:off x="787790" y="1050352"/>
          <a:ext cx="10227213" cy="260724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0724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5158785"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INHALTSVERZEICHNIS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09582"/>
            <a:ext cx="6299874" cy="4470583"/>
          </a:xfrm>
          <a:prstGeom prst="rect">
            <a:avLst/>
          </a:prstGeom>
          <a:noFill/>
        </p:spPr>
        <p:txBody>
          <a:bodyPr wrap="square" numCol="1" rtlCol="0">
            <a:spAutoFit/>
          </a:bodyPr>
          <a:lstStyle/>
          <a:p>
            <a:pPr marL="285750" indent="-285750" rtl="0">
              <a:lnSpc>
                <a:spcPct val="200000"/>
              </a:lnSpc>
              <a:spcBef>
                <a:spcPts val="400"/>
              </a:spcBef>
              <a:buClr>
                <a:srgbClr val="FEAD27"/>
              </a:buClr>
              <a:buSzPct val="98000"/>
              <a:buFont typeface="Wingdings" pitchFamily="2" charset="2"/>
              <a:buChar char="q"/>
            </a:pPr>
            <a:r>
              <a:rPr lang="de-DE" sz="2800">
                <a:latin typeface="Century Gothic" panose="020B0502020202020204" pitchFamily="34" charset="0"/>
              </a:rPr>
              <a:t> Projektberichtskarte</a:t>
            </a:r>
          </a:p>
          <a:p>
            <a:pPr marL="285750" indent="-285750" rtl="0">
              <a:lnSpc>
                <a:spcPct val="200000"/>
              </a:lnSpc>
              <a:spcBef>
                <a:spcPts val="400"/>
              </a:spcBef>
              <a:buClr>
                <a:srgbClr val="FEAD27"/>
              </a:buClr>
              <a:buSzPct val="98000"/>
              <a:buFont typeface="Wingdings" pitchFamily="2" charset="2"/>
              <a:buChar char="q"/>
            </a:pPr>
            <a:r>
              <a:rPr lang="de-DE" sz="2800">
                <a:latin typeface="Century Gothic" panose="020B0502020202020204" pitchFamily="34" charset="0"/>
              </a:rPr>
              <a:t> Wichtige Meilensteine</a:t>
            </a:r>
          </a:p>
          <a:p>
            <a:pPr marL="285750" indent="-285750" rtl="0">
              <a:lnSpc>
                <a:spcPct val="200000"/>
              </a:lnSpc>
              <a:spcBef>
                <a:spcPts val="400"/>
              </a:spcBef>
              <a:buClr>
                <a:srgbClr val="FEAD27"/>
              </a:buClr>
              <a:buSzPct val="98000"/>
              <a:buFont typeface="Wingdings" pitchFamily="2" charset="2"/>
              <a:buChar char="q"/>
            </a:pPr>
            <a:r>
              <a:rPr lang="de-DE" sz="2800">
                <a:latin typeface="Century Gothic" panose="020B0502020202020204" pitchFamily="34" charset="0"/>
              </a:rPr>
              <a:t> Kritische Risiken und Hindernisse</a:t>
            </a:r>
          </a:p>
          <a:p>
            <a:pPr marL="285750" indent="-285750" rtl="0">
              <a:lnSpc>
                <a:spcPct val="200000"/>
              </a:lnSpc>
              <a:spcBef>
                <a:spcPts val="400"/>
              </a:spcBef>
              <a:buClr>
                <a:srgbClr val="FEAD27"/>
              </a:buClr>
              <a:buSzPct val="98000"/>
              <a:buFont typeface="Wingdings" pitchFamily="2" charset="2"/>
              <a:buChar char="q"/>
            </a:pPr>
            <a:r>
              <a:rPr lang="de-DE" sz="2800">
                <a:latin typeface="Century Gothic" panose="020B0502020202020204" pitchFamily="34" charset="0"/>
              </a:rPr>
              <a:t> Zusammenfassung</a:t>
            </a:r>
          </a:p>
          <a:p>
            <a:pPr marL="285750" indent="-285750" rtl="0">
              <a:lnSpc>
                <a:spcPct val="200000"/>
              </a:lnSpc>
              <a:spcBef>
                <a:spcPts val="400"/>
              </a:spcBef>
              <a:buClr>
                <a:srgbClr val="FEAD27"/>
              </a:buClr>
              <a:buSzPct val="98000"/>
              <a:buFont typeface="Wingdings" pitchFamily="2" charset="2"/>
              <a:buChar char="q"/>
            </a:pPr>
            <a:r>
              <a:rPr lang="de-DE" sz="2800">
                <a:latin typeface="Century Gothic" panose="020B0502020202020204" pitchFamily="34" charset="0"/>
              </a:rPr>
              <a:t> Weitere Anmerkungen</a:t>
            </a:r>
          </a:p>
        </p:txBody>
      </p:sp>
      <p:pic>
        <p:nvPicPr>
          <p:cNvPr id="5" name="Picture 4" descr="Shape, background pattern&#10;&#10;Description automatically generated">
            <a:extLst>
              <a:ext uri="{FF2B5EF4-FFF2-40B4-BE49-F238E27FC236}">
                <a16:creationId xmlns:a16="http://schemas.microsoft.com/office/drawing/2014/main" id="{9C99312B-9DF2-EA40-8255-CED342993E80}"/>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6" name="Rectangle 5">
            <a:extLst>
              <a:ext uri="{FF2B5EF4-FFF2-40B4-BE49-F238E27FC236}">
                <a16:creationId xmlns:a16="http://schemas.microsoft.com/office/drawing/2014/main" id="{E210F058-492D-A244-8291-4C8F336BD46E}"/>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PROJEKTBERICHTSKARTE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282533079"/>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BUDGET</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RESSOURCEN</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RISIKEN</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QUALITÄT</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1</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2</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3</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4</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5</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PROJEKTBERICHTSKARTE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1875257197"/>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BUDGET</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RESSOURCEN</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RISIKEN</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400" b="0">
                          <a:solidFill>
                            <a:schemeClr val="tx1"/>
                          </a:solidFill>
                          <a:effectLst/>
                          <a:latin typeface="Century Gothic" panose="020B0502020202020204" pitchFamily="34" charset="0"/>
                        </a:rPr>
                        <a:t>QUALITÄT</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6</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7</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8</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9</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rtl="0">
                        <a:spcBef>
                          <a:spcPts val="0"/>
                        </a:spcBef>
                        <a:spcAft>
                          <a:spcPts val="0"/>
                        </a:spcAft>
                      </a:pPr>
                      <a:r>
                        <a:rPr lang="de-DE" sz="2000" b="0">
                          <a:solidFill>
                            <a:schemeClr val="tx1"/>
                          </a:solidFill>
                          <a:effectLst/>
                          <a:latin typeface="Century Gothic" panose="020B0502020202020204" pitchFamily="34" charset="0"/>
                        </a:rPr>
                        <a:t>POSTEN 10</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121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WICHTIGE MEILENSTEINE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1361636996"/>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rtl="0">
                        <a:spcBef>
                          <a:spcPts val="0"/>
                        </a:spcBef>
                        <a:spcAft>
                          <a:spcPts val="0"/>
                        </a:spcAft>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PROJEKTKATEGORIE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VERANTWORTLICHER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MEILENSTEINBESCHREIBUNG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ERREICHTES 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410136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WICHTIGE MEILENSTEINE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24364770"/>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PROJEKTKATEGORIE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VERANTWORTLICHER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MEILENSTEINBESCHREIBUNG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ERREICHTES 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25469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843703065"/>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PROJEKTKATEGORIE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MANAGER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RISIKOBESCHREIBUNG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LÖSUNG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FÄLLIGKEITSDATUM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KRITISCHE RISIKEN UND HINDERNISSE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189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24785950"/>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PROJEKTKATEGORIE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MANAGER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RISIKOBESCHREIBUNG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rPr>
                        <a:t>LÖSUNG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FÄLLIGKEITSDATUM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KRITISCHE RISIKEN UND HINDERNISSE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314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712602" cy="707886"/>
          </a:xfrm>
          <a:prstGeom prst="rect">
            <a:avLst/>
          </a:prstGeom>
          <a:noFill/>
        </p:spPr>
        <p:txBody>
          <a:bodyPr wrap="none" rtlCol="0">
            <a:spAutoFit/>
          </a:bodyPr>
          <a:lstStyle/>
          <a:p>
            <a:pPr rtl="0"/>
            <a:r>
              <a:rPr lang="de-DE" sz="4000">
                <a:solidFill>
                  <a:schemeClr val="accent5">
                    <a:lumMod val="75000"/>
                  </a:schemeClr>
                </a:solidFill>
                <a:latin typeface="Century Gothic" panose="020B0502020202020204" pitchFamily="34" charset="0"/>
              </a:rPr>
              <a:t>ZUSAMMENFASSUNG</a:t>
            </a:r>
          </a:p>
        </p:txBody>
      </p:sp>
      <p:sp>
        <p:nvSpPr>
          <p:cNvPr id="7" name="TextBox 6">
            <a:extLst>
              <a:ext uri="{FF2B5EF4-FFF2-40B4-BE49-F238E27FC236}">
                <a16:creationId xmlns:a16="http://schemas.microsoft.com/office/drawing/2014/main" id="{9E284CB7-6264-2545-84C0-AAE2247DD0D2}"/>
              </a:ext>
            </a:extLst>
          </p:cNvPr>
          <p:cNvSpPr txBox="1"/>
          <p:nvPr/>
        </p:nvSpPr>
        <p:spPr>
          <a:xfrm>
            <a:off x="677396" y="1023572"/>
            <a:ext cx="6299874" cy="2547300"/>
          </a:xfrm>
          <a:prstGeom prst="rect">
            <a:avLst/>
          </a:prstGeom>
          <a:noFill/>
        </p:spPr>
        <p:txBody>
          <a:bodyPr wrap="square" numCol="1" rtlCol="0">
            <a:spAutoFit/>
          </a:bodyPr>
          <a:lstStyle/>
          <a:p>
            <a:pPr marL="342900" indent="-342900" rtl="0">
              <a:lnSpc>
                <a:spcPct val="150000"/>
              </a:lnSpc>
              <a:spcBef>
                <a:spcPts val="400"/>
              </a:spcBef>
              <a:buClr>
                <a:srgbClr val="FEAD27"/>
              </a:buClr>
              <a:buSzPct val="150000"/>
              <a:buFont typeface="Arial" panose="020B0604020202020204" pitchFamily="34" charset="0"/>
              <a:buChar char="•"/>
            </a:pPr>
            <a:r>
              <a:rPr lang="de-DE" sz="2000">
                <a:latin typeface="Century Gothic" panose="020B0502020202020204" pitchFamily="34" charset="0"/>
              </a:rPr>
              <a:t>Gute Arbeit in Stichpunkten</a:t>
            </a:r>
          </a:p>
          <a:p>
            <a:pPr marL="342900" indent="-342900" rtl="0">
              <a:lnSpc>
                <a:spcPct val="150000"/>
              </a:lnSpc>
              <a:spcBef>
                <a:spcPts val="400"/>
              </a:spcBef>
              <a:buClr>
                <a:srgbClr val="FEAD27"/>
              </a:buClr>
              <a:buSzPct val="150000"/>
              <a:buFont typeface="Arial" panose="020B0604020202020204" pitchFamily="34" charset="0"/>
              <a:buChar char="•"/>
            </a:pPr>
            <a:r>
              <a:rPr lang="de-DE" sz="2000">
                <a:latin typeface="Century Gothic" panose="020B0502020202020204" pitchFamily="34" charset="0"/>
              </a:rPr>
              <a:t>Wer ist wofür verantwortlich</a:t>
            </a:r>
          </a:p>
          <a:p>
            <a:pPr marL="342900" indent="-342900" rtl="0">
              <a:lnSpc>
                <a:spcPct val="150000"/>
              </a:lnSpc>
              <a:spcBef>
                <a:spcPts val="400"/>
              </a:spcBef>
              <a:buClr>
                <a:srgbClr val="FEAD27"/>
              </a:buClr>
              <a:buSzPct val="150000"/>
              <a:buFont typeface="Arial" panose="020B0604020202020204" pitchFamily="34" charset="0"/>
              <a:buChar char="•"/>
            </a:pPr>
            <a:r>
              <a:rPr lang="de-DE" sz="2000">
                <a:latin typeface="Century Gothic" panose="020B0502020202020204" pitchFamily="34" charset="0"/>
              </a:rPr>
              <a:t>Wo orientieren sich Teams neu</a:t>
            </a:r>
          </a:p>
          <a:p>
            <a:pPr marL="342900" indent="-342900" rtl="0">
              <a:lnSpc>
                <a:spcPct val="150000"/>
              </a:lnSpc>
              <a:spcBef>
                <a:spcPts val="400"/>
              </a:spcBef>
              <a:buClr>
                <a:srgbClr val="FEAD27"/>
              </a:buClr>
              <a:buSzPct val="150000"/>
              <a:buFont typeface="Arial" panose="020B0604020202020204" pitchFamily="34" charset="0"/>
              <a:buChar char="•"/>
            </a:pPr>
            <a:r>
              <a:rPr lang="de-DE" sz="2000">
                <a:latin typeface="Century Gothic" panose="020B0502020202020204" pitchFamily="34" charset="0"/>
              </a:rPr>
              <a:t>Im Laufe der Woche erhaltenes Feedback</a:t>
            </a:r>
          </a:p>
          <a:p>
            <a:pPr marL="342900" indent="-342900" rtl="0">
              <a:lnSpc>
                <a:spcPct val="150000"/>
              </a:lnSpc>
              <a:spcBef>
                <a:spcPts val="400"/>
              </a:spcBef>
              <a:buClr>
                <a:srgbClr val="FEAD27"/>
              </a:buClr>
              <a:buSzPct val="150000"/>
              <a:buFont typeface="Arial" panose="020B0604020202020204" pitchFamily="34" charset="0"/>
              <a:buChar char="•"/>
            </a:pPr>
            <a:r>
              <a:rPr lang="de-DE" sz="2000">
                <a:latin typeface="Century Gothic" panose="020B0502020202020204" pitchFamily="34" charset="0"/>
              </a:rPr>
              <a:t>usw.</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01482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39</TotalTime>
  <Words>238</Words>
  <Application>Microsoft Office PowerPoint</Application>
  <PresentationFormat>Widescreen</PresentationFormat>
  <Paragraphs>79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1759343923@qq.com</cp:lastModifiedBy>
  <cp:revision>12</cp:revision>
  <dcterms:created xsi:type="dcterms:W3CDTF">2022-04-04T15:53:12Z</dcterms:created>
  <dcterms:modified xsi:type="dcterms:W3CDTF">2024-03-04T10:25:33Z</dcterms:modified>
</cp:coreProperties>
</file>