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42" r:id="rId2"/>
    <p:sldId id="320" r:id="rId3"/>
    <p:sldId id="343"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E7F2"/>
    <a:srgbClr val="00BD32"/>
    <a:srgbClr val="F0A622"/>
    <a:srgbClr val="5B7191"/>
    <a:srgbClr val="EAEEF3"/>
    <a:srgbClr val="CE1D02"/>
    <a:srgbClr val="E3EAF6"/>
    <a:srgbClr val="CDD5DD"/>
    <a:srgbClr val="74859B"/>
    <a:srgbClr val="C4D2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668" autoAdjust="0"/>
    <p:restoredTop sz="86447"/>
  </p:normalViewPr>
  <p:slideViewPr>
    <p:cSldViewPr snapToGrid="0" snapToObjects="1">
      <p:cViewPr varScale="1">
        <p:scale>
          <a:sx n="79" d="100"/>
          <a:sy n="79" d="100"/>
        </p:scale>
        <p:origin x="36" y="1660"/>
      </p:cViewPr>
      <p:guideLst/>
    </p:cSldViewPr>
  </p:slideViewPr>
  <p:outlineViewPr>
    <p:cViewPr>
      <p:scale>
        <a:sx n="33" d="100"/>
        <a:sy n="33" d="100"/>
      </p:scale>
      <p:origin x="0" y="0"/>
    </p:cViewPr>
    <p:sldLst>
      <p:sld r:id="rId1" collapse="1"/>
      <p:sld r:id="rId2" collapse="1"/>
      <p:sld r:id="rId3"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slide" Target="slides/slide3.xml"/><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3/4/2024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3618666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42709429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4</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3/4/2024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3/4/2024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3/4/2024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3/4/2024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3/4/2024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3/4/2024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3/4/2024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3/4/2024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3/4/2024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3/4/2024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3/4/2024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3/4/2024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de.smartsheet.com/try-it?trp=1091801"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C5F649A-21D3-4946-B06E-8A79DDA0D00E}"/>
              </a:ext>
            </a:extLst>
          </p:cNvPr>
          <p:cNvSpPr txBox="1"/>
          <p:nvPr/>
        </p:nvSpPr>
        <p:spPr>
          <a:xfrm>
            <a:off x="880808" y="2198691"/>
            <a:ext cx="7116682" cy="1200329"/>
          </a:xfrm>
          <a:prstGeom prst="rect">
            <a:avLst/>
          </a:prstGeom>
          <a:noFill/>
        </p:spPr>
        <p:txBody>
          <a:bodyPr wrap="square" rtlCol="0">
            <a:spAutoFit/>
          </a:bodyPr>
          <a:lstStyle/>
          <a:p>
            <a:pPr rtl="0"/>
            <a:r>
              <a:rPr lang="de-DE" sz="3600" dirty="0">
                <a:latin typeface="Century Gothic" panose="020B0502020202020204" pitchFamily="34" charset="0"/>
              </a:rPr>
              <a:t>Hinweise zur Verwendung dieser Vorlage</a:t>
            </a:r>
          </a:p>
        </p:txBody>
      </p:sp>
      <p:sp>
        <p:nvSpPr>
          <p:cNvPr id="3" name="TextBox 2">
            <a:extLst>
              <a:ext uri="{FF2B5EF4-FFF2-40B4-BE49-F238E27FC236}">
                <a16:creationId xmlns:a16="http://schemas.microsoft.com/office/drawing/2014/main" id="{8D229698-1152-43F9-BE56-3EBDC68FD012}"/>
              </a:ext>
            </a:extLst>
          </p:cNvPr>
          <p:cNvSpPr txBox="1"/>
          <p:nvPr/>
        </p:nvSpPr>
        <p:spPr>
          <a:xfrm>
            <a:off x="880808" y="3526114"/>
            <a:ext cx="7580749" cy="1969770"/>
          </a:xfrm>
          <a:prstGeom prst="rect">
            <a:avLst/>
          </a:prstGeom>
          <a:noFill/>
        </p:spPr>
        <p:txBody>
          <a:bodyPr wrap="square" rtlCol="0">
            <a:spAutoFit/>
          </a:bodyPr>
          <a:lstStyle/>
          <a:p>
            <a:pPr rtl="0">
              <a:spcAft>
                <a:spcPts val="600"/>
              </a:spcAft>
            </a:pPr>
            <a:r>
              <a:rPr lang="de-DE" sz="1600" dirty="0">
                <a:latin typeface="Century Gothic" panose="020B0502020202020204" pitchFamily="34" charset="0"/>
              </a:rPr>
              <a:t>Geben Sie Aufgaben, Start- und Enddaten sowie die Dauer in Tagen in die Diagrammdaten ein. </a:t>
            </a:r>
          </a:p>
          <a:p>
            <a:pPr rtl="0">
              <a:spcAft>
                <a:spcPts val="600"/>
              </a:spcAft>
            </a:pPr>
            <a:r>
              <a:rPr lang="de-DE" sz="1600" dirty="0">
                <a:latin typeface="Century Gothic" panose="020B0502020202020204" pitchFamily="34" charset="0"/>
              </a:rPr>
              <a:t> </a:t>
            </a:r>
          </a:p>
          <a:p>
            <a:pPr rtl="0">
              <a:spcAft>
                <a:spcPts val="600"/>
              </a:spcAft>
            </a:pPr>
            <a:r>
              <a:rPr lang="de-DE" sz="1600" dirty="0">
                <a:latin typeface="Century Gothic" panose="020B0502020202020204" pitchFamily="34" charset="0"/>
              </a:rPr>
              <a:t>Passen Sie die Balken der einzelnen Aufgaben so an, dass sie die Dauer pro Aufgabe über einen Zeitraum von mehreren Wochen darstellen. Passen Sie Pfeile so an, dass sie Pfade illustrieren, und fügen Sie Diamanten hinzu, um Ereignisse darzustellen. </a:t>
            </a:r>
          </a:p>
        </p:txBody>
      </p:sp>
      <p:grpSp>
        <p:nvGrpSpPr>
          <p:cNvPr id="65" name="Group 64">
            <a:extLst>
              <a:ext uri="{FF2B5EF4-FFF2-40B4-BE49-F238E27FC236}">
                <a16:creationId xmlns:a16="http://schemas.microsoft.com/office/drawing/2014/main" id="{D7F7C8EC-ED2B-B949-A541-63F70BC666B6}"/>
              </a:ext>
            </a:extLst>
          </p:cNvPr>
          <p:cNvGrpSpPr/>
          <p:nvPr/>
        </p:nvGrpSpPr>
        <p:grpSpPr>
          <a:xfrm>
            <a:off x="7203068" y="-14628"/>
            <a:ext cx="5724680" cy="6219640"/>
            <a:chOff x="7203068" y="-14628"/>
            <a:chExt cx="5724680" cy="6219640"/>
          </a:xfrm>
        </p:grpSpPr>
        <p:sp>
          <p:nvSpPr>
            <p:cNvPr id="38" name="Triangle 37">
              <a:extLst>
                <a:ext uri="{FF2B5EF4-FFF2-40B4-BE49-F238E27FC236}">
                  <a16:creationId xmlns:a16="http://schemas.microsoft.com/office/drawing/2014/main" id="{E6E602D8-F760-DF41-A042-4E9312ECA237}"/>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C1830B-F673-5C4D-A41E-73B264FFA0FA}"/>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0138B3C3-DCBC-554F-80E8-C536867E9D83}"/>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00E7AB9E-C70E-4643-9CF4-14B9DBB9726A}"/>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F8B7F251-44DE-3441-A174-00EE573C8640}"/>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F5839A51-5A39-3D46-9345-7F6E11F7AE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58136418-34E8-B247-836A-152A294654E9}"/>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34FE18B5-F9A5-3D40-ACC0-6B6A68C72E49}"/>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B7B3D5D1-3822-0B4D-B163-AF44A4C9EBCB}"/>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3622D9C8-9B35-504C-9930-EADF0A6FE121}"/>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8FB73460-F7B7-0F4D-AC00-FB39E4220308}"/>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C90C3849-141E-604A-A3F6-D1733FF0541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9B2137C1-B295-CC4C-AB71-24F69B0115C3}"/>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698A1386-A455-0D43-8AAF-0789E778B2C8}"/>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9BDA921D-9CA8-E04E-806F-450E1B28A97E}"/>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BE1646B1-714E-5648-A575-09088BA055EB}"/>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62149B97-4C44-BC45-9D6F-D1D5FABC3F43}"/>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64ECBC73-824F-FD49-998C-F04D37EA2CD8}"/>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93C78C48-A7AD-6E44-8747-216D734987CC}"/>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85366D21-3641-0645-A356-7381BF76DA84}"/>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A0370E60-D0DA-F441-B82D-26EDF95ABBF8}"/>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0DE66A53-CAAF-BA4C-B531-CF2495CAE8A4}"/>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2F5DDB50-3310-0C4B-A1D5-A7FB45F55483}"/>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D4B8C50A-66D8-1743-8738-2A9BF2BE5F6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4F9B99A0-C911-0145-966C-8FF0E418F36E}"/>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697A30B-2586-DC4D-B8DF-1A0A400A1926}"/>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24366BEE-7D91-D647-A36B-434A86F3763B}"/>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rcRect/>
          <a:stretch/>
        </p:blipFill>
        <p:spPr>
          <a:xfrm>
            <a:off x="9339709" y="307317"/>
            <a:ext cx="2552023" cy="507585"/>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409776" y="353237"/>
            <a:ext cx="7309961" cy="461665"/>
          </a:xfrm>
          <a:prstGeom prst="rect">
            <a:avLst/>
          </a:prstGeom>
          <a:noFill/>
        </p:spPr>
        <p:txBody>
          <a:bodyPr wrap="square" rtlCol="0">
            <a:spAutoFit/>
          </a:bodyPr>
          <a:lstStyle/>
          <a:p>
            <a:pPr rtl="0"/>
            <a:r>
              <a:rPr lang="de-DE" sz="2400" b="1">
                <a:solidFill>
                  <a:schemeClr val="tx1">
                    <a:lumMod val="65000"/>
                    <a:lumOff val="35000"/>
                  </a:schemeClr>
                </a:solidFill>
                <a:latin typeface="Century Gothic" panose="020B0502020202020204" pitchFamily="34" charset="0"/>
              </a:rPr>
              <a:t>Gantt-Diagramm mit Abhängigkeiten in PowerPoint</a:t>
            </a:r>
          </a:p>
        </p:txBody>
      </p:sp>
    </p:spTree>
    <p:extLst>
      <p:ext uri="{BB962C8B-B14F-4D97-AF65-F5344CB8AC3E}">
        <p14:creationId xmlns:p14="http://schemas.microsoft.com/office/powerpoint/2010/main" val="1925317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6" y="6477000"/>
            <a:ext cx="6573212" cy="369332"/>
          </a:xfrm>
          <a:prstGeom prst="rect">
            <a:avLst/>
          </a:prstGeom>
          <a:noFill/>
        </p:spPr>
        <p:txBody>
          <a:bodyPr wrap="square" rtlCol="0">
            <a:spAutoFit/>
          </a:bodyPr>
          <a:lstStyle/>
          <a:p>
            <a:pPr algn="r" rtl="0"/>
            <a:r>
              <a:rPr lang="de-DE">
                <a:solidFill>
                  <a:schemeClr val="bg1"/>
                </a:solidFill>
                <a:latin typeface="Century Gothic" panose="020B0502020202020204" pitchFamily="34" charset="0"/>
              </a:rPr>
              <a:t>GANTT-DIAGRAMM MIT ABHÄNGIGKEITEN</a:t>
            </a:r>
          </a:p>
        </p:txBody>
      </p:sp>
      <p:graphicFrame>
        <p:nvGraphicFramePr>
          <p:cNvPr id="2" name="Table 2">
            <a:extLst>
              <a:ext uri="{FF2B5EF4-FFF2-40B4-BE49-F238E27FC236}">
                <a16:creationId xmlns:a16="http://schemas.microsoft.com/office/drawing/2014/main" id="{37355569-728A-7144-B0C9-4D9511C7D2C3}"/>
              </a:ext>
            </a:extLst>
          </p:cNvPr>
          <p:cNvGraphicFramePr>
            <a:graphicFrameLocks noGrp="1"/>
          </p:cNvGraphicFramePr>
          <p:nvPr>
            <p:extLst>
              <p:ext uri="{D42A27DB-BD31-4B8C-83A1-F6EECF244321}">
                <p14:modId xmlns:p14="http://schemas.microsoft.com/office/powerpoint/2010/main" val="899895508"/>
              </p:ext>
            </p:extLst>
          </p:nvPr>
        </p:nvGraphicFramePr>
        <p:xfrm>
          <a:off x="327121" y="425489"/>
          <a:ext cx="11524912" cy="5589416"/>
        </p:xfrm>
        <a:graphic>
          <a:graphicData uri="http://schemas.openxmlformats.org/drawingml/2006/table">
            <a:tbl>
              <a:tblPr firstRow="1" bandRow="1">
                <a:tableStyleId>{5C22544A-7EE6-4342-B048-85BDC9FD1C3A}</a:tableStyleId>
              </a:tblPr>
              <a:tblGrid>
                <a:gridCol w="777779">
                  <a:extLst>
                    <a:ext uri="{9D8B030D-6E8A-4147-A177-3AD203B41FA5}">
                      <a16:colId xmlns:a16="http://schemas.microsoft.com/office/drawing/2014/main" val="1672129667"/>
                    </a:ext>
                  </a:extLst>
                </a:gridCol>
                <a:gridCol w="1295400">
                  <a:extLst>
                    <a:ext uri="{9D8B030D-6E8A-4147-A177-3AD203B41FA5}">
                      <a16:colId xmlns:a16="http://schemas.microsoft.com/office/drawing/2014/main" val="602210714"/>
                    </a:ext>
                  </a:extLst>
                </a:gridCol>
                <a:gridCol w="891540">
                  <a:extLst>
                    <a:ext uri="{9D8B030D-6E8A-4147-A177-3AD203B41FA5}">
                      <a16:colId xmlns:a16="http://schemas.microsoft.com/office/drawing/2014/main" val="1817390762"/>
                    </a:ext>
                  </a:extLst>
                </a:gridCol>
                <a:gridCol w="630733">
                  <a:extLst>
                    <a:ext uri="{9D8B030D-6E8A-4147-A177-3AD203B41FA5}">
                      <a16:colId xmlns:a16="http://schemas.microsoft.com/office/drawing/2014/main" val="1546263835"/>
                    </a:ext>
                  </a:extLst>
                </a:gridCol>
                <a:gridCol w="824455">
                  <a:extLst>
                    <a:ext uri="{9D8B030D-6E8A-4147-A177-3AD203B41FA5}">
                      <a16:colId xmlns:a16="http://schemas.microsoft.com/office/drawing/2014/main" val="187052363"/>
                    </a:ext>
                  </a:extLst>
                </a:gridCol>
                <a:gridCol w="473667">
                  <a:extLst>
                    <a:ext uri="{9D8B030D-6E8A-4147-A177-3AD203B41FA5}">
                      <a16:colId xmlns:a16="http://schemas.microsoft.com/office/drawing/2014/main" val="745651107"/>
                    </a:ext>
                  </a:extLst>
                </a:gridCol>
                <a:gridCol w="473667">
                  <a:extLst>
                    <a:ext uri="{9D8B030D-6E8A-4147-A177-3AD203B41FA5}">
                      <a16:colId xmlns:a16="http://schemas.microsoft.com/office/drawing/2014/main" val="3839570682"/>
                    </a:ext>
                  </a:extLst>
                </a:gridCol>
                <a:gridCol w="473667">
                  <a:extLst>
                    <a:ext uri="{9D8B030D-6E8A-4147-A177-3AD203B41FA5}">
                      <a16:colId xmlns:a16="http://schemas.microsoft.com/office/drawing/2014/main" val="3893106002"/>
                    </a:ext>
                  </a:extLst>
                </a:gridCol>
                <a:gridCol w="473667">
                  <a:extLst>
                    <a:ext uri="{9D8B030D-6E8A-4147-A177-3AD203B41FA5}">
                      <a16:colId xmlns:a16="http://schemas.microsoft.com/office/drawing/2014/main" val="1453603295"/>
                    </a:ext>
                  </a:extLst>
                </a:gridCol>
                <a:gridCol w="473667">
                  <a:extLst>
                    <a:ext uri="{9D8B030D-6E8A-4147-A177-3AD203B41FA5}">
                      <a16:colId xmlns:a16="http://schemas.microsoft.com/office/drawing/2014/main" val="3405603126"/>
                    </a:ext>
                  </a:extLst>
                </a:gridCol>
                <a:gridCol w="473667">
                  <a:extLst>
                    <a:ext uri="{9D8B030D-6E8A-4147-A177-3AD203B41FA5}">
                      <a16:colId xmlns:a16="http://schemas.microsoft.com/office/drawing/2014/main" val="4188645958"/>
                    </a:ext>
                  </a:extLst>
                </a:gridCol>
                <a:gridCol w="473667">
                  <a:extLst>
                    <a:ext uri="{9D8B030D-6E8A-4147-A177-3AD203B41FA5}">
                      <a16:colId xmlns:a16="http://schemas.microsoft.com/office/drawing/2014/main" val="370284219"/>
                    </a:ext>
                  </a:extLst>
                </a:gridCol>
                <a:gridCol w="473667">
                  <a:extLst>
                    <a:ext uri="{9D8B030D-6E8A-4147-A177-3AD203B41FA5}">
                      <a16:colId xmlns:a16="http://schemas.microsoft.com/office/drawing/2014/main" val="2570255189"/>
                    </a:ext>
                  </a:extLst>
                </a:gridCol>
                <a:gridCol w="473667">
                  <a:extLst>
                    <a:ext uri="{9D8B030D-6E8A-4147-A177-3AD203B41FA5}">
                      <a16:colId xmlns:a16="http://schemas.microsoft.com/office/drawing/2014/main" val="4253557748"/>
                    </a:ext>
                  </a:extLst>
                </a:gridCol>
                <a:gridCol w="473667">
                  <a:extLst>
                    <a:ext uri="{9D8B030D-6E8A-4147-A177-3AD203B41FA5}">
                      <a16:colId xmlns:a16="http://schemas.microsoft.com/office/drawing/2014/main" val="732807866"/>
                    </a:ext>
                  </a:extLst>
                </a:gridCol>
                <a:gridCol w="473667">
                  <a:extLst>
                    <a:ext uri="{9D8B030D-6E8A-4147-A177-3AD203B41FA5}">
                      <a16:colId xmlns:a16="http://schemas.microsoft.com/office/drawing/2014/main" val="1262655051"/>
                    </a:ext>
                  </a:extLst>
                </a:gridCol>
                <a:gridCol w="473667">
                  <a:extLst>
                    <a:ext uri="{9D8B030D-6E8A-4147-A177-3AD203B41FA5}">
                      <a16:colId xmlns:a16="http://schemas.microsoft.com/office/drawing/2014/main" val="2519593283"/>
                    </a:ext>
                  </a:extLst>
                </a:gridCol>
                <a:gridCol w="473667">
                  <a:extLst>
                    <a:ext uri="{9D8B030D-6E8A-4147-A177-3AD203B41FA5}">
                      <a16:colId xmlns:a16="http://schemas.microsoft.com/office/drawing/2014/main" val="3604026297"/>
                    </a:ext>
                  </a:extLst>
                </a:gridCol>
                <a:gridCol w="473667">
                  <a:extLst>
                    <a:ext uri="{9D8B030D-6E8A-4147-A177-3AD203B41FA5}">
                      <a16:colId xmlns:a16="http://schemas.microsoft.com/office/drawing/2014/main" val="232041137"/>
                    </a:ext>
                  </a:extLst>
                </a:gridCol>
                <a:gridCol w="473667">
                  <a:extLst>
                    <a:ext uri="{9D8B030D-6E8A-4147-A177-3AD203B41FA5}">
                      <a16:colId xmlns:a16="http://schemas.microsoft.com/office/drawing/2014/main" val="2728829233"/>
                    </a:ext>
                  </a:extLst>
                </a:gridCol>
              </a:tblGrid>
              <a:tr h="282825">
                <a:tc rowSpan="2">
                  <a:txBody>
                    <a:bodyPr/>
                    <a:lstStyle/>
                    <a:p>
                      <a:pPr rtl="0">
                        <a:lnSpc>
                          <a:spcPct val="100000"/>
                        </a:lnSpc>
                      </a:pPr>
                      <a:r>
                        <a:rPr lang="de-DE" sz="900" dirty="0">
                          <a:solidFill>
                            <a:schemeClr val="tx1"/>
                          </a:solidFill>
                          <a:latin typeface="Century Gothic" panose="020B0502020202020204" pitchFamily="34" charset="0"/>
                        </a:rPr>
                        <a:t>AUFGABEN-ID</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rowSpan="2">
                  <a:txBody>
                    <a:bodyPr/>
                    <a:lstStyle/>
                    <a:p>
                      <a:pPr rtl="0">
                        <a:lnSpc>
                          <a:spcPct val="100000"/>
                        </a:lnSpc>
                      </a:pPr>
                      <a:r>
                        <a:rPr lang="de-DE" sz="900">
                          <a:solidFill>
                            <a:schemeClr val="tx1"/>
                          </a:solidFill>
                          <a:latin typeface="Century Gothic" panose="020B0502020202020204" pitchFamily="34" charset="0"/>
                        </a:rPr>
                        <a:t>AUFGABENNAME</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rowSpan="2">
                  <a:txBody>
                    <a:bodyPr/>
                    <a:lstStyle/>
                    <a:p>
                      <a:pPr algn="ctr" rtl="0">
                        <a:lnSpc>
                          <a:spcPct val="100000"/>
                        </a:lnSpc>
                      </a:pPr>
                      <a:r>
                        <a:rPr lang="de-DE" sz="900" dirty="0">
                          <a:solidFill>
                            <a:schemeClr val="tx1"/>
                          </a:solidFill>
                          <a:latin typeface="Century Gothic" panose="020B0502020202020204" pitchFamily="34" charset="0"/>
                        </a:rPr>
                        <a:t>STARTDATUM</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rowSpan="2">
                  <a:txBody>
                    <a:bodyPr/>
                    <a:lstStyle/>
                    <a:p>
                      <a:pPr algn="ctr" rtl="0">
                        <a:lnSpc>
                          <a:spcPct val="100000"/>
                        </a:lnSpc>
                      </a:pPr>
                      <a:r>
                        <a:rPr lang="de-DE" sz="900" dirty="0">
                          <a:solidFill>
                            <a:schemeClr val="tx1"/>
                          </a:solidFill>
                          <a:latin typeface="Century Gothic" panose="020B0502020202020204" pitchFamily="34" charset="0"/>
                        </a:rPr>
                        <a:t>END- </a:t>
                      </a:r>
                    </a:p>
                    <a:p>
                      <a:pPr algn="ctr" rtl="0">
                        <a:lnSpc>
                          <a:spcPct val="100000"/>
                        </a:lnSpc>
                      </a:pPr>
                      <a:r>
                        <a:rPr lang="de-DE" sz="900" dirty="0">
                          <a:solidFill>
                            <a:schemeClr val="tx1"/>
                          </a:solidFill>
                          <a:latin typeface="Century Gothic" panose="020B0502020202020204" pitchFamily="34" charset="0"/>
                        </a:rPr>
                        <a:t>DATUM</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rowSpan="2">
                  <a:txBody>
                    <a:bodyPr/>
                    <a:lstStyle/>
                    <a:p>
                      <a:pPr rtl="0">
                        <a:lnSpc>
                          <a:spcPct val="100000"/>
                        </a:lnSpc>
                      </a:pPr>
                      <a:r>
                        <a:rPr lang="de-DE" sz="900">
                          <a:solidFill>
                            <a:schemeClr val="tx1"/>
                          </a:solidFill>
                          <a:latin typeface="Century Gothic" panose="020B0502020202020204" pitchFamily="34" charset="0"/>
                        </a:rPr>
                        <a:t>DAUER </a:t>
                      </a:r>
                    </a:p>
                    <a:p>
                      <a:pPr rtl="0">
                        <a:lnSpc>
                          <a:spcPct val="100000"/>
                        </a:lnSpc>
                      </a:pPr>
                      <a:r>
                        <a:rPr lang="de-DE" sz="900" b="0">
                          <a:solidFill>
                            <a:schemeClr val="tx1"/>
                          </a:solidFill>
                          <a:latin typeface="Century Gothic" panose="020B0502020202020204" pitchFamily="34" charset="0"/>
                        </a:rPr>
                        <a:t>in Tagen</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gridSpan="15">
                  <a:txBody>
                    <a:bodyPr/>
                    <a:lstStyle/>
                    <a:p>
                      <a:pPr rtl="0">
                        <a:lnSpc>
                          <a:spcPct val="100000"/>
                        </a:lnSpc>
                      </a:pPr>
                      <a:r>
                        <a:rPr lang="de-DE" sz="1000">
                          <a:solidFill>
                            <a:schemeClr val="tx1"/>
                          </a:solidFill>
                          <a:latin typeface="Century Gothic" panose="020B0502020202020204" pitchFamily="34" charset="0"/>
                        </a:rPr>
                        <a:t>WOCHEN</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50915962"/>
                  </a:ext>
                </a:extLst>
              </a:tr>
              <a:tr h="264629">
                <a:tc vMerge="1">
                  <a:txBody>
                    <a:bodyPr/>
                    <a:lstStyle/>
                    <a:p>
                      <a:endParaRPr lang="en-US" dirty="0"/>
                    </a:p>
                  </a:txBody>
                  <a:tcPr/>
                </a:tc>
                <a:tc vMerge="1">
                  <a:txBody>
                    <a:bodyPr/>
                    <a:lstStyle/>
                    <a:p>
                      <a:endParaRPr lang="en-US" dirty="0"/>
                    </a:p>
                  </a:txBody>
                  <a:tcPr/>
                </a:tc>
                <a:tc vMerge="1">
                  <a:txBody>
                    <a:bodyPr/>
                    <a:lstStyle/>
                    <a:p>
                      <a:endParaRPr lang="en-US" dirty="0"/>
                    </a:p>
                  </a:txBody>
                  <a:tcPr/>
                </a:tc>
                <a:tc vMerge="1">
                  <a:txBody>
                    <a:bodyPr/>
                    <a:lstStyle/>
                    <a:p>
                      <a:endParaRPr lang="en-US" dirty="0"/>
                    </a:p>
                  </a:txBody>
                  <a:tcPr/>
                </a:tc>
                <a:tc vMerge="1">
                  <a:txBody>
                    <a:bodyPr/>
                    <a:lstStyle/>
                    <a:p>
                      <a:endParaRPr lang="en-US" dirty="0"/>
                    </a:p>
                  </a:txBody>
                  <a:tcPr/>
                </a:tc>
                <a:tc>
                  <a:txBody>
                    <a:bodyPr/>
                    <a:lstStyle/>
                    <a:p>
                      <a:pPr algn="ctr" rtl="0">
                        <a:lnSpc>
                          <a:spcPct val="100000"/>
                        </a:lnSpc>
                      </a:pPr>
                      <a:r>
                        <a:rPr lang="de-DE" sz="1000">
                          <a:solidFill>
                            <a:schemeClr val="tx1"/>
                          </a:solidFill>
                          <a:latin typeface="Century Gothic" panose="020B0502020202020204" pitchFamily="34" charset="0"/>
                        </a:rPr>
                        <a:t>1</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de-DE" sz="1000">
                          <a:solidFill>
                            <a:schemeClr val="tx1"/>
                          </a:solidFill>
                          <a:latin typeface="Century Gothic" panose="020B0502020202020204" pitchFamily="34" charset="0"/>
                        </a:rPr>
                        <a:t>2</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de-DE" sz="1000">
                          <a:solidFill>
                            <a:schemeClr val="tx1"/>
                          </a:solidFill>
                          <a:latin typeface="Century Gothic" panose="020B0502020202020204" pitchFamily="34" charset="0"/>
                        </a:rPr>
                        <a:t>3</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de-DE" sz="1000">
                          <a:solidFill>
                            <a:schemeClr val="tx1"/>
                          </a:solidFill>
                          <a:latin typeface="Century Gothic" panose="020B0502020202020204" pitchFamily="34" charset="0"/>
                        </a:rPr>
                        <a:t>4</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de-DE" sz="1000">
                          <a:solidFill>
                            <a:schemeClr val="tx1"/>
                          </a:solidFill>
                          <a:latin typeface="Century Gothic" panose="020B0502020202020204" pitchFamily="34" charset="0"/>
                        </a:rPr>
                        <a:t>5</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de-DE" sz="1000">
                          <a:solidFill>
                            <a:schemeClr val="tx1"/>
                          </a:solidFill>
                          <a:latin typeface="Century Gothic" panose="020B0502020202020204" pitchFamily="34" charset="0"/>
                        </a:rPr>
                        <a:t>6</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de-DE" sz="1000">
                          <a:solidFill>
                            <a:schemeClr val="tx1"/>
                          </a:solidFill>
                          <a:latin typeface="Century Gothic" panose="020B0502020202020204" pitchFamily="34" charset="0"/>
                        </a:rPr>
                        <a:t>7</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de-DE" sz="1000">
                          <a:solidFill>
                            <a:schemeClr val="tx1"/>
                          </a:solidFill>
                          <a:latin typeface="Century Gothic" panose="020B0502020202020204" pitchFamily="34" charset="0"/>
                        </a:rPr>
                        <a:t>8</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de-DE" sz="1000">
                          <a:solidFill>
                            <a:schemeClr val="tx1"/>
                          </a:solidFill>
                          <a:latin typeface="Century Gothic" panose="020B0502020202020204" pitchFamily="34" charset="0"/>
                        </a:rPr>
                        <a:t>9</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de-DE" sz="1000">
                          <a:solidFill>
                            <a:schemeClr val="tx1"/>
                          </a:solidFill>
                          <a:latin typeface="Century Gothic" panose="020B0502020202020204" pitchFamily="34" charset="0"/>
                        </a:rPr>
                        <a:t>10</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de-DE" sz="1000">
                          <a:solidFill>
                            <a:schemeClr val="tx1"/>
                          </a:solidFill>
                          <a:latin typeface="Century Gothic" panose="020B0502020202020204" pitchFamily="34" charset="0"/>
                        </a:rPr>
                        <a:t>11</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de-DE" sz="1000">
                          <a:solidFill>
                            <a:schemeClr val="tx1"/>
                          </a:solidFill>
                          <a:latin typeface="Century Gothic" panose="020B0502020202020204" pitchFamily="34" charset="0"/>
                        </a:rPr>
                        <a:t>12</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de-DE" sz="1000">
                          <a:solidFill>
                            <a:schemeClr val="tx1"/>
                          </a:solidFill>
                          <a:latin typeface="Century Gothic" panose="020B0502020202020204" pitchFamily="34" charset="0"/>
                        </a:rPr>
                        <a:t>13</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de-DE" sz="1000">
                          <a:solidFill>
                            <a:schemeClr val="tx1"/>
                          </a:solidFill>
                          <a:latin typeface="Century Gothic" panose="020B0502020202020204" pitchFamily="34" charset="0"/>
                        </a:rPr>
                        <a:t>14</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de-DE" sz="1000">
                          <a:solidFill>
                            <a:schemeClr val="tx1"/>
                          </a:solidFill>
                          <a:latin typeface="Century Gothic" panose="020B0502020202020204" pitchFamily="34" charset="0"/>
                        </a:rPr>
                        <a:t>15</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3619611726"/>
                  </a:ext>
                </a:extLst>
              </a:tr>
              <a:tr h="560218">
                <a:tc>
                  <a:txBody>
                    <a:bodyPr/>
                    <a:lstStyle/>
                    <a:p>
                      <a:pPr rtl="0">
                        <a:lnSpc>
                          <a:spcPct val="100000"/>
                        </a:lnSpc>
                      </a:pPr>
                      <a:r>
                        <a:rPr lang="de-DE" sz="1000">
                          <a:solidFill>
                            <a:schemeClr val="tx1"/>
                          </a:solidFill>
                          <a:latin typeface="Century Gothic" panose="020B0502020202020204" pitchFamily="34" charset="0"/>
                        </a:rPr>
                        <a:t>1</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rtl="0">
                        <a:lnSpc>
                          <a:spcPct val="100000"/>
                        </a:lnSpc>
                      </a:pPr>
                      <a:r>
                        <a:rPr lang="de-DE" sz="1000">
                          <a:solidFill>
                            <a:schemeClr val="tx1"/>
                          </a:solidFill>
                          <a:latin typeface="Century Gothic" panose="020B0502020202020204" pitchFamily="34" charset="0"/>
                        </a:rPr>
                        <a:t>Forschung und Analyse</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a:lnSpc>
                          <a:spcPct val="100000"/>
                        </a:lnSpc>
                      </a:pPr>
                      <a:r>
                        <a:rPr lang="de-DE" sz="1000">
                          <a:solidFill>
                            <a:schemeClr val="tx1"/>
                          </a:solidFill>
                          <a:latin typeface="Century Gothic" panose="020B0502020202020204" pitchFamily="34" charset="0"/>
                        </a:rPr>
                        <a:t>01.10.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a:lnSpc>
                          <a:spcPct val="100000"/>
                        </a:lnSpc>
                      </a:pPr>
                      <a:r>
                        <a:rPr lang="de-DE" sz="1000">
                          <a:solidFill>
                            <a:schemeClr val="tx1"/>
                          </a:solidFill>
                          <a:latin typeface="Century Gothic" panose="020B0502020202020204" pitchFamily="34" charset="0"/>
                        </a:rPr>
                        <a:t>24.10.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rtl="0">
                        <a:lnSpc>
                          <a:spcPct val="100000"/>
                        </a:lnSpc>
                      </a:pPr>
                      <a:r>
                        <a:rPr lang="de-DE" sz="1000">
                          <a:solidFill>
                            <a:schemeClr val="tx1"/>
                          </a:solidFill>
                          <a:latin typeface="Century Gothic" panose="020B0502020202020204" pitchFamily="34" charset="0"/>
                        </a:rPr>
                        <a:t>24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2965858687"/>
                  </a:ext>
                </a:extLst>
              </a:tr>
              <a:tr h="560218">
                <a:tc>
                  <a:txBody>
                    <a:bodyPr/>
                    <a:lstStyle/>
                    <a:p>
                      <a:pPr rtl="0">
                        <a:lnSpc>
                          <a:spcPct val="100000"/>
                        </a:lnSpc>
                      </a:pPr>
                      <a:r>
                        <a:rPr lang="de-DE" sz="1000">
                          <a:solidFill>
                            <a:schemeClr val="tx1"/>
                          </a:solidFill>
                          <a:latin typeface="Century Gothic" panose="020B0502020202020204" pitchFamily="34" charset="0"/>
                        </a:rPr>
                        <a:t>2</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rtl="0">
                        <a:lnSpc>
                          <a:spcPct val="100000"/>
                        </a:lnSpc>
                      </a:pPr>
                      <a:r>
                        <a:rPr lang="de-DE" sz="1000">
                          <a:solidFill>
                            <a:schemeClr val="tx1"/>
                          </a:solidFill>
                          <a:latin typeface="Century Gothic" panose="020B0502020202020204" pitchFamily="34" charset="0"/>
                        </a:rPr>
                        <a:t>Anforderungen</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a:lnSpc>
                          <a:spcPct val="100000"/>
                        </a:lnSpc>
                      </a:pPr>
                      <a:r>
                        <a:rPr lang="de-DE" sz="1000">
                          <a:solidFill>
                            <a:schemeClr val="tx1"/>
                          </a:solidFill>
                          <a:latin typeface="Century Gothic" panose="020B0502020202020204" pitchFamily="34" charset="0"/>
                        </a:rPr>
                        <a:t>25.10.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a:lnSpc>
                          <a:spcPct val="100000"/>
                        </a:lnSpc>
                      </a:pPr>
                      <a:r>
                        <a:rPr lang="de-DE" sz="1000">
                          <a:solidFill>
                            <a:schemeClr val="tx1"/>
                          </a:solidFill>
                          <a:latin typeface="Century Gothic" panose="020B0502020202020204" pitchFamily="34" charset="0"/>
                        </a:rPr>
                        <a:t>29.10.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rtl="0">
                        <a:lnSpc>
                          <a:spcPct val="100000"/>
                        </a:lnSpc>
                      </a:pPr>
                      <a:r>
                        <a:rPr lang="de-DE" sz="1000">
                          <a:solidFill>
                            <a:schemeClr val="tx1"/>
                          </a:solidFill>
                          <a:latin typeface="Century Gothic" panose="020B0502020202020204" pitchFamily="34" charset="0"/>
                        </a:rPr>
                        <a:t>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4200816345"/>
                  </a:ext>
                </a:extLst>
              </a:tr>
              <a:tr h="560218">
                <a:tc>
                  <a:txBody>
                    <a:bodyPr/>
                    <a:lstStyle/>
                    <a:p>
                      <a:pPr rtl="0">
                        <a:lnSpc>
                          <a:spcPct val="100000"/>
                        </a:lnSpc>
                      </a:pPr>
                      <a:r>
                        <a:rPr lang="de-DE" sz="1000">
                          <a:solidFill>
                            <a:schemeClr val="tx1"/>
                          </a:solidFill>
                          <a:latin typeface="Century Gothic" panose="020B0502020202020204" pitchFamily="34" charset="0"/>
                        </a:rPr>
                        <a:t>3</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rtl="0">
                        <a:lnSpc>
                          <a:spcPct val="100000"/>
                        </a:lnSpc>
                      </a:pPr>
                      <a:r>
                        <a:rPr lang="de-DE" sz="1000">
                          <a:solidFill>
                            <a:schemeClr val="tx1"/>
                          </a:solidFill>
                          <a:latin typeface="Century Gothic" panose="020B0502020202020204" pitchFamily="34" charset="0"/>
                        </a:rPr>
                        <a:t>Design</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a:lnSpc>
                          <a:spcPct val="100000"/>
                        </a:lnSpc>
                      </a:pPr>
                      <a:r>
                        <a:rPr lang="de-DE" sz="1000">
                          <a:solidFill>
                            <a:schemeClr val="tx1"/>
                          </a:solidFill>
                          <a:latin typeface="Century Gothic" panose="020B0502020202020204" pitchFamily="34" charset="0"/>
                        </a:rPr>
                        <a:t>01.11.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a:lnSpc>
                          <a:spcPct val="100000"/>
                        </a:lnSpc>
                      </a:pPr>
                      <a:r>
                        <a:rPr lang="de-DE" sz="1000">
                          <a:solidFill>
                            <a:schemeClr val="tx1"/>
                          </a:solidFill>
                          <a:latin typeface="Century Gothic" panose="020B0502020202020204" pitchFamily="34" charset="0"/>
                        </a:rPr>
                        <a:t>13.11.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rtl="0">
                        <a:lnSpc>
                          <a:spcPct val="100000"/>
                        </a:lnSpc>
                      </a:pPr>
                      <a:r>
                        <a:rPr lang="de-DE" sz="1000">
                          <a:solidFill>
                            <a:schemeClr val="tx1"/>
                          </a:solidFill>
                          <a:latin typeface="Century Gothic" panose="020B0502020202020204" pitchFamily="34" charset="0"/>
                        </a:rPr>
                        <a:t>13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992502013"/>
                  </a:ext>
                </a:extLst>
              </a:tr>
              <a:tr h="560218">
                <a:tc>
                  <a:txBody>
                    <a:bodyPr/>
                    <a:lstStyle/>
                    <a:p>
                      <a:pPr rtl="0">
                        <a:lnSpc>
                          <a:spcPct val="100000"/>
                        </a:lnSpc>
                      </a:pPr>
                      <a:r>
                        <a:rPr lang="de-DE" sz="1000">
                          <a:solidFill>
                            <a:schemeClr val="tx1"/>
                          </a:solidFill>
                          <a:latin typeface="Century Gothic" panose="020B0502020202020204" pitchFamily="34" charset="0"/>
                        </a:rPr>
                        <a:t>4</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rtl="0">
                        <a:lnSpc>
                          <a:spcPct val="100000"/>
                        </a:lnSpc>
                      </a:pPr>
                      <a:r>
                        <a:rPr lang="de-DE" sz="1000">
                          <a:solidFill>
                            <a:schemeClr val="tx1"/>
                          </a:solidFill>
                          <a:latin typeface="Century Gothic" panose="020B0502020202020204" pitchFamily="34" charset="0"/>
                        </a:rPr>
                        <a:t>Überprüfung</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a:lnSpc>
                          <a:spcPct val="100000"/>
                        </a:lnSpc>
                      </a:pPr>
                      <a:r>
                        <a:rPr lang="de-DE" sz="1000">
                          <a:solidFill>
                            <a:schemeClr val="tx1"/>
                          </a:solidFill>
                          <a:latin typeface="Century Gothic" panose="020B0502020202020204" pitchFamily="34" charset="0"/>
                        </a:rPr>
                        <a:t>13.11.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a:lnSpc>
                          <a:spcPct val="100000"/>
                        </a:lnSpc>
                      </a:pPr>
                      <a:r>
                        <a:rPr lang="de-DE" sz="1000">
                          <a:solidFill>
                            <a:schemeClr val="tx1"/>
                          </a:solidFill>
                          <a:latin typeface="Century Gothic" panose="020B0502020202020204" pitchFamily="34" charset="0"/>
                        </a:rPr>
                        <a:t>15.11.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rtl="0">
                        <a:lnSpc>
                          <a:spcPct val="100000"/>
                        </a:lnSpc>
                      </a:pPr>
                      <a:r>
                        <a:rPr lang="de-DE" sz="1000">
                          <a:solidFill>
                            <a:schemeClr val="tx1"/>
                          </a:solidFill>
                          <a:latin typeface="Century Gothic" panose="020B0502020202020204" pitchFamily="34" charset="0"/>
                        </a:rPr>
                        <a:t>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699537522"/>
                  </a:ext>
                </a:extLst>
              </a:tr>
              <a:tr h="560218">
                <a:tc>
                  <a:txBody>
                    <a:bodyPr/>
                    <a:lstStyle/>
                    <a:p>
                      <a:pPr rtl="0">
                        <a:lnSpc>
                          <a:spcPct val="100000"/>
                        </a:lnSpc>
                      </a:pPr>
                      <a:r>
                        <a:rPr lang="de-DE" sz="1000">
                          <a:solidFill>
                            <a:schemeClr val="tx1"/>
                          </a:solidFill>
                          <a:latin typeface="Century Gothic" panose="020B0502020202020204" pitchFamily="34" charset="0"/>
                        </a:rPr>
                        <a:t>5</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rtl="0">
                        <a:lnSpc>
                          <a:spcPct val="100000"/>
                        </a:lnSpc>
                      </a:pPr>
                      <a:r>
                        <a:rPr lang="de-DE" sz="1000">
                          <a:solidFill>
                            <a:schemeClr val="tx1"/>
                          </a:solidFill>
                          <a:latin typeface="Century Gothic" panose="020B0502020202020204" pitchFamily="34" charset="0"/>
                        </a:rPr>
                        <a:t>Entwicklung</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a:lnSpc>
                          <a:spcPct val="100000"/>
                        </a:lnSpc>
                      </a:pPr>
                      <a:r>
                        <a:rPr lang="de-DE" sz="1000">
                          <a:solidFill>
                            <a:schemeClr val="tx1"/>
                          </a:solidFill>
                          <a:latin typeface="Century Gothic" panose="020B0502020202020204" pitchFamily="34" charset="0"/>
                        </a:rPr>
                        <a:t>25.10.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a:lnSpc>
                          <a:spcPct val="100000"/>
                        </a:lnSpc>
                      </a:pPr>
                      <a:r>
                        <a:rPr lang="de-DE" sz="1000">
                          <a:solidFill>
                            <a:schemeClr val="tx1"/>
                          </a:solidFill>
                          <a:latin typeface="Century Gothic" panose="020B0502020202020204" pitchFamily="34" charset="0"/>
                        </a:rPr>
                        <a:t>20.12.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rtl="0">
                        <a:lnSpc>
                          <a:spcPct val="100000"/>
                        </a:lnSpc>
                      </a:pPr>
                      <a:r>
                        <a:rPr lang="de-DE" sz="1000">
                          <a:solidFill>
                            <a:schemeClr val="tx1"/>
                          </a:solidFill>
                          <a:latin typeface="Century Gothic" panose="020B0502020202020204" pitchFamily="34" charset="0"/>
                        </a:rPr>
                        <a:t>57</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3119141191"/>
                  </a:ext>
                </a:extLst>
              </a:tr>
              <a:tr h="560218">
                <a:tc>
                  <a:txBody>
                    <a:bodyPr/>
                    <a:lstStyle/>
                    <a:p>
                      <a:pPr rtl="0">
                        <a:lnSpc>
                          <a:spcPct val="100000"/>
                        </a:lnSpc>
                      </a:pPr>
                      <a:r>
                        <a:rPr lang="de-DE" sz="1000">
                          <a:solidFill>
                            <a:schemeClr val="tx1"/>
                          </a:solidFill>
                          <a:latin typeface="Century Gothic" panose="020B0502020202020204" pitchFamily="34" charset="0"/>
                        </a:rPr>
                        <a:t>6</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rtl="0">
                        <a:lnSpc>
                          <a:spcPct val="100000"/>
                        </a:lnSpc>
                      </a:pPr>
                      <a:r>
                        <a:rPr lang="de-DE" sz="1000">
                          <a:solidFill>
                            <a:schemeClr val="tx1"/>
                          </a:solidFill>
                          <a:latin typeface="Century Gothic" panose="020B0502020202020204" pitchFamily="34" charset="0"/>
                        </a:rPr>
                        <a:t>Tests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a:lnSpc>
                          <a:spcPct val="100000"/>
                        </a:lnSpc>
                      </a:pPr>
                      <a:r>
                        <a:rPr lang="de-DE" sz="1000">
                          <a:solidFill>
                            <a:schemeClr val="tx1"/>
                          </a:solidFill>
                          <a:latin typeface="Century Gothic" panose="020B0502020202020204" pitchFamily="34" charset="0"/>
                        </a:rPr>
                        <a:t>10.12.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a:lnSpc>
                          <a:spcPct val="100000"/>
                        </a:lnSpc>
                      </a:pPr>
                      <a:r>
                        <a:rPr lang="de-DE" sz="1000">
                          <a:solidFill>
                            <a:schemeClr val="tx1"/>
                          </a:solidFill>
                          <a:latin typeface="Century Gothic" panose="020B0502020202020204" pitchFamily="34" charset="0"/>
                        </a:rPr>
                        <a:t>22.12.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rtl="0">
                        <a:lnSpc>
                          <a:spcPct val="100000"/>
                        </a:lnSpc>
                      </a:pPr>
                      <a:r>
                        <a:rPr lang="de-DE" sz="1000">
                          <a:solidFill>
                            <a:schemeClr val="tx1"/>
                          </a:solidFill>
                          <a:latin typeface="Century Gothic" panose="020B0502020202020204" pitchFamily="34" charset="0"/>
                        </a:rPr>
                        <a:t>13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911561401"/>
                  </a:ext>
                </a:extLst>
              </a:tr>
              <a:tr h="560218">
                <a:tc>
                  <a:txBody>
                    <a:bodyPr/>
                    <a:lstStyle/>
                    <a:p>
                      <a:pPr rtl="0">
                        <a:lnSpc>
                          <a:spcPct val="100000"/>
                        </a:lnSpc>
                      </a:pPr>
                      <a:r>
                        <a:rPr lang="de-DE" sz="1000">
                          <a:solidFill>
                            <a:schemeClr val="tx1"/>
                          </a:solidFill>
                          <a:latin typeface="Century Gothic" panose="020B0502020202020204" pitchFamily="34" charset="0"/>
                        </a:rPr>
                        <a:t>7</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rtl="0">
                        <a:lnSpc>
                          <a:spcPct val="100000"/>
                        </a:lnSpc>
                      </a:pPr>
                      <a:r>
                        <a:rPr lang="de-DE" sz="1000">
                          <a:solidFill>
                            <a:schemeClr val="tx1"/>
                          </a:solidFill>
                          <a:latin typeface="Century Gothic" panose="020B0502020202020204" pitchFamily="34" charset="0"/>
                        </a:rPr>
                        <a:t>Marketing</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a:lnSpc>
                          <a:spcPct val="100000"/>
                        </a:lnSpc>
                      </a:pPr>
                      <a:r>
                        <a:rPr lang="de-DE" sz="1000">
                          <a:solidFill>
                            <a:schemeClr val="tx1"/>
                          </a:solidFill>
                          <a:latin typeface="Century Gothic" panose="020B0502020202020204" pitchFamily="34" charset="0"/>
                        </a:rPr>
                        <a:t>10.12.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a:lnSpc>
                          <a:spcPct val="100000"/>
                        </a:lnSpc>
                      </a:pPr>
                      <a:r>
                        <a:rPr lang="de-DE" sz="1000">
                          <a:solidFill>
                            <a:schemeClr val="tx1"/>
                          </a:solidFill>
                          <a:latin typeface="Century Gothic" panose="020B0502020202020204" pitchFamily="34" charset="0"/>
                        </a:rPr>
                        <a:t>15.12.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rtl="0">
                        <a:lnSpc>
                          <a:spcPct val="100000"/>
                        </a:lnSpc>
                      </a:pPr>
                      <a:r>
                        <a:rPr lang="de-DE" sz="1000">
                          <a:solidFill>
                            <a:schemeClr val="tx1"/>
                          </a:solidFill>
                          <a:latin typeface="Century Gothic" panose="020B0502020202020204" pitchFamily="34" charset="0"/>
                        </a:rPr>
                        <a:t>6</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4294209273"/>
                  </a:ext>
                </a:extLst>
              </a:tr>
              <a:tr h="560218">
                <a:tc>
                  <a:txBody>
                    <a:bodyPr/>
                    <a:lstStyle/>
                    <a:p>
                      <a:pPr rtl="0">
                        <a:lnSpc>
                          <a:spcPct val="100000"/>
                        </a:lnSpc>
                      </a:pPr>
                      <a:r>
                        <a:rPr lang="de-DE" sz="1000">
                          <a:solidFill>
                            <a:schemeClr val="tx1"/>
                          </a:solidFill>
                          <a:latin typeface="Century Gothic" panose="020B0502020202020204" pitchFamily="34" charset="0"/>
                        </a:rPr>
                        <a:t>8</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rtl="0">
                        <a:lnSpc>
                          <a:spcPct val="100000"/>
                        </a:lnSpc>
                      </a:pPr>
                      <a:r>
                        <a:rPr lang="de-DE" sz="1000">
                          <a:solidFill>
                            <a:schemeClr val="tx1"/>
                          </a:solidFill>
                          <a:latin typeface="Century Gothic" panose="020B0502020202020204" pitchFamily="34" charset="0"/>
                        </a:rPr>
                        <a:t>Technischer Support/ </a:t>
                      </a:r>
                    </a:p>
                    <a:p>
                      <a:pPr rtl="0">
                        <a:lnSpc>
                          <a:spcPct val="100000"/>
                        </a:lnSpc>
                      </a:pPr>
                      <a:r>
                        <a:rPr lang="de-DE" sz="1000">
                          <a:solidFill>
                            <a:schemeClr val="tx1"/>
                          </a:solidFill>
                          <a:latin typeface="Century Gothic" panose="020B0502020202020204" pitchFamily="34" charset="0"/>
                        </a:rPr>
                        <a:t>Vertriebsschulung</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a:lnSpc>
                          <a:spcPct val="100000"/>
                        </a:lnSpc>
                      </a:pPr>
                      <a:r>
                        <a:rPr lang="de-DE" sz="1000">
                          <a:solidFill>
                            <a:schemeClr val="tx1"/>
                          </a:solidFill>
                          <a:latin typeface="Century Gothic" panose="020B0502020202020204" pitchFamily="34" charset="0"/>
                        </a:rPr>
                        <a:t>27.12.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a:lnSpc>
                          <a:spcPct val="100000"/>
                        </a:lnSpc>
                      </a:pPr>
                      <a:r>
                        <a:rPr lang="de-DE" sz="1000">
                          <a:solidFill>
                            <a:schemeClr val="tx1"/>
                          </a:solidFill>
                          <a:latin typeface="Century Gothic" panose="020B0502020202020204" pitchFamily="34" charset="0"/>
                        </a:rPr>
                        <a:t>30.12.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rtl="0">
                        <a:lnSpc>
                          <a:spcPct val="100000"/>
                        </a:lnSpc>
                      </a:pPr>
                      <a:r>
                        <a:rPr lang="de-DE" sz="1000">
                          <a:solidFill>
                            <a:schemeClr val="tx1"/>
                          </a:solidFill>
                          <a:latin typeface="Century Gothic" panose="020B0502020202020204" pitchFamily="34" charset="0"/>
                        </a:rPr>
                        <a:t>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2390668724"/>
                  </a:ext>
                </a:extLst>
              </a:tr>
              <a:tr h="560218">
                <a:tc>
                  <a:txBody>
                    <a:bodyPr/>
                    <a:lstStyle/>
                    <a:p>
                      <a:pPr rtl="0">
                        <a:lnSpc>
                          <a:spcPct val="100000"/>
                        </a:lnSpc>
                      </a:pPr>
                      <a:r>
                        <a:rPr lang="de-DE" sz="1000">
                          <a:solidFill>
                            <a:schemeClr val="tx1"/>
                          </a:solidFill>
                          <a:latin typeface="Century Gothic" panose="020B0502020202020204" pitchFamily="34" charset="0"/>
                        </a:rPr>
                        <a:t>9</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rtl="0">
                        <a:lnSpc>
                          <a:spcPct val="100000"/>
                        </a:lnSpc>
                      </a:pPr>
                      <a:r>
                        <a:rPr lang="de-DE" sz="1000">
                          <a:solidFill>
                            <a:schemeClr val="tx1"/>
                          </a:solidFill>
                          <a:latin typeface="Century Gothic" panose="020B0502020202020204" pitchFamily="34" charset="0"/>
                        </a:rPr>
                        <a:t>Einführung</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a:lnSpc>
                          <a:spcPct val="100000"/>
                        </a:lnSpc>
                      </a:pPr>
                      <a:r>
                        <a:rPr lang="de-DE" sz="1000">
                          <a:solidFill>
                            <a:schemeClr val="tx1"/>
                          </a:solidFill>
                          <a:latin typeface="Century Gothic" panose="020B0502020202020204" pitchFamily="34" charset="0"/>
                        </a:rPr>
                        <a:t>01.02.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a:lnSpc>
                          <a:spcPct val="100000"/>
                        </a:lnSpc>
                      </a:pPr>
                      <a:r>
                        <a:rPr lang="de-DE" sz="1000">
                          <a:solidFill>
                            <a:schemeClr val="tx1"/>
                          </a:solidFill>
                          <a:latin typeface="Century Gothic" panose="020B0502020202020204" pitchFamily="34" charset="0"/>
                        </a:rPr>
                        <a:t>01.02.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rtl="0">
                        <a:lnSpc>
                          <a:spcPct val="100000"/>
                        </a:lnSpc>
                      </a:pPr>
                      <a:r>
                        <a:rPr lang="de-DE" sz="1000">
                          <a:solidFill>
                            <a:schemeClr val="tx1"/>
                          </a:solidFill>
                          <a:latin typeface="Century Gothic" panose="020B0502020202020204" pitchFamily="34" charset="0"/>
                        </a:rPr>
                        <a:t>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1699392616"/>
                  </a:ext>
                </a:extLst>
              </a:tr>
            </a:tbl>
          </a:graphicData>
        </a:graphic>
      </p:graphicFrame>
      <p:sp>
        <p:nvSpPr>
          <p:cNvPr id="5" name="Rectangle 4">
            <a:extLst>
              <a:ext uri="{FF2B5EF4-FFF2-40B4-BE49-F238E27FC236}">
                <a16:creationId xmlns:a16="http://schemas.microsoft.com/office/drawing/2014/main" id="{CDADEC37-AD62-194B-8324-91DAEC6F3A34}"/>
              </a:ext>
            </a:extLst>
          </p:cNvPr>
          <p:cNvSpPr/>
          <p:nvPr/>
        </p:nvSpPr>
        <p:spPr>
          <a:xfrm>
            <a:off x="4822985" y="1084518"/>
            <a:ext cx="1753154" cy="27432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45120421-B160-AC44-999E-CFB0721F467F}"/>
              </a:ext>
            </a:extLst>
          </p:cNvPr>
          <p:cNvSpPr/>
          <p:nvPr/>
        </p:nvSpPr>
        <p:spPr>
          <a:xfrm>
            <a:off x="6582145" y="1645766"/>
            <a:ext cx="406957" cy="27432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4DA04FFA-D9F8-5249-A153-D5EAF58B72FE}"/>
              </a:ext>
            </a:extLst>
          </p:cNvPr>
          <p:cNvSpPr/>
          <p:nvPr/>
        </p:nvSpPr>
        <p:spPr>
          <a:xfrm>
            <a:off x="7054327" y="2207014"/>
            <a:ext cx="955015" cy="27432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7FE24B6B-A6AC-0A4E-A8D3-E4E3AAED67B1}"/>
              </a:ext>
            </a:extLst>
          </p:cNvPr>
          <p:cNvSpPr/>
          <p:nvPr/>
        </p:nvSpPr>
        <p:spPr>
          <a:xfrm>
            <a:off x="7946165" y="2768262"/>
            <a:ext cx="215357" cy="27432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238344CB-F85E-EE49-8F53-13D357BD1514}"/>
              </a:ext>
            </a:extLst>
          </p:cNvPr>
          <p:cNvSpPr/>
          <p:nvPr/>
        </p:nvSpPr>
        <p:spPr>
          <a:xfrm>
            <a:off x="6576139" y="3329510"/>
            <a:ext cx="4072100" cy="27432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BDF46762-DE84-6D48-99D5-CB3DE0793AB2}"/>
              </a:ext>
            </a:extLst>
          </p:cNvPr>
          <p:cNvSpPr/>
          <p:nvPr/>
        </p:nvSpPr>
        <p:spPr>
          <a:xfrm>
            <a:off x="9863358" y="3890758"/>
            <a:ext cx="941009" cy="2743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BC327E30-6FC2-774C-84E7-84122B7DDF00}"/>
              </a:ext>
            </a:extLst>
          </p:cNvPr>
          <p:cNvSpPr/>
          <p:nvPr/>
        </p:nvSpPr>
        <p:spPr>
          <a:xfrm>
            <a:off x="9863358" y="4452006"/>
            <a:ext cx="383296" cy="27432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a:extLst>
              <a:ext uri="{FF2B5EF4-FFF2-40B4-BE49-F238E27FC236}">
                <a16:creationId xmlns:a16="http://schemas.microsoft.com/office/drawing/2014/main" id="{C6B6796C-A823-9B45-9C7B-E649DE201818}"/>
              </a:ext>
            </a:extLst>
          </p:cNvPr>
          <p:cNvSpPr/>
          <p:nvPr/>
        </p:nvSpPr>
        <p:spPr>
          <a:xfrm>
            <a:off x="11058320" y="5013254"/>
            <a:ext cx="337877" cy="27432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extLst>
              <a:ext uri="{FF2B5EF4-FFF2-40B4-BE49-F238E27FC236}">
                <a16:creationId xmlns:a16="http://schemas.microsoft.com/office/drawing/2014/main" id="{3B60B896-37F2-1C41-A35B-FD3D0B568849}"/>
              </a:ext>
            </a:extLst>
          </p:cNvPr>
          <p:cNvSpPr/>
          <p:nvPr/>
        </p:nvSpPr>
        <p:spPr>
          <a:xfrm>
            <a:off x="11526163" y="5574498"/>
            <a:ext cx="55690" cy="27432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Diamond 46">
            <a:extLst>
              <a:ext uri="{FF2B5EF4-FFF2-40B4-BE49-F238E27FC236}">
                <a16:creationId xmlns:a16="http://schemas.microsoft.com/office/drawing/2014/main" id="{099497A0-BE95-9946-9188-270533876201}"/>
              </a:ext>
            </a:extLst>
          </p:cNvPr>
          <p:cNvSpPr>
            <a:spLocks noChangeAspect="1"/>
          </p:cNvSpPr>
          <p:nvPr/>
        </p:nvSpPr>
        <p:spPr>
          <a:xfrm>
            <a:off x="4912733" y="1127760"/>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Diamond 47">
            <a:extLst>
              <a:ext uri="{FF2B5EF4-FFF2-40B4-BE49-F238E27FC236}">
                <a16:creationId xmlns:a16="http://schemas.microsoft.com/office/drawing/2014/main" id="{F98268D5-FFF6-4B4C-A45B-54766CB4B62B}"/>
              </a:ext>
            </a:extLst>
          </p:cNvPr>
          <p:cNvSpPr>
            <a:spLocks noChangeAspect="1"/>
          </p:cNvSpPr>
          <p:nvPr/>
        </p:nvSpPr>
        <p:spPr>
          <a:xfrm>
            <a:off x="8253300" y="3351144"/>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Diamond 48">
            <a:extLst>
              <a:ext uri="{FF2B5EF4-FFF2-40B4-BE49-F238E27FC236}">
                <a16:creationId xmlns:a16="http://schemas.microsoft.com/office/drawing/2014/main" id="{6AC6774E-D8B8-944D-8554-FCA07C431AB0}"/>
              </a:ext>
            </a:extLst>
          </p:cNvPr>
          <p:cNvSpPr>
            <a:spLocks noChangeAspect="1"/>
          </p:cNvSpPr>
          <p:nvPr/>
        </p:nvSpPr>
        <p:spPr>
          <a:xfrm>
            <a:off x="11462568" y="5622083"/>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0" name="Straight Arrow Connector 49">
            <a:extLst>
              <a:ext uri="{FF2B5EF4-FFF2-40B4-BE49-F238E27FC236}">
                <a16:creationId xmlns:a16="http://schemas.microsoft.com/office/drawing/2014/main" id="{6A9CC620-F3CF-1E4D-879F-088E3329540F}"/>
              </a:ext>
            </a:extLst>
          </p:cNvPr>
          <p:cNvCxnSpPr/>
          <p:nvPr/>
        </p:nvCxnSpPr>
        <p:spPr>
          <a:xfrm>
            <a:off x="9958295" y="4209631"/>
            <a:ext cx="0" cy="182880"/>
          </a:xfrm>
          <a:prstGeom prst="straightConnector1">
            <a:avLst/>
          </a:prstGeom>
          <a:ln>
            <a:solidFill>
              <a:schemeClr val="tx1">
                <a:lumMod val="65000"/>
                <a:lumOff val="35000"/>
              </a:schemeClr>
            </a:solidFill>
            <a:tailEnd type="stealth" w="lg" len="lg"/>
          </a:ln>
          <a:effectLst/>
        </p:spPr>
        <p:style>
          <a:lnRef idx="2">
            <a:schemeClr val="accent1"/>
          </a:lnRef>
          <a:fillRef idx="0">
            <a:schemeClr val="accent1"/>
          </a:fillRef>
          <a:effectRef idx="1">
            <a:schemeClr val="accent1"/>
          </a:effectRef>
          <a:fontRef idx="minor">
            <a:schemeClr val="tx1"/>
          </a:fontRef>
        </p:style>
      </p:cxnSp>
      <p:cxnSp>
        <p:nvCxnSpPr>
          <p:cNvPr id="51" name="Elbow Connector 50">
            <a:extLst>
              <a:ext uri="{FF2B5EF4-FFF2-40B4-BE49-F238E27FC236}">
                <a16:creationId xmlns:a16="http://schemas.microsoft.com/office/drawing/2014/main" id="{FD185D68-60A6-8940-AEBC-11AEC2BE43F5}"/>
              </a:ext>
            </a:extLst>
          </p:cNvPr>
          <p:cNvCxnSpPr>
            <a:cxnSpLocks/>
          </p:cNvCxnSpPr>
          <p:nvPr/>
        </p:nvCxnSpPr>
        <p:spPr>
          <a:xfrm rot="16200000" flipH="1">
            <a:off x="6548078" y="1320723"/>
            <a:ext cx="367555" cy="164508"/>
          </a:xfrm>
          <a:prstGeom prst="bentConnector3">
            <a:avLst>
              <a:gd name="adj1" fmla="val -1032"/>
            </a:avLst>
          </a:prstGeom>
          <a:ln>
            <a:solidFill>
              <a:schemeClr val="tx1">
                <a:lumMod val="65000"/>
                <a:lumOff val="35000"/>
              </a:schemeClr>
            </a:solidFill>
            <a:tailEnd type="stealth" w="lg" len="lg"/>
          </a:ln>
          <a:effectLst/>
        </p:spPr>
        <p:style>
          <a:lnRef idx="2">
            <a:schemeClr val="accent1"/>
          </a:lnRef>
          <a:fillRef idx="0">
            <a:schemeClr val="accent1"/>
          </a:fillRef>
          <a:effectRef idx="1">
            <a:schemeClr val="accent1"/>
          </a:effectRef>
          <a:fontRef idx="minor">
            <a:schemeClr val="tx1"/>
          </a:fontRef>
        </p:style>
      </p:cxnSp>
      <p:cxnSp>
        <p:nvCxnSpPr>
          <p:cNvPr id="52" name="Elbow Connector 51">
            <a:extLst>
              <a:ext uri="{FF2B5EF4-FFF2-40B4-BE49-F238E27FC236}">
                <a16:creationId xmlns:a16="http://schemas.microsoft.com/office/drawing/2014/main" id="{812A2363-6C79-2448-8421-08CEC4F0DBBA}"/>
              </a:ext>
            </a:extLst>
          </p:cNvPr>
          <p:cNvCxnSpPr>
            <a:cxnSpLocks/>
          </p:cNvCxnSpPr>
          <p:nvPr/>
        </p:nvCxnSpPr>
        <p:spPr>
          <a:xfrm>
            <a:off x="8349295" y="3660521"/>
            <a:ext cx="1378056" cy="405404"/>
          </a:xfrm>
          <a:prstGeom prst="bentConnector3">
            <a:avLst>
              <a:gd name="adj1" fmla="val -191"/>
            </a:avLst>
          </a:prstGeom>
          <a:ln>
            <a:solidFill>
              <a:schemeClr val="tx1">
                <a:lumMod val="65000"/>
                <a:lumOff val="35000"/>
              </a:schemeClr>
            </a:solidFill>
            <a:tailEnd type="stealth" w="lg" len="lg"/>
          </a:ln>
          <a:effectLst/>
        </p:spPr>
        <p:style>
          <a:lnRef idx="2">
            <a:schemeClr val="accent1"/>
          </a:lnRef>
          <a:fillRef idx="0">
            <a:schemeClr val="accent1"/>
          </a:fillRef>
          <a:effectRef idx="1">
            <a:schemeClr val="accent1"/>
          </a:effectRef>
          <a:fontRef idx="minor">
            <a:schemeClr val="tx1"/>
          </a:fontRef>
        </p:style>
      </p:cxnSp>
      <p:cxnSp>
        <p:nvCxnSpPr>
          <p:cNvPr id="58" name="Elbow Connector 57">
            <a:extLst>
              <a:ext uri="{FF2B5EF4-FFF2-40B4-BE49-F238E27FC236}">
                <a16:creationId xmlns:a16="http://schemas.microsoft.com/office/drawing/2014/main" id="{0954F9BD-8909-0947-80A7-7F8812500FE5}"/>
              </a:ext>
            </a:extLst>
          </p:cNvPr>
          <p:cNvCxnSpPr>
            <a:cxnSpLocks/>
          </p:cNvCxnSpPr>
          <p:nvPr/>
        </p:nvCxnSpPr>
        <p:spPr>
          <a:xfrm rot="16200000" flipH="1">
            <a:off x="6983540" y="1881487"/>
            <a:ext cx="367555" cy="164508"/>
          </a:xfrm>
          <a:prstGeom prst="bentConnector3">
            <a:avLst>
              <a:gd name="adj1" fmla="val -1032"/>
            </a:avLst>
          </a:prstGeom>
          <a:ln>
            <a:solidFill>
              <a:schemeClr val="tx1">
                <a:lumMod val="65000"/>
                <a:lumOff val="35000"/>
              </a:schemeClr>
            </a:solidFill>
            <a:tailEnd type="stealth" w="lg" len="lg"/>
          </a:ln>
          <a:effectLst/>
        </p:spPr>
        <p:style>
          <a:lnRef idx="2">
            <a:schemeClr val="accent1"/>
          </a:lnRef>
          <a:fillRef idx="0">
            <a:schemeClr val="accent1"/>
          </a:fillRef>
          <a:effectRef idx="1">
            <a:schemeClr val="accent1"/>
          </a:effectRef>
          <a:fontRef idx="minor">
            <a:schemeClr val="tx1"/>
          </a:fontRef>
        </p:style>
      </p:cxnSp>
      <p:cxnSp>
        <p:nvCxnSpPr>
          <p:cNvPr id="59" name="Elbow Connector 58">
            <a:extLst>
              <a:ext uri="{FF2B5EF4-FFF2-40B4-BE49-F238E27FC236}">
                <a16:creationId xmlns:a16="http://schemas.microsoft.com/office/drawing/2014/main" id="{6772DE18-C491-A545-806B-F9286D66B7E2}"/>
              </a:ext>
            </a:extLst>
          </p:cNvPr>
          <p:cNvCxnSpPr>
            <a:cxnSpLocks/>
          </p:cNvCxnSpPr>
          <p:nvPr/>
        </p:nvCxnSpPr>
        <p:spPr>
          <a:xfrm>
            <a:off x="10324512" y="4592614"/>
            <a:ext cx="733808" cy="306301"/>
          </a:xfrm>
          <a:prstGeom prst="bentConnector3">
            <a:avLst>
              <a:gd name="adj1" fmla="val 99525"/>
            </a:avLst>
          </a:prstGeom>
          <a:ln>
            <a:solidFill>
              <a:schemeClr val="tx1">
                <a:lumMod val="65000"/>
                <a:lumOff val="35000"/>
              </a:schemeClr>
            </a:solidFill>
            <a:tailEnd type="stealth" w="lg" len="lg"/>
          </a:ln>
          <a:effectLst/>
        </p:spPr>
        <p:style>
          <a:lnRef idx="2">
            <a:schemeClr val="accent1"/>
          </a:lnRef>
          <a:fillRef idx="0">
            <a:schemeClr val="accent1"/>
          </a:fillRef>
          <a:effectRef idx="1">
            <a:schemeClr val="accent1"/>
          </a:effectRef>
          <a:fontRef idx="minor">
            <a:schemeClr val="tx1"/>
          </a:fontRef>
        </p:style>
      </p:cxnSp>
      <p:cxnSp>
        <p:nvCxnSpPr>
          <p:cNvPr id="65" name="Elbow Connector 64">
            <a:extLst>
              <a:ext uri="{FF2B5EF4-FFF2-40B4-BE49-F238E27FC236}">
                <a16:creationId xmlns:a16="http://schemas.microsoft.com/office/drawing/2014/main" id="{E46DB268-6022-7C40-B2B8-88F37FEF1A33}"/>
              </a:ext>
            </a:extLst>
          </p:cNvPr>
          <p:cNvCxnSpPr>
            <a:cxnSpLocks/>
          </p:cNvCxnSpPr>
          <p:nvPr/>
        </p:nvCxnSpPr>
        <p:spPr>
          <a:xfrm rot="16200000" flipH="1">
            <a:off x="11331980" y="5229524"/>
            <a:ext cx="334016" cy="94513"/>
          </a:xfrm>
          <a:prstGeom prst="bentConnector3">
            <a:avLst>
              <a:gd name="adj1" fmla="val 863"/>
            </a:avLst>
          </a:prstGeom>
          <a:ln>
            <a:solidFill>
              <a:schemeClr val="tx1">
                <a:lumMod val="65000"/>
                <a:lumOff val="35000"/>
              </a:schemeClr>
            </a:solidFill>
            <a:tailEnd type="stealth" w="lg" len="lg"/>
          </a:ln>
          <a:effectLst/>
        </p:spPr>
        <p:style>
          <a:lnRef idx="2">
            <a:schemeClr val="accent1"/>
          </a:lnRef>
          <a:fillRef idx="0">
            <a:schemeClr val="accent1"/>
          </a:fillRef>
          <a:effectRef idx="1">
            <a:schemeClr val="accent1"/>
          </a:effectRef>
          <a:fontRef idx="minor">
            <a:schemeClr val="tx1"/>
          </a:fontRef>
        </p:style>
      </p:cxnSp>
      <p:cxnSp>
        <p:nvCxnSpPr>
          <p:cNvPr id="71" name="Straight Arrow Connector 70">
            <a:extLst>
              <a:ext uri="{FF2B5EF4-FFF2-40B4-BE49-F238E27FC236}">
                <a16:creationId xmlns:a16="http://schemas.microsoft.com/office/drawing/2014/main" id="{E3065933-4559-0049-BDA2-C174B0B58C3D}"/>
              </a:ext>
            </a:extLst>
          </p:cNvPr>
          <p:cNvCxnSpPr/>
          <p:nvPr/>
        </p:nvCxnSpPr>
        <p:spPr>
          <a:xfrm>
            <a:off x="8059246" y="3104013"/>
            <a:ext cx="0" cy="182880"/>
          </a:xfrm>
          <a:prstGeom prst="straightConnector1">
            <a:avLst/>
          </a:prstGeom>
          <a:ln>
            <a:solidFill>
              <a:schemeClr val="tx1">
                <a:lumMod val="65000"/>
                <a:lumOff val="35000"/>
              </a:schemeClr>
            </a:solidFill>
            <a:tailEnd type="stealth" w="lg" len="lg"/>
          </a:ln>
          <a:effectLst/>
        </p:spPr>
        <p:style>
          <a:lnRef idx="2">
            <a:schemeClr val="accent1"/>
          </a:lnRef>
          <a:fillRef idx="0">
            <a:schemeClr val="accent1"/>
          </a:fillRef>
          <a:effectRef idx="1">
            <a:schemeClr val="accent1"/>
          </a:effectRef>
          <a:fontRef idx="minor">
            <a:schemeClr val="tx1"/>
          </a:fontRef>
        </p:style>
      </p:cxnSp>
      <p:cxnSp>
        <p:nvCxnSpPr>
          <p:cNvPr id="72" name="Straight Arrow Connector 71">
            <a:extLst>
              <a:ext uri="{FF2B5EF4-FFF2-40B4-BE49-F238E27FC236}">
                <a16:creationId xmlns:a16="http://schemas.microsoft.com/office/drawing/2014/main" id="{66EA91E0-05A8-8B49-89F2-A04EB936691F}"/>
              </a:ext>
            </a:extLst>
          </p:cNvPr>
          <p:cNvCxnSpPr/>
          <p:nvPr/>
        </p:nvCxnSpPr>
        <p:spPr>
          <a:xfrm>
            <a:off x="7969884" y="2511553"/>
            <a:ext cx="0" cy="182880"/>
          </a:xfrm>
          <a:prstGeom prst="straightConnector1">
            <a:avLst/>
          </a:prstGeom>
          <a:ln>
            <a:solidFill>
              <a:schemeClr val="tx1">
                <a:lumMod val="65000"/>
                <a:lumOff val="35000"/>
              </a:schemeClr>
            </a:solidFill>
            <a:tailEnd type="stealth" w="lg" len="lg"/>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036723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6" y="6477000"/>
            <a:ext cx="6573212" cy="369332"/>
          </a:xfrm>
          <a:prstGeom prst="rect">
            <a:avLst/>
          </a:prstGeom>
          <a:noFill/>
        </p:spPr>
        <p:txBody>
          <a:bodyPr wrap="square" rtlCol="0">
            <a:spAutoFit/>
          </a:bodyPr>
          <a:lstStyle/>
          <a:p>
            <a:pPr algn="r" rtl="0"/>
            <a:r>
              <a:rPr lang="de-DE">
                <a:solidFill>
                  <a:schemeClr val="bg1"/>
                </a:solidFill>
                <a:latin typeface="Century Gothic" panose="020B0502020202020204" pitchFamily="34" charset="0"/>
              </a:rPr>
              <a:t>GANTT-DIAGRAMM MIT ABHÄNGIGKEITEN</a:t>
            </a:r>
          </a:p>
        </p:txBody>
      </p:sp>
      <p:graphicFrame>
        <p:nvGraphicFramePr>
          <p:cNvPr id="2" name="Table 2">
            <a:extLst>
              <a:ext uri="{FF2B5EF4-FFF2-40B4-BE49-F238E27FC236}">
                <a16:creationId xmlns:a16="http://schemas.microsoft.com/office/drawing/2014/main" id="{37355569-728A-7144-B0C9-4D9511C7D2C3}"/>
              </a:ext>
            </a:extLst>
          </p:cNvPr>
          <p:cNvGraphicFramePr>
            <a:graphicFrameLocks noGrp="1"/>
          </p:cNvGraphicFramePr>
          <p:nvPr>
            <p:extLst>
              <p:ext uri="{D42A27DB-BD31-4B8C-83A1-F6EECF244321}">
                <p14:modId xmlns:p14="http://schemas.microsoft.com/office/powerpoint/2010/main" val="1159982887"/>
              </p:ext>
            </p:extLst>
          </p:nvPr>
        </p:nvGraphicFramePr>
        <p:xfrm>
          <a:off x="327121" y="425489"/>
          <a:ext cx="11466857" cy="5589416"/>
        </p:xfrm>
        <a:graphic>
          <a:graphicData uri="http://schemas.openxmlformats.org/drawingml/2006/table">
            <a:tbl>
              <a:tblPr firstRow="1" bandRow="1">
                <a:tableStyleId>{5C22544A-7EE6-4342-B048-85BDC9FD1C3A}</a:tableStyleId>
              </a:tblPr>
              <a:tblGrid>
                <a:gridCol w="777779">
                  <a:extLst>
                    <a:ext uri="{9D8B030D-6E8A-4147-A177-3AD203B41FA5}">
                      <a16:colId xmlns:a16="http://schemas.microsoft.com/office/drawing/2014/main" val="1672129667"/>
                    </a:ext>
                  </a:extLst>
                </a:gridCol>
                <a:gridCol w="1295400">
                  <a:extLst>
                    <a:ext uri="{9D8B030D-6E8A-4147-A177-3AD203B41FA5}">
                      <a16:colId xmlns:a16="http://schemas.microsoft.com/office/drawing/2014/main" val="602210714"/>
                    </a:ext>
                  </a:extLst>
                </a:gridCol>
                <a:gridCol w="885825">
                  <a:extLst>
                    <a:ext uri="{9D8B030D-6E8A-4147-A177-3AD203B41FA5}">
                      <a16:colId xmlns:a16="http://schemas.microsoft.com/office/drawing/2014/main" val="1817390762"/>
                    </a:ext>
                  </a:extLst>
                </a:gridCol>
                <a:gridCol w="636448">
                  <a:extLst>
                    <a:ext uri="{9D8B030D-6E8A-4147-A177-3AD203B41FA5}">
                      <a16:colId xmlns:a16="http://schemas.microsoft.com/office/drawing/2014/main" val="1546263835"/>
                    </a:ext>
                  </a:extLst>
                </a:gridCol>
                <a:gridCol w="824455">
                  <a:extLst>
                    <a:ext uri="{9D8B030D-6E8A-4147-A177-3AD203B41FA5}">
                      <a16:colId xmlns:a16="http://schemas.microsoft.com/office/drawing/2014/main" val="187052363"/>
                    </a:ext>
                  </a:extLst>
                </a:gridCol>
                <a:gridCol w="281878">
                  <a:extLst>
                    <a:ext uri="{9D8B030D-6E8A-4147-A177-3AD203B41FA5}">
                      <a16:colId xmlns:a16="http://schemas.microsoft.com/office/drawing/2014/main" val="745651107"/>
                    </a:ext>
                  </a:extLst>
                </a:gridCol>
                <a:gridCol w="281878">
                  <a:extLst>
                    <a:ext uri="{9D8B030D-6E8A-4147-A177-3AD203B41FA5}">
                      <a16:colId xmlns:a16="http://schemas.microsoft.com/office/drawing/2014/main" val="3839570682"/>
                    </a:ext>
                  </a:extLst>
                </a:gridCol>
                <a:gridCol w="281878">
                  <a:extLst>
                    <a:ext uri="{9D8B030D-6E8A-4147-A177-3AD203B41FA5}">
                      <a16:colId xmlns:a16="http://schemas.microsoft.com/office/drawing/2014/main" val="3893106002"/>
                    </a:ext>
                  </a:extLst>
                </a:gridCol>
                <a:gridCol w="281878">
                  <a:extLst>
                    <a:ext uri="{9D8B030D-6E8A-4147-A177-3AD203B41FA5}">
                      <a16:colId xmlns:a16="http://schemas.microsoft.com/office/drawing/2014/main" val="1453603295"/>
                    </a:ext>
                  </a:extLst>
                </a:gridCol>
                <a:gridCol w="281878">
                  <a:extLst>
                    <a:ext uri="{9D8B030D-6E8A-4147-A177-3AD203B41FA5}">
                      <a16:colId xmlns:a16="http://schemas.microsoft.com/office/drawing/2014/main" val="3405603126"/>
                    </a:ext>
                  </a:extLst>
                </a:gridCol>
                <a:gridCol w="281878">
                  <a:extLst>
                    <a:ext uri="{9D8B030D-6E8A-4147-A177-3AD203B41FA5}">
                      <a16:colId xmlns:a16="http://schemas.microsoft.com/office/drawing/2014/main" val="4188645958"/>
                    </a:ext>
                  </a:extLst>
                </a:gridCol>
                <a:gridCol w="281878">
                  <a:extLst>
                    <a:ext uri="{9D8B030D-6E8A-4147-A177-3AD203B41FA5}">
                      <a16:colId xmlns:a16="http://schemas.microsoft.com/office/drawing/2014/main" val="370284219"/>
                    </a:ext>
                  </a:extLst>
                </a:gridCol>
                <a:gridCol w="281878">
                  <a:extLst>
                    <a:ext uri="{9D8B030D-6E8A-4147-A177-3AD203B41FA5}">
                      <a16:colId xmlns:a16="http://schemas.microsoft.com/office/drawing/2014/main" val="2570255189"/>
                    </a:ext>
                  </a:extLst>
                </a:gridCol>
                <a:gridCol w="281878">
                  <a:extLst>
                    <a:ext uri="{9D8B030D-6E8A-4147-A177-3AD203B41FA5}">
                      <a16:colId xmlns:a16="http://schemas.microsoft.com/office/drawing/2014/main" val="4253557748"/>
                    </a:ext>
                  </a:extLst>
                </a:gridCol>
                <a:gridCol w="281878">
                  <a:extLst>
                    <a:ext uri="{9D8B030D-6E8A-4147-A177-3AD203B41FA5}">
                      <a16:colId xmlns:a16="http://schemas.microsoft.com/office/drawing/2014/main" val="732807866"/>
                    </a:ext>
                  </a:extLst>
                </a:gridCol>
                <a:gridCol w="281878">
                  <a:extLst>
                    <a:ext uri="{9D8B030D-6E8A-4147-A177-3AD203B41FA5}">
                      <a16:colId xmlns:a16="http://schemas.microsoft.com/office/drawing/2014/main" val="1262655051"/>
                    </a:ext>
                  </a:extLst>
                </a:gridCol>
                <a:gridCol w="281878">
                  <a:extLst>
                    <a:ext uri="{9D8B030D-6E8A-4147-A177-3AD203B41FA5}">
                      <a16:colId xmlns:a16="http://schemas.microsoft.com/office/drawing/2014/main" val="2519593283"/>
                    </a:ext>
                  </a:extLst>
                </a:gridCol>
                <a:gridCol w="281878">
                  <a:extLst>
                    <a:ext uri="{9D8B030D-6E8A-4147-A177-3AD203B41FA5}">
                      <a16:colId xmlns:a16="http://schemas.microsoft.com/office/drawing/2014/main" val="3604026297"/>
                    </a:ext>
                  </a:extLst>
                </a:gridCol>
                <a:gridCol w="281878">
                  <a:extLst>
                    <a:ext uri="{9D8B030D-6E8A-4147-A177-3AD203B41FA5}">
                      <a16:colId xmlns:a16="http://schemas.microsoft.com/office/drawing/2014/main" val="232041137"/>
                    </a:ext>
                  </a:extLst>
                </a:gridCol>
                <a:gridCol w="281878">
                  <a:extLst>
                    <a:ext uri="{9D8B030D-6E8A-4147-A177-3AD203B41FA5}">
                      <a16:colId xmlns:a16="http://schemas.microsoft.com/office/drawing/2014/main" val="2728829233"/>
                    </a:ext>
                  </a:extLst>
                </a:gridCol>
                <a:gridCol w="281878">
                  <a:extLst>
                    <a:ext uri="{9D8B030D-6E8A-4147-A177-3AD203B41FA5}">
                      <a16:colId xmlns:a16="http://schemas.microsoft.com/office/drawing/2014/main" val="3156064140"/>
                    </a:ext>
                  </a:extLst>
                </a:gridCol>
                <a:gridCol w="281878">
                  <a:extLst>
                    <a:ext uri="{9D8B030D-6E8A-4147-A177-3AD203B41FA5}">
                      <a16:colId xmlns:a16="http://schemas.microsoft.com/office/drawing/2014/main" val="1351419045"/>
                    </a:ext>
                  </a:extLst>
                </a:gridCol>
                <a:gridCol w="281878">
                  <a:extLst>
                    <a:ext uri="{9D8B030D-6E8A-4147-A177-3AD203B41FA5}">
                      <a16:colId xmlns:a16="http://schemas.microsoft.com/office/drawing/2014/main" val="3622675314"/>
                    </a:ext>
                  </a:extLst>
                </a:gridCol>
                <a:gridCol w="281878">
                  <a:extLst>
                    <a:ext uri="{9D8B030D-6E8A-4147-A177-3AD203B41FA5}">
                      <a16:colId xmlns:a16="http://schemas.microsoft.com/office/drawing/2014/main" val="1669600061"/>
                    </a:ext>
                  </a:extLst>
                </a:gridCol>
                <a:gridCol w="281878">
                  <a:extLst>
                    <a:ext uri="{9D8B030D-6E8A-4147-A177-3AD203B41FA5}">
                      <a16:colId xmlns:a16="http://schemas.microsoft.com/office/drawing/2014/main" val="1492778190"/>
                    </a:ext>
                  </a:extLst>
                </a:gridCol>
                <a:gridCol w="281878">
                  <a:extLst>
                    <a:ext uri="{9D8B030D-6E8A-4147-A177-3AD203B41FA5}">
                      <a16:colId xmlns:a16="http://schemas.microsoft.com/office/drawing/2014/main" val="353875642"/>
                    </a:ext>
                  </a:extLst>
                </a:gridCol>
                <a:gridCol w="281878">
                  <a:extLst>
                    <a:ext uri="{9D8B030D-6E8A-4147-A177-3AD203B41FA5}">
                      <a16:colId xmlns:a16="http://schemas.microsoft.com/office/drawing/2014/main" val="3672191345"/>
                    </a:ext>
                  </a:extLst>
                </a:gridCol>
                <a:gridCol w="281878">
                  <a:extLst>
                    <a:ext uri="{9D8B030D-6E8A-4147-A177-3AD203B41FA5}">
                      <a16:colId xmlns:a16="http://schemas.microsoft.com/office/drawing/2014/main" val="234561307"/>
                    </a:ext>
                  </a:extLst>
                </a:gridCol>
                <a:gridCol w="281878">
                  <a:extLst>
                    <a:ext uri="{9D8B030D-6E8A-4147-A177-3AD203B41FA5}">
                      <a16:colId xmlns:a16="http://schemas.microsoft.com/office/drawing/2014/main" val="3755218508"/>
                    </a:ext>
                  </a:extLst>
                </a:gridCol>
                <a:gridCol w="281878">
                  <a:extLst>
                    <a:ext uri="{9D8B030D-6E8A-4147-A177-3AD203B41FA5}">
                      <a16:colId xmlns:a16="http://schemas.microsoft.com/office/drawing/2014/main" val="2817689882"/>
                    </a:ext>
                  </a:extLst>
                </a:gridCol>
              </a:tblGrid>
              <a:tr h="282825">
                <a:tc rowSpan="2">
                  <a:txBody>
                    <a:bodyPr/>
                    <a:lstStyle/>
                    <a:p>
                      <a:pPr rtl="0">
                        <a:lnSpc>
                          <a:spcPct val="100000"/>
                        </a:lnSpc>
                      </a:pPr>
                      <a:r>
                        <a:rPr lang="de-DE" sz="900">
                          <a:solidFill>
                            <a:schemeClr val="tx1"/>
                          </a:solidFill>
                          <a:latin typeface="Century Gothic" panose="020B0502020202020204" pitchFamily="34" charset="0"/>
                        </a:rPr>
                        <a:t>AUFGABEN-ID</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rowSpan="2">
                  <a:txBody>
                    <a:bodyPr/>
                    <a:lstStyle/>
                    <a:p>
                      <a:pPr rtl="0">
                        <a:lnSpc>
                          <a:spcPct val="100000"/>
                        </a:lnSpc>
                      </a:pPr>
                      <a:r>
                        <a:rPr lang="de-DE" sz="900">
                          <a:solidFill>
                            <a:schemeClr val="tx1"/>
                          </a:solidFill>
                          <a:latin typeface="Century Gothic" panose="020B0502020202020204" pitchFamily="34" charset="0"/>
                        </a:rPr>
                        <a:t>AUFGABENNAME</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rowSpan="2">
                  <a:txBody>
                    <a:bodyPr/>
                    <a:lstStyle/>
                    <a:p>
                      <a:pPr algn="ctr" rtl="0">
                        <a:lnSpc>
                          <a:spcPct val="100000"/>
                        </a:lnSpc>
                      </a:pPr>
                      <a:r>
                        <a:rPr lang="de-DE" sz="900">
                          <a:solidFill>
                            <a:schemeClr val="tx1"/>
                          </a:solidFill>
                          <a:latin typeface="Century Gothic" panose="020B0502020202020204" pitchFamily="34" charset="0"/>
                        </a:rPr>
                        <a:t>STARTDATUM</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rowSpan="2">
                  <a:txBody>
                    <a:bodyPr/>
                    <a:lstStyle/>
                    <a:p>
                      <a:pPr algn="ctr" rtl="0">
                        <a:lnSpc>
                          <a:spcPct val="100000"/>
                        </a:lnSpc>
                      </a:pPr>
                      <a:r>
                        <a:rPr lang="de-DE" sz="900">
                          <a:solidFill>
                            <a:schemeClr val="tx1"/>
                          </a:solidFill>
                          <a:latin typeface="Century Gothic" panose="020B0502020202020204" pitchFamily="34" charset="0"/>
                        </a:rPr>
                        <a:t>END- </a:t>
                      </a:r>
                    </a:p>
                    <a:p>
                      <a:pPr algn="ctr" rtl="0">
                        <a:lnSpc>
                          <a:spcPct val="100000"/>
                        </a:lnSpc>
                      </a:pPr>
                      <a:r>
                        <a:rPr lang="de-DE" sz="900">
                          <a:solidFill>
                            <a:schemeClr val="tx1"/>
                          </a:solidFill>
                          <a:latin typeface="Century Gothic" panose="020B0502020202020204" pitchFamily="34" charset="0"/>
                        </a:rPr>
                        <a:t>DATUM</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rowSpan="2">
                  <a:txBody>
                    <a:bodyPr/>
                    <a:lstStyle/>
                    <a:p>
                      <a:pPr rtl="0">
                        <a:lnSpc>
                          <a:spcPct val="100000"/>
                        </a:lnSpc>
                      </a:pPr>
                      <a:r>
                        <a:rPr lang="de-DE" sz="900">
                          <a:solidFill>
                            <a:schemeClr val="tx1"/>
                          </a:solidFill>
                          <a:latin typeface="Century Gothic" panose="020B0502020202020204" pitchFamily="34" charset="0"/>
                        </a:rPr>
                        <a:t>DAUER </a:t>
                      </a:r>
                    </a:p>
                    <a:p>
                      <a:pPr rtl="0">
                        <a:lnSpc>
                          <a:spcPct val="100000"/>
                        </a:lnSpc>
                      </a:pPr>
                      <a:r>
                        <a:rPr lang="de-DE" sz="900" b="0">
                          <a:solidFill>
                            <a:schemeClr val="tx1"/>
                          </a:solidFill>
                          <a:latin typeface="Century Gothic" panose="020B0502020202020204" pitchFamily="34" charset="0"/>
                        </a:rPr>
                        <a:t>in Tagen</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gridSpan="25">
                  <a:txBody>
                    <a:bodyPr/>
                    <a:lstStyle/>
                    <a:p>
                      <a:pPr rtl="0">
                        <a:lnSpc>
                          <a:spcPct val="100000"/>
                        </a:lnSpc>
                      </a:pPr>
                      <a:r>
                        <a:rPr lang="de-DE" sz="1000">
                          <a:solidFill>
                            <a:schemeClr val="tx1"/>
                          </a:solidFill>
                          <a:latin typeface="Century Gothic" panose="020B0502020202020204" pitchFamily="34" charset="0"/>
                        </a:rPr>
                        <a:t>WOCHEN</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50915962"/>
                  </a:ext>
                </a:extLst>
              </a:tr>
              <a:tr h="264629">
                <a:tc vMerge="1">
                  <a:txBody>
                    <a:bodyPr/>
                    <a:lstStyle/>
                    <a:p>
                      <a:endParaRPr lang="en-US" dirty="0"/>
                    </a:p>
                  </a:txBody>
                  <a:tcPr/>
                </a:tc>
                <a:tc vMerge="1">
                  <a:txBody>
                    <a:bodyPr/>
                    <a:lstStyle/>
                    <a:p>
                      <a:endParaRPr lang="en-US" dirty="0"/>
                    </a:p>
                  </a:txBody>
                  <a:tcPr/>
                </a:tc>
                <a:tc vMerge="1">
                  <a:txBody>
                    <a:bodyPr/>
                    <a:lstStyle/>
                    <a:p>
                      <a:endParaRPr lang="en-US" dirty="0"/>
                    </a:p>
                  </a:txBody>
                  <a:tcPr/>
                </a:tc>
                <a:tc vMerge="1">
                  <a:txBody>
                    <a:bodyPr/>
                    <a:lstStyle/>
                    <a:p>
                      <a:endParaRPr lang="en-US" dirty="0"/>
                    </a:p>
                  </a:txBody>
                  <a:tcPr/>
                </a:tc>
                <a:tc vMerge="1">
                  <a:txBody>
                    <a:bodyPr/>
                    <a:lstStyle/>
                    <a:p>
                      <a:endParaRPr lang="en-US" dirty="0"/>
                    </a:p>
                  </a:txBody>
                  <a:tcPr/>
                </a:tc>
                <a:tc>
                  <a:txBody>
                    <a:bodyPr/>
                    <a:lstStyle/>
                    <a:p>
                      <a:pPr algn="ctr" rtl="0">
                        <a:lnSpc>
                          <a:spcPct val="100000"/>
                        </a:lnSpc>
                      </a:pPr>
                      <a:r>
                        <a:rPr lang="de-DE" sz="1000">
                          <a:solidFill>
                            <a:schemeClr val="tx1"/>
                          </a:solidFill>
                          <a:latin typeface="Century Gothic" panose="020B0502020202020204" pitchFamily="34" charset="0"/>
                        </a:rPr>
                        <a:t>1</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de-DE" sz="1000">
                          <a:solidFill>
                            <a:schemeClr val="tx1"/>
                          </a:solidFill>
                          <a:latin typeface="Century Gothic" panose="020B0502020202020204" pitchFamily="34" charset="0"/>
                        </a:rPr>
                        <a:t>2</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de-DE" sz="1000">
                          <a:solidFill>
                            <a:schemeClr val="tx1"/>
                          </a:solidFill>
                          <a:latin typeface="Century Gothic" panose="020B0502020202020204" pitchFamily="34" charset="0"/>
                        </a:rPr>
                        <a:t>3</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de-DE" sz="1000">
                          <a:solidFill>
                            <a:schemeClr val="tx1"/>
                          </a:solidFill>
                          <a:latin typeface="Century Gothic" panose="020B0502020202020204" pitchFamily="34" charset="0"/>
                        </a:rPr>
                        <a:t>4</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de-DE" sz="1000">
                          <a:solidFill>
                            <a:schemeClr val="tx1"/>
                          </a:solidFill>
                          <a:latin typeface="Century Gothic" panose="020B0502020202020204" pitchFamily="34" charset="0"/>
                        </a:rPr>
                        <a:t>5</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de-DE" sz="1000">
                          <a:solidFill>
                            <a:schemeClr val="tx1"/>
                          </a:solidFill>
                          <a:latin typeface="Century Gothic" panose="020B0502020202020204" pitchFamily="34" charset="0"/>
                        </a:rPr>
                        <a:t>6</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de-DE" sz="1000">
                          <a:solidFill>
                            <a:schemeClr val="tx1"/>
                          </a:solidFill>
                          <a:latin typeface="Century Gothic" panose="020B0502020202020204" pitchFamily="34" charset="0"/>
                        </a:rPr>
                        <a:t>7</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de-DE" sz="1000">
                          <a:solidFill>
                            <a:schemeClr val="tx1"/>
                          </a:solidFill>
                          <a:latin typeface="Century Gothic" panose="020B0502020202020204" pitchFamily="34" charset="0"/>
                        </a:rPr>
                        <a:t>8</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de-DE" sz="1000">
                          <a:solidFill>
                            <a:schemeClr val="tx1"/>
                          </a:solidFill>
                          <a:latin typeface="Century Gothic" panose="020B0502020202020204" pitchFamily="34" charset="0"/>
                        </a:rPr>
                        <a:t>9</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de-DE" sz="1000">
                          <a:solidFill>
                            <a:schemeClr val="tx1"/>
                          </a:solidFill>
                          <a:latin typeface="Century Gothic" panose="020B0502020202020204" pitchFamily="34" charset="0"/>
                        </a:rPr>
                        <a:t>10</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de-DE" sz="1000">
                          <a:solidFill>
                            <a:schemeClr val="tx1"/>
                          </a:solidFill>
                          <a:latin typeface="Century Gothic" panose="020B0502020202020204" pitchFamily="34" charset="0"/>
                        </a:rPr>
                        <a:t>11</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de-DE" sz="1000">
                          <a:solidFill>
                            <a:schemeClr val="tx1"/>
                          </a:solidFill>
                          <a:latin typeface="Century Gothic" panose="020B0502020202020204" pitchFamily="34" charset="0"/>
                        </a:rPr>
                        <a:t>12</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de-DE" sz="1000">
                          <a:solidFill>
                            <a:schemeClr val="tx1"/>
                          </a:solidFill>
                          <a:latin typeface="Century Gothic" panose="020B0502020202020204" pitchFamily="34" charset="0"/>
                        </a:rPr>
                        <a:t>13</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de-DE" sz="1000">
                          <a:solidFill>
                            <a:schemeClr val="tx1"/>
                          </a:solidFill>
                          <a:latin typeface="Century Gothic" panose="020B0502020202020204" pitchFamily="34" charset="0"/>
                        </a:rPr>
                        <a:t>14</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de-DE" sz="1000">
                          <a:solidFill>
                            <a:schemeClr val="tx1"/>
                          </a:solidFill>
                          <a:latin typeface="Century Gothic" panose="020B0502020202020204" pitchFamily="34" charset="0"/>
                        </a:rPr>
                        <a:t>15</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de-DE" sz="1000">
                          <a:solidFill>
                            <a:schemeClr val="tx1"/>
                          </a:solidFill>
                          <a:latin typeface="Century Gothic" panose="020B0502020202020204" pitchFamily="34" charset="0"/>
                        </a:rPr>
                        <a:t>16</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de-DE" sz="1000">
                          <a:solidFill>
                            <a:schemeClr val="tx1"/>
                          </a:solidFill>
                          <a:latin typeface="Century Gothic" panose="020B0502020202020204" pitchFamily="34" charset="0"/>
                        </a:rPr>
                        <a:t>17</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de-DE" sz="1000">
                          <a:solidFill>
                            <a:schemeClr val="tx1"/>
                          </a:solidFill>
                          <a:latin typeface="Century Gothic" panose="020B0502020202020204" pitchFamily="34" charset="0"/>
                        </a:rPr>
                        <a:t>18</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de-DE" sz="1000">
                          <a:solidFill>
                            <a:schemeClr val="tx1"/>
                          </a:solidFill>
                          <a:latin typeface="Century Gothic" panose="020B0502020202020204" pitchFamily="34" charset="0"/>
                        </a:rPr>
                        <a:t>19</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de-DE" sz="1000">
                          <a:solidFill>
                            <a:schemeClr val="tx1"/>
                          </a:solidFill>
                          <a:latin typeface="Century Gothic" panose="020B0502020202020204" pitchFamily="34" charset="0"/>
                        </a:rPr>
                        <a:t>20</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de-DE" sz="1000">
                          <a:solidFill>
                            <a:schemeClr val="tx1"/>
                          </a:solidFill>
                          <a:latin typeface="Century Gothic" panose="020B0502020202020204" pitchFamily="34" charset="0"/>
                        </a:rPr>
                        <a:t>21</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de-DE" sz="1000">
                          <a:solidFill>
                            <a:schemeClr val="tx1"/>
                          </a:solidFill>
                          <a:latin typeface="Century Gothic" panose="020B0502020202020204" pitchFamily="34" charset="0"/>
                        </a:rPr>
                        <a:t>22</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de-DE" sz="1000">
                          <a:solidFill>
                            <a:schemeClr val="tx1"/>
                          </a:solidFill>
                          <a:latin typeface="Century Gothic" panose="020B0502020202020204" pitchFamily="34" charset="0"/>
                        </a:rPr>
                        <a:t>23</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de-DE" sz="1000">
                          <a:solidFill>
                            <a:schemeClr val="tx1"/>
                          </a:solidFill>
                          <a:latin typeface="Century Gothic" panose="020B0502020202020204" pitchFamily="34" charset="0"/>
                        </a:rPr>
                        <a:t>24</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de-DE" sz="1000">
                          <a:solidFill>
                            <a:schemeClr val="tx1"/>
                          </a:solidFill>
                          <a:latin typeface="Century Gothic" panose="020B0502020202020204" pitchFamily="34" charset="0"/>
                        </a:rPr>
                        <a:t>25</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3619611726"/>
                  </a:ext>
                </a:extLst>
              </a:tr>
              <a:tr h="560218">
                <a:tc>
                  <a:txBody>
                    <a:bodyPr/>
                    <a:lstStyle/>
                    <a:p>
                      <a:pPr rtl="0">
                        <a:lnSpc>
                          <a:spcPct val="100000"/>
                        </a:lnSpc>
                      </a:pPr>
                      <a:r>
                        <a:rPr lang="de-DE" sz="1000">
                          <a:solidFill>
                            <a:schemeClr val="tx1"/>
                          </a:solidFill>
                          <a:latin typeface="Century Gothic" panose="020B0502020202020204" pitchFamily="34" charset="0"/>
                        </a:rPr>
                        <a:t>1</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2965858687"/>
                  </a:ext>
                </a:extLst>
              </a:tr>
              <a:tr h="560218">
                <a:tc>
                  <a:txBody>
                    <a:bodyPr/>
                    <a:lstStyle/>
                    <a:p>
                      <a:pPr rtl="0">
                        <a:lnSpc>
                          <a:spcPct val="100000"/>
                        </a:lnSpc>
                      </a:pPr>
                      <a:r>
                        <a:rPr lang="de-DE" sz="1000">
                          <a:solidFill>
                            <a:schemeClr val="tx1"/>
                          </a:solidFill>
                          <a:latin typeface="Century Gothic" panose="020B0502020202020204" pitchFamily="34" charset="0"/>
                        </a:rPr>
                        <a:t>2</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4200816345"/>
                  </a:ext>
                </a:extLst>
              </a:tr>
              <a:tr h="560218">
                <a:tc>
                  <a:txBody>
                    <a:bodyPr/>
                    <a:lstStyle/>
                    <a:p>
                      <a:pPr rtl="0">
                        <a:lnSpc>
                          <a:spcPct val="100000"/>
                        </a:lnSpc>
                      </a:pPr>
                      <a:r>
                        <a:rPr lang="de-DE" sz="1000">
                          <a:solidFill>
                            <a:schemeClr val="tx1"/>
                          </a:solidFill>
                          <a:latin typeface="Century Gothic" panose="020B0502020202020204" pitchFamily="34" charset="0"/>
                        </a:rPr>
                        <a:t>3</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992502013"/>
                  </a:ext>
                </a:extLst>
              </a:tr>
              <a:tr h="560218">
                <a:tc>
                  <a:txBody>
                    <a:bodyPr/>
                    <a:lstStyle/>
                    <a:p>
                      <a:pPr rtl="0">
                        <a:lnSpc>
                          <a:spcPct val="100000"/>
                        </a:lnSpc>
                      </a:pPr>
                      <a:r>
                        <a:rPr lang="de-DE" sz="1000">
                          <a:solidFill>
                            <a:schemeClr val="tx1"/>
                          </a:solidFill>
                          <a:latin typeface="Century Gothic" panose="020B0502020202020204" pitchFamily="34" charset="0"/>
                        </a:rPr>
                        <a:t>4</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699537522"/>
                  </a:ext>
                </a:extLst>
              </a:tr>
              <a:tr h="560218">
                <a:tc>
                  <a:txBody>
                    <a:bodyPr/>
                    <a:lstStyle/>
                    <a:p>
                      <a:pPr rtl="0">
                        <a:lnSpc>
                          <a:spcPct val="100000"/>
                        </a:lnSpc>
                      </a:pPr>
                      <a:r>
                        <a:rPr lang="de-DE" sz="1000">
                          <a:solidFill>
                            <a:schemeClr val="tx1"/>
                          </a:solidFill>
                          <a:latin typeface="Century Gothic" panose="020B0502020202020204" pitchFamily="34" charset="0"/>
                        </a:rPr>
                        <a:t>5</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3119141191"/>
                  </a:ext>
                </a:extLst>
              </a:tr>
              <a:tr h="560218">
                <a:tc>
                  <a:txBody>
                    <a:bodyPr/>
                    <a:lstStyle/>
                    <a:p>
                      <a:pPr rtl="0">
                        <a:lnSpc>
                          <a:spcPct val="100000"/>
                        </a:lnSpc>
                      </a:pPr>
                      <a:r>
                        <a:rPr lang="de-DE" sz="1000">
                          <a:solidFill>
                            <a:schemeClr val="tx1"/>
                          </a:solidFill>
                          <a:latin typeface="Century Gothic" panose="020B0502020202020204" pitchFamily="34" charset="0"/>
                        </a:rPr>
                        <a:t>6</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911561401"/>
                  </a:ext>
                </a:extLst>
              </a:tr>
              <a:tr h="560218">
                <a:tc>
                  <a:txBody>
                    <a:bodyPr/>
                    <a:lstStyle/>
                    <a:p>
                      <a:pPr rtl="0">
                        <a:lnSpc>
                          <a:spcPct val="100000"/>
                        </a:lnSpc>
                      </a:pPr>
                      <a:r>
                        <a:rPr lang="de-DE" sz="1000">
                          <a:solidFill>
                            <a:schemeClr val="tx1"/>
                          </a:solidFill>
                          <a:latin typeface="Century Gothic" panose="020B0502020202020204" pitchFamily="34" charset="0"/>
                        </a:rPr>
                        <a:t>7</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4294209273"/>
                  </a:ext>
                </a:extLst>
              </a:tr>
              <a:tr h="560218">
                <a:tc>
                  <a:txBody>
                    <a:bodyPr/>
                    <a:lstStyle/>
                    <a:p>
                      <a:pPr rtl="0">
                        <a:lnSpc>
                          <a:spcPct val="100000"/>
                        </a:lnSpc>
                      </a:pPr>
                      <a:r>
                        <a:rPr lang="de-DE" sz="1000">
                          <a:solidFill>
                            <a:schemeClr val="tx1"/>
                          </a:solidFill>
                          <a:latin typeface="Century Gothic" panose="020B0502020202020204" pitchFamily="34" charset="0"/>
                        </a:rPr>
                        <a:t>8</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2390668724"/>
                  </a:ext>
                </a:extLst>
              </a:tr>
              <a:tr h="560218">
                <a:tc>
                  <a:txBody>
                    <a:bodyPr/>
                    <a:lstStyle/>
                    <a:p>
                      <a:pPr rtl="0">
                        <a:lnSpc>
                          <a:spcPct val="100000"/>
                        </a:lnSpc>
                      </a:pPr>
                      <a:r>
                        <a:rPr lang="de-DE" sz="1000">
                          <a:solidFill>
                            <a:schemeClr val="tx1"/>
                          </a:solidFill>
                          <a:latin typeface="Century Gothic" panose="020B0502020202020204" pitchFamily="34" charset="0"/>
                        </a:rPr>
                        <a:t>9</a:t>
                      </a:r>
                    </a:p>
                  </a:txBody>
                  <a:tcPr marR="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50000"/>
                      </a:schemeClr>
                    </a:solidFill>
                  </a:tcPr>
                </a:tc>
                <a:extLst>
                  <a:ext uri="{0D108BD9-81ED-4DB2-BD59-A6C34878D82A}">
                    <a16:rowId xmlns:a16="http://schemas.microsoft.com/office/drawing/2014/main" val="1699392616"/>
                  </a:ext>
                </a:extLst>
              </a:tr>
            </a:tbl>
          </a:graphicData>
        </a:graphic>
      </p:graphicFrame>
    </p:spTree>
    <p:extLst>
      <p:ext uri="{BB962C8B-B14F-4D97-AF65-F5344CB8AC3E}">
        <p14:creationId xmlns:p14="http://schemas.microsoft.com/office/powerpoint/2010/main" val="29190537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de-DE" sz="1600" b="1" dirty="0">
                          <a:solidFill>
                            <a:schemeClr val="tx1"/>
                          </a:solidFill>
                          <a:effectLst/>
                          <a:latin typeface="Century Gothic" panose="020B0502020202020204" pitchFamily="34" charset="0"/>
                        </a:rPr>
                        <a:t>HAFTUNGSAUSSCHLUSS</a:t>
                      </a:r>
                    </a:p>
                    <a:p>
                      <a:pPr marL="0" marR="0" rtl="0">
                        <a:spcBef>
                          <a:spcPts val="0"/>
                        </a:spcBef>
                        <a:spcAft>
                          <a:spcPts val="0"/>
                        </a:spcAft>
                      </a:pPr>
                      <a:r>
                        <a:rPr lang="de-DE" sz="1200" b="0" dirty="0">
                          <a:solidFill>
                            <a:schemeClr val="tx1"/>
                          </a:solidFill>
                          <a:effectLst/>
                          <a:latin typeface="Century Gothic" panose="020B0502020202020204" pitchFamily="34" charset="0"/>
                        </a:rPr>
                        <a:t> </a:t>
                      </a:r>
                    </a:p>
                    <a:p>
                      <a:pPr marL="0" marR="0" rtl="0">
                        <a:spcBef>
                          <a:spcPts val="0"/>
                        </a:spcBef>
                        <a:spcAft>
                          <a:spcPts val="0"/>
                        </a:spcAft>
                      </a:pPr>
                      <a:r>
                        <a:rPr lang="de-DE" sz="1400" b="0" dirty="0">
                          <a:solidFill>
                            <a:schemeClr val="tx1"/>
                          </a:solidFill>
                          <a:effectLst/>
                          <a:latin typeface="Century Gothic" panose="020B0502020202020204" pitchFamily="34" charset="0"/>
                        </a:rPr>
                        <a:t>Alle von Smartsheet auf der Website aufgeführten Artikel, Vorlagen oder Informationen dienen lediglich als Referenz. Wir versuchen, die Informationen stets zu aktualisieren und zu korrigieren. Wir geben jedoch, weder ausdrücklich noch stillschweigend, keine Zusicherungen oder Garantien jeglicher Art über die Vollständigkeit, Genauigkeit, Zuverlässigkeit, Eignung oder Verfügbarkeit in Bezug auf die Website oder die auf der Website enthaltenen Informationen, Artikel, Vorlagen oder zugehörigen Grafiken. Jegliches Vertrauen, das Sie in solche Informationen setzen, ist aus eigener Verantwortung.</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owerPoint-Gantt-Chart-with-Dependencies_PowerPoint" id="{66D5AC15-DC8F-1B4B-919D-6A46CB5EAC23}" vid="{6D174A49-E34E-2C40-9083-D339CF5F8A0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PowerPoint-Gantt-Chart-with-Dependencies_PowerPoint</Template>
  <TotalTime>7</TotalTime>
  <Words>309</Words>
  <Application>Microsoft Office PowerPoint</Application>
  <PresentationFormat>Widescreen</PresentationFormat>
  <Paragraphs>124</Paragraphs>
  <Slides>4</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1759343923@qq.com</cp:lastModifiedBy>
  <cp:revision>3</cp:revision>
  <cp:lastPrinted>2020-08-31T22:23:58Z</cp:lastPrinted>
  <dcterms:created xsi:type="dcterms:W3CDTF">2020-10-13T18:01:47Z</dcterms:created>
  <dcterms:modified xsi:type="dcterms:W3CDTF">2024-03-04T10:29:29Z</dcterms:modified>
</cp:coreProperties>
</file>