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94674"/>
  </p:normalViewPr>
  <p:slideViewPr>
    <p:cSldViewPr snapToGrid="0" snapToObjects="1">
      <p:cViewPr varScale="1">
        <p:scale>
          <a:sx n="79" d="100"/>
          <a:sy n="79" d="100"/>
        </p:scale>
        <p:origin x="80" y="17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e.smartsheet.com/try-it?trp=109180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de-DE" sz="1400">
                <a:latin typeface="Arial Narrow" charset="0"/>
                <a:ea typeface="Arial Narrow" charset="0"/>
                <a:cs typeface="Arial Narrow" charset="0"/>
              </a:rPr>
              <a:t>Aufgabe 1: 00.00. • 0 TAGE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de-DE" sz="1400">
                <a:latin typeface="Arial Narrow" charset="0"/>
                <a:ea typeface="Arial Narrow" charset="0"/>
                <a:cs typeface="Arial Narrow" charset="0"/>
              </a:rPr>
              <a:t>Aufgabe 2: 00.00. • 0 TAGE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de-DE" sz="1400">
                <a:latin typeface="Arial Narrow" charset="0"/>
                <a:ea typeface="Arial Narrow" charset="0"/>
                <a:cs typeface="Arial Narrow" charset="0"/>
              </a:rPr>
              <a:t>Aufgabe 3: 00.00. • 0 TAGE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de-DE" sz="1400">
                <a:latin typeface="Arial Narrow" charset="0"/>
                <a:ea typeface="Arial Narrow" charset="0"/>
                <a:cs typeface="Arial Narrow" charset="0"/>
              </a:rPr>
              <a:t>Aufgabe 4: 00.00. • 0 TAGE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de-DE" sz="1400">
                <a:latin typeface="Arial Narrow" charset="0"/>
                <a:ea typeface="Arial Narrow" charset="0"/>
                <a:cs typeface="Arial Narrow" charset="0"/>
              </a:rPr>
              <a:t>Aufgabe 5: 00.00. • 0 TAGE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de-DE" sz="1400">
                <a:latin typeface="Arial Narrow" charset="0"/>
                <a:ea typeface="Arial Narrow" charset="0"/>
                <a:cs typeface="Arial Narrow" charset="0"/>
              </a:rPr>
              <a:t>Aufgabe 6: 00.00. • 0 TAGE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de-DE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ZEITPLAN FÜR VERANSTALTUNGSPLANUNG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de-DE" sz="1500" baseline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50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de-DE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HEUTE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 1 • 00.00.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Titel/Beschreibung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 2 • 00.00.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Titel/Beschreibung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de-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 3 • 00.00.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de-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Titel/</a:t>
                </a:r>
                <a:br>
                  <a:rPr lang="de-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de-DE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Beschreibung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 4 • 00.00.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Titel/Beschreibung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MEILENSTEIN 5 • 00.00.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de-DE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Titel/Beschreibung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C0F11FB-3B73-4E38-85DA-3AC4061BB5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79161" y="269167"/>
            <a:ext cx="1738137" cy="34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2</TotalTime>
  <Words>108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1759343923@qq.com</cp:lastModifiedBy>
  <cp:revision>3</cp:revision>
  <dcterms:created xsi:type="dcterms:W3CDTF">2020-10-06T17:56:18Z</dcterms:created>
  <dcterms:modified xsi:type="dcterms:W3CDTF">2024-03-04T10:29:11Z</dcterms:modified>
</cp:coreProperties>
</file>