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7E7979"/>
    <a:srgbClr val="AD5902"/>
    <a:srgbClr val="353232"/>
    <a:srgbClr val="AD2300"/>
    <a:srgbClr val="007A84"/>
    <a:srgbClr val="CA6803"/>
    <a:srgbClr val="F99509"/>
    <a:srgbClr val="00929D"/>
    <a:srgbClr val="C72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80" y="171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115440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734197" y="1264675"/>
            <a:ext cx="5468486" cy="2411961"/>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6" name="Rectangle 105">
            <a:extLst>
              <a:ext uri="{FF2B5EF4-FFF2-40B4-BE49-F238E27FC236}">
                <a16:creationId xmlns:a16="http://schemas.microsoft.com/office/drawing/2014/main" id="{0298DC35-C667-0F7E-572B-A13FCEE7083E}"/>
              </a:ext>
            </a:extLst>
          </p:cNvPr>
          <p:cNvSpPr/>
          <p:nvPr/>
        </p:nvSpPr>
        <p:spPr>
          <a:xfrm flipV="1">
            <a:off x="734197" y="3630916"/>
            <a:ext cx="5468486"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877999" y="1416248"/>
            <a:ext cx="5330742" cy="1538883"/>
          </a:xfrm>
          <a:prstGeom prst="rect">
            <a:avLst/>
          </a:prstGeom>
          <a:noFill/>
        </p:spPr>
        <p:txBody>
          <a:bodyPr wrap="square" rtlCol="0">
            <a:spAutoFit/>
          </a:bodyPr>
          <a:lstStyle/>
          <a:p>
            <a:pPr marL="285750" indent="-285750" rtl="0">
              <a:spcAft>
                <a:spcPts val="1200"/>
              </a:spcAft>
              <a:buClr>
                <a:srgbClr val="AD5902"/>
              </a:buClr>
              <a:buSzPct val="110000"/>
              <a:buFont typeface=".PingFang SC Regular"/>
              <a:buChar char="＋"/>
            </a:pPr>
            <a:r>
              <a:rPr lang="de-DE" sz="1600">
                <a:solidFill>
                  <a:schemeClr val="bg1"/>
                </a:solidFill>
                <a:latin typeface="Century Gothic" panose="020B0502020202020204" pitchFamily="34" charset="0"/>
                <a:ea typeface="Arial" charset="0"/>
                <a:cs typeface="Arial" charset="0"/>
              </a:rPr>
              <a:t>Stärke 1</a:t>
            </a:r>
          </a:p>
          <a:p>
            <a:pPr marL="285750" indent="-285750" rtl="0">
              <a:spcAft>
                <a:spcPts val="1200"/>
              </a:spcAft>
              <a:buClr>
                <a:srgbClr val="AD5902"/>
              </a:buClr>
              <a:buSzPct val="110000"/>
              <a:buFont typeface=".PingFang SC Regular"/>
              <a:buChar char="＋"/>
            </a:pPr>
            <a:r>
              <a:rPr lang="de-DE" sz="1600">
                <a:solidFill>
                  <a:schemeClr val="bg1"/>
                </a:solidFill>
                <a:latin typeface="Century Gothic" panose="020B0502020202020204" pitchFamily="34" charset="0"/>
                <a:ea typeface="Arial" charset="0"/>
                <a:cs typeface="Arial" charset="0"/>
              </a:rPr>
              <a:t>2</a:t>
            </a:r>
          </a:p>
          <a:p>
            <a:pPr marL="285750" indent="-285750" rtl="0">
              <a:spcAft>
                <a:spcPts val="1200"/>
              </a:spcAft>
              <a:buClr>
                <a:srgbClr val="AD5902"/>
              </a:buClr>
              <a:buSzPct val="110000"/>
              <a:buFont typeface=".PingFang SC Regular"/>
              <a:buChar char="＋"/>
            </a:pPr>
            <a:r>
              <a:rPr lang="de-DE" sz="1600">
                <a:solidFill>
                  <a:schemeClr val="bg1"/>
                </a:solidFill>
                <a:latin typeface="Century Gothic" panose="020B0502020202020204" pitchFamily="34" charset="0"/>
                <a:ea typeface="Arial" charset="0"/>
                <a:cs typeface="Arial" charset="0"/>
              </a:rPr>
              <a:t>3</a:t>
            </a:r>
          </a:p>
          <a:p>
            <a:pPr marL="285750" indent="-285750" rtl="0">
              <a:spcAft>
                <a:spcPts val="1200"/>
              </a:spcAft>
              <a:buClr>
                <a:srgbClr val="AD5902"/>
              </a:buClr>
              <a:buSzPct val="110000"/>
              <a:buFont typeface=".PingFang SC Regular"/>
              <a:buChar char="＋"/>
            </a:pPr>
            <a:r>
              <a:rPr lang="de-DE" sz="1600">
                <a:solidFill>
                  <a:schemeClr val="bg1"/>
                </a:solidFill>
                <a:latin typeface="Century Gothic" panose="020B0502020202020204" pitchFamily="34" charset="0"/>
                <a:ea typeface="Arial" charset="0"/>
                <a:cs typeface="Arial" charset="0"/>
              </a:rPr>
              <a:t>4</a:t>
            </a:r>
          </a:p>
        </p:txBody>
      </p:sp>
      <p:sp>
        <p:nvSpPr>
          <p:cNvPr id="103" name="Rectangle 102">
            <a:extLst>
              <a:ext uri="{FF2B5EF4-FFF2-40B4-BE49-F238E27FC236}">
                <a16:creationId xmlns:a16="http://schemas.microsoft.com/office/drawing/2014/main" id="{8062011B-9976-0032-DBBF-57E654FC13EE}"/>
              </a:ext>
            </a:extLst>
          </p:cNvPr>
          <p:cNvSpPr/>
          <p:nvPr/>
        </p:nvSpPr>
        <p:spPr>
          <a:xfrm>
            <a:off x="6381000" y="1264675"/>
            <a:ext cx="5468486" cy="241195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4" name="Rectangle 103">
            <a:extLst>
              <a:ext uri="{FF2B5EF4-FFF2-40B4-BE49-F238E27FC236}">
                <a16:creationId xmlns:a16="http://schemas.microsoft.com/office/drawing/2014/main" id="{FD9AEB03-50DE-5AFD-00EA-FAD7A912E1DD}"/>
              </a:ext>
            </a:extLst>
          </p:cNvPr>
          <p:cNvSpPr/>
          <p:nvPr/>
        </p:nvSpPr>
        <p:spPr>
          <a:xfrm flipV="1">
            <a:off x="6381000" y="3630916"/>
            <a:ext cx="5468486"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1" name="TextBox 110">
            <a:extLst>
              <a:ext uri="{FF2B5EF4-FFF2-40B4-BE49-F238E27FC236}">
                <a16:creationId xmlns:a16="http://schemas.microsoft.com/office/drawing/2014/main" id="{2D9511AE-2DE9-1139-1796-A1EF19136F72}"/>
              </a:ext>
            </a:extLst>
          </p:cNvPr>
          <p:cNvSpPr txBox="1"/>
          <p:nvPr/>
        </p:nvSpPr>
        <p:spPr>
          <a:xfrm>
            <a:off x="6543522" y="1416248"/>
            <a:ext cx="5330742" cy="1138773"/>
          </a:xfrm>
          <a:prstGeom prst="rect">
            <a:avLst/>
          </a:prstGeom>
          <a:noFill/>
        </p:spPr>
        <p:txBody>
          <a:bodyPr wrap="square" rtlCol="0">
            <a:spAutoFit/>
          </a:bodyPr>
          <a:lstStyle/>
          <a:p>
            <a:pPr marL="285750" indent="-285750" rtl="0">
              <a:spcAft>
                <a:spcPts val="1200"/>
              </a:spcAft>
              <a:buClr>
                <a:srgbClr val="AD2300"/>
              </a:buClr>
              <a:buSzPct val="110000"/>
              <a:buFont typeface="System Font Regular"/>
              <a:buChar char="—"/>
            </a:pPr>
            <a:r>
              <a:rPr lang="de-DE" sz="1600">
                <a:solidFill>
                  <a:schemeClr val="bg1"/>
                </a:solidFill>
                <a:latin typeface="Century Gothic" panose="020B0502020202020204" pitchFamily="34" charset="0"/>
                <a:ea typeface="Arial" charset="0"/>
                <a:cs typeface="Arial" charset="0"/>
              </a:rPr>
              <a:t>Schwäche 1</a:t>
            </a:r>
          </a:p>
          <a:p>
            <a:pPr marL="285750" indent="-285750" rtl="0">
              <a:spcAft>
                <a:spcPts val="1200"/>
              </a:spcAft>
              <a:buClr>
                <a:srgbClr val="AD2300"/>
              </a:buClr>
              <a:buSzPct val="110000"/>
              <a:buFont typeface="System Font Regular"/>
              <a:buChar char="—"/>
            </a:pPr>
            <a:r>
              <a:rPr lang="de-DE" sz="1600">
                <a:solidFill>
                  <a:schemeClr val="bg1"/>
                </a:solidFill>
                <a:latin typeface="Century Gothic" panose="020B0502020202020204" pitchFamily="34" charset="0"/>
                <a:ea typeface="Arial" charset="0"/>
                <a:cs typeface="Arial" charset="0"/>
              </a:rPr>
              <a:t>2</a:t>
            </a:r>
          </a:p>
          <a:p>
            <a:pPr marL="285750" indent="-285750" rtl="0">
              <a:spcAft>
                <a:spcPts val="1200"/>
              </a:spcAft>
              <a:buClr>
                <a:srgbClr val="AD2300"/>
              </a:buClr>
              <a:buSzPct val="110000"/>
              <a:buFont typeface="System Font Regular"/>
              <a:buChar char="—"/>
            </a:pPr>
            <a:r>
              <a:rPr lang="de-DE" sz="1600">
                <a:solidFill>
                  <a:schemeClr val="bg1"/>
                </a:solidFill>
                <a:latin typeface="Century Gothic" panose="020B0502020202020204" pitchFamily="34" charset="0"/>
                <a:ea typeface="Arial" charset="0"/>
                <a:cs typeface="Arial" charset="0"/>
              </a:rPr>
              <a:t>3</a:t>
            </a: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8034084" cy="523220"/>
          </a:xfrm>
          <a:prstGeom prst="rect">
            <a:avLst/>
          </a:prstGeom>
          <a:noFill/>
        </p:spPr>
        <p:txBody>
          <a:bodyPr wrap="square" rtlCol="0">
            <a:spAutoFit/>
          </a:bodyPr>
          <a:lstStyle/>
          <a:p>
            <a:pPr rtl="0"/>
            <a:r>
              <a:rPr lang="de-DE" sz="2800" b="1" dirty="0">
                <a:solidFill>
                  <a:schemeClr val="tx1">
                    <a:lumMod val="75000"/>
                    <a:lumOff val="25000"/>
                  </a:schemeClr>
                </a:solidFill>
                <a:latin typeface="Century Gothic" panose="020B0502020202020204" pitchFamily="34" charset="0"/>
              </a:rPr>
              <a:t>VORLAGE FÜR GRUNDLEGENDE SWOT-MATRIX</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042424" y="256615"/>
            <a:ext cx="2793552" cy="555624"/>
          </a:xfrm>
          <a:prstGeom prst="rect">
            <a:avLst/>
          </a:prstGeom>
        </p:spPr>
      </p:pic>
      <p:sp>
        <p:nvSpPr>
          <p:cNvPr id="97" name="Rectangle 96">
            <a:extLst>
              <a:ext uri="{FF2B5EF4-FFF2-40B4-BE49-F238E27FC236}">
                <a16:creationId xmlns:a16="http://schemas.microsoft.com/office/drawing/2014/main" id="{F7623C19-B428-5B37-834D-93631E3E2500}"/>
              </a:ext>
            </a:extLst>
          </p:cNvPr>
          <p:cNvSpPr/>
          <p:nvPr/>
        </p:nvSpPr>
        <p:spPr>
          <a:xfrm>
            <a:off x="724837" y="4127157"/>
            <a:ext cx="5468486" cy="2411961"/>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ectangle 97">
            <a:extLst>
              <a:ext uri="{FF2B5EF4-FFF2-40B4-BE49-F238E27FC236}">
                <a16:creationId xmlns:a16="http://schemas.microsoft.com/office/drawing/2014/main" id="{908384F9-306A-F5A1-8DA6-1DDF626CA2B8}"/>
              </a:ext>
            </a:extLst>
          </p:cNvPr>
          <p:cNvSpPr/>
          <p:nvPr/>
        </p:nvSpPr>
        <p:spPr>
          <a:xfrm flipV="1">
            <a:off x="724837" y="6493387"/>
            <a:ext cx="5468486"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9" name="TextBox 98">
            <a:extLst>
              <a:ext uri="{FF2B5EF4-FFF2-40B4-BE49-F238E27FC236}">
                <a16:creationId xmlns:a16="http://schemas.microsoft.com/office/drawing/2014/main" id="{7A48AE90-D6D0-9CD1-07C0-F77259AF81DE}"/>
              </a:ext>
            </a:extLst>
          </p:cNvPr>
          <p:cNvSpPr txBox="1"/>
          <p:nvPr/>
        </p:nvSpPr>
        <p:spPr>
          <a:xfrm rot="16200000">
            <a:off x="-716188" y="5169872"/>
            <a:ext cx="2460580" cy="369332"/>
          </a:xfrm>
          <a:prstGeom prst="rect">
            <a:avLst/>
          </a:prstGeom>
          <a:noFill/>
        </p:spPr>
        <p:txBody>
          <a:bodyPr wrap="square" rtlCol="0">
            <a:spAutoFit/>
          </a:bodyPr>
          <a:lstStyle/>
          <a:p>
            <a:pPr algn="ctr" rtl="0"/>
            <a:r>
              <a:rPr lang="de-DE">
                <a:solidFill>
                  <a:schemeClr val="tx1">
                    <a:lumMod val="65000"/>
                    <a:lumOff val="35000"/>
                  </a:schemeClr>
                </a:solidFill>
                <a:latin typeface="Century Gothic" panose="020B0502020202020204" pitchFamily="34" charset="0"/>
              </a:rPr>
              <a:t>EXTERNE FAKTOREN</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716471" y="2308792"/>
            <a:ext cx="2457572" cy="369332"/>
          </a:xfrm>
          <a:prstGeom prst="rect">
            <a:avLst/>
          </a:prstGeom>
          <a:noFill/>
        </p:spPr>
        <p:txBody>
          <a:bodyPr wrap="square" rtlCol="0">
            <a:spAutoFit/>
          </a:bodyPr>
          <a:lstStyle/>
          <a:p>
            <a:pPr algn="ctr" rtl="0"/>
            <a:r>
              <a:rPr lang="de-DE">
                <a:solidFill>
                  <a:schemeClr val="tx1">
                    <a:lumMod val="65000"/>
                    <a:lumOff val="35000"/>
                  </a:schemeClr>
                </a:solidFill>
                <a:latin typeface="Century Gothic" panose="020B0502020202020204" pitchFamily="34" charset="0"/>
              </a:rPr>
              <a:t>INTERNE FAKTOREN</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724837" y="892624"/>
            <a:ext cx="5468486" cy="369332"/>
          </a:xfrm>
          <a:prstGeom prst="rect">
            <a:avLst/>
          </a:prstGeom>
          <a:noFill/>
        </p:spPr>
        <p:txBody>
          <a:bodyPr wrap="square" rtlCol="0">
            <a:spAutoFit/>
          </a:bodyPr>
          <a:lstStyle/>
          <a:p>
            <a:pPr algn="ctr" rtl="0"/>
            <a:r>
              <a:rPr lang="de-DE" spc="300" dirty="0">
                <a:solidFill>
                  <a:schemeClr val="tx1">
                    <a:lumMod val="65000"/>
                    <a:lumOff val="35000"/>
                  </a:schemeClr>
                </a:solidFill>
                <a:latin typeface="Century Gothic" panose="020B0502020202020204" pitchFamily="34" charset="0"/>
              </a:rPr>
              <a:t>STÄRKEN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6382628" y="892624"/>
            <a:ext cx="5468486" cy="369332"/>
          </a:xfrm>
          <a:prstGeom prst="rect">
            <a:avLst/>
          </a:prstGeom>
          <a:noFill/>
        </p:spPr>
        <p:txBody>
          <a:bodyPr wrap="square" rtlCol="0">
            <a:spAutoFit/>
          </a:bodyPr>
          <a:lstStyle/>
          <a:p>
            <a:pPr algn="ctr" rtl="0"/>
            <a:r>
              <a:rPr lang="de-DE" spc="300" dirty="0">
                <a:solidFill>
                  <a:schemeClr val="tx1">
                    <a:lumMod val="65000"/>
                    <a:lumOff val="35000"/>
                  </a:schemeClr>
                </a:solidFill>
                <a:latin typeface="Century Gothic" panose="020B0502020202020204" pitchFamily="34" charset="0"/>
              </a:rPr>
              <a:t>SCHWÄCHEN  –</a:t>
            </a:r>
          </a:p>
        </p:txBody>
      </p:sp>
      <p:sp>
        <p:nvSpPr>
          <p:cNvPr id="107" name="Rectangle 106">
            <a:extLst>
              <a:ext uri="{FF2B5EF4-FFF2-40B4-BE49-F238E27FC236}">
                <a16:creationId xmlns:a16="http://schemas.microsoft.com/office/drawing/2014/main" id="{D580E76E-F2F4-409C-4CB6-83124F1572F7}"/>
              </a:ext>
            </a:extLst>
          </p:cNvPr>
          <p:cNvSpPr/>
          <p:nvPr/>
        </p:nvSpPr>
        <p:spPr>
          <a:xfrm>
            <a:off x="6382628" y="4127157"/>
            <a:ext cx="5468486" cy="2411950"/>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ectangle 107">
            <a:extLst>
              <a:ext uri="{FF2B5EF4-FFF2-40B4-BE49-F238E27FC236}">
                <a16:creationId xmlns:a16="http://schemas.microsoft.com/office/drawing/2014/main" id="{A63E10D0-D3D9-CABD-1A5C-5E6BB2870FF6}"/>
              </a:ext>
            </a:extLst>
          </p:cNvPr>
          <p:cNvSpPr/>
          <p:nvPr/>
        </p:nvSpPr>
        <p:spPr>
          <a:xfrm flipV="1">
            <a:off x="6382628" y="6493387"/>
            <a:ext cx="5468486"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9" name="TextBox 108">
            <a:extLst>
              <a:ext uri="{FF2B5EF4-FFF2-40B4-BE49-F238E27FC236}">
                <a16:creationId xmlns:a16="http://schemas.microsoft.com/office/drawing/2014/main" id="{C9C8D993-8400-190D-92CF-6A72C97F55FD}"/>
              </a:ext>
            </a:extLst>
          </p:cNvPr>
          <p:cNvSpPr txBox="1"/>
          <p:nvPr/>
        </p:nvSpPr>
        <p:spPr>
          <a:xfrm>
            <a:off x="887359" y="4298122"/>
            <a:ext cx="5330742" cy="1138773"/>
          </a:xfrm>
          <a:prstGeom prst="rect">
            <a:avLst/>
          </a:prstGeom>
          <a:noFill/>
        </p:spPr>
        <p:txBody>
          <a:bodyPr wrap="square" rtlCol="0">
            <a:spAutoFit/>
          </a:bodyPr>
          <a:lstStyle/>
          <a:p>
            <a:pPr marL="285750" indent="-285750" rtl="0">
              <a:spcAft>
                <a:spcPts val="1200"/>
              </a:spcAft>
              <a:buClr>
                <a:srgbClr val="007A84"/>
              </a:buClr>
              <a:buSzPct val="110000"/>
              <a:buFont typeface=".PingFang SC Regular"/>
              <a:buChar char="＋"/>
            </a:pPr>
            <a:r>
              <a:rPr lang="de-DE" sz="1600">
                <a:solidFill>
                  <a:schemeClr val="bg1"/>
                </a:solidFill>
                <a:latin typeface="Century Gothic" panose="020B0502020202020204" pitchFamily="34" charset="0"/>
                <a:ea typeface="Arial" charset="0"/>
                <a:cs typeface="Arial" charset="0"/>
              </a:rPr>
              <a:t>Chance 1</a:t>
            </a:r>
          </a:p>
          <a:p>
            <a:pPr marL="285750" indent="-285750" rtl="0">
              <a:spcAft>
                <a:spcPts val="1200"/>
              </a:spcAft>
              <a:buClr>
                <a:srgbClr val="007A84"/>
              </a:buClr>
              <a:buSzPct val="110000"/>
              <a:buFont typeface=".PingFang SC Regular"/>
              <a:buChar char="＋"/>
            </a:pPr>
            <a:r>
              <a:rPr lang="de-DE" sz="1600">
                <a:solidFill>
                  <a:schemeClr val="bg1"/>
                </a:solidFill>
                <a:latin typeface="Century Gothic" panose="020B0502020202020204" pitchFamily="34" charset="0"/>
                <a:ea typeface="Arial" charset="0"/>
                <a:cs typeface="Arial" charset="0"/>
              </a:rPr>
              <a:t>2</a:t>
            </a:r>
          </a:p>
          <a:p>
            <a:pPr marL="285750" indent="-285750" rtl="0">
              <a:spcAft>
                <a:spcPts val="1200"/>
              </a:spcAft>
              <a:buClr>
                <a:srgbClr val="007A84"/>
              </a:buClr>
              <a:buSzPct val="110000"/>
              <a:buFont typeface=".PingFang SC Regular"/>
              <a:buChar char="＋"/>
            </a:pPr>
            <a:r>
              <a:rPr lang="de-DE" sz="1600">
                <a:solidFill>
                  <a:schemeClr val="bg1"/>
                </a:solidFill>
                <a:latin typeface="Century Gothic" panose="020B0502020202020204" pitchFamily="34" charset="0"/>
                <a:ea typeface="Arial" charset="0"/>
                <a:cs typeface="Arial" charset="0"/>
              </a:rPr>
              <a:t>3</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526430" y="4298122"/>
            <a:ext cx="5330742" cy="738664"/>
          </a:xfrm>
          <a:prstGeom prst="rect">
            <a:avLst/>
          </a:prstGeom>
          <a:noFill/>
        </p:spPr>
        <p:txBody>
          <a:bodyPr wrap="square" rtlCol="0">
            <a:spAutoFit/>
          </a:bodyPr>
          <a:lstStyle/>
          <a:p>
            <a:pPr marL="285750" indent="-285750" rtl="0">
              <a:spcAft>
                <a:spcPts val="1200"/>
              </a:spcAft>
              <a:buClr>
                <a:srgbClr val="353232"/>
              </a:buClr>
              <a:buSzPct val="110000"/>
              <a:buFont typeface="System Font Regular"/>
              <a:buChar char="—"/>
            </a:pPr>
            <a:r>
              <a:rPr lang="de-DE" sz="1600">
                <a:solidFill>
                  <a:schemeClr val="bg1"/>
                </a:solidFill>
                <a:latin typeface="Century Gothic" panose="020B0502020202020204" pitchFamily="34" charset="0"/>
                <a:ea typeface="Arial" charset="0"/>
                <a:cs typeface="Arial" charset="0"/>
              </a:rPr>
              <a:t>Bedrohung 1</a:t>
            </a:r>
          </a:p>
          <a:p>
            <a:pPr marL="285750" indent="-285750" rtl="0">
              <a:spcAft>
                <a:spcPts val="1200"/>
              </a:spcAft>
              <a:buClr>
                <a:srgbClr val="353232"/>
              </a:buClr>
              <a:buSzPct val="110000"/>
              <a:buFont typeface="System Font Regular"/>
              <a:buChar char="—"/>
            </a:pPr>
            <a:r>
              <a:rPr lang="de-DE" sz="1600">
                <a:solidFill>
                  <a:schemeClr val="bg1"/>
                </a:solidFill>
                <a:latin typeface="Century Gothic" panose="020B0502020202020204" pitchFamily="34" charset="0"/>
                <a:ea typeface="Arial" charset="0"/>
                <a:cs typeface="Arial" charset="0"/>
              </a:rPr>
              <a:t>2</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715200" y="3766679"/>
            <a:ext cx="5468486" cy="369332"/>
          </a:xfrm>
          <a:prstGeom prst="rect">
            <a:avLst/>
          </a:prstGeom>
          <a:noFill/>
        </p:spPr>
        <p:txBody>
          <a:bodyPr wrap="square" rtlCol="0">
            <a:spAutoFit/>
          </a:bodyPr>
          <a:lstStyle/>
          <a:p>
            <a:pPr algn="ctr" rtl="0"/>
            <a:r>
              <a:rPr lang="de-DE" spc="300" dirty="0">
                <a:solidFill>
                  <a:schemeClr val="tx1">
                    <a:lumMod val="65000"/>
                    <a:lumOff val="35000"/>
                  </a:schemeClr>
                </a:solidFill>
                <a:latin typeface="Century Gothic" panose="020B0502020202020204" pitchFamily="34" charset="0"/>
              </a:rPr>
              <a:t>CHANCEN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6372991" y="3766679"/>
            <a:ext cx="5468486" cy="369332"/>
          </a:xfrm>
          <a:prstGeom prst="rect">
            <a:avLst/>
          </a:prstGeom>
          <a:noFill/>
        </p:spPr>
        <p:txBody>
          <a:bodyPr wrap="square" rtlCol="0">
            <a:spAutoFit/>
          </a:bodyPr>
          <a:lstStyle/>
          <a:p>
            <a:pPr algn="ctr" rtl="0"/>
            <a:r>
              <a:rPr lang="de-DE" spc="300" dirty="0">
                <a:solidFill>
                  <a:schemeClr val="tx1">
                    <a:lumMod val="65000"/>
                    <a:lumOff val="35000"/>
                  </a:schemeClr>
                </a:solidFill>
                <a:latin typeface="Century Gothic" panose="020B0502020202020204" pitchFamily="34" charset="0"/>
              </a:rPr>
              <a:t>BEDROHUNGEN  –</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1409</TotalTime>
  <Words>125</Words>
  <Application>Microsoft Office PowerPoint</Application>
  <PresentationFormat>Widescreen</PresentationFormat>
  <Paragraphs>23</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System Font Regular</vt: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1759343923@qq.com</cp:lastModifiedBy>
  <cp:revision>20</cp:revision>
  <cp:lastPrinted>2020-08-31T22:23:58Z</cp:lastPrinted>
  <dcterms:created xsi:type="dcterms:W3CDTF">2021-07-07T23:54:57Z</dcterms:created>
  <dcterms:modified xsi:type="dcterms:W3CDTF">2024-03-04T12:44:00Z</dcterms:modified>
</cp:coreProperties>
</file>