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037926"/>
            <a:ext cx="6838929"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7177616" cy="2616101"/>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die Jahre ein, die in Ihrem Plan dargestellt werden. </a:t>
            </a:r>
          </a:p>
          <a:p>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Passen Sie die Balken an die Dauer pro Aktivität an. Fügen Sie Start- und Enddaten, Meilensteindaten und zusätzliche Informationen in die einzelnen Balken oder im Diagrammbereich ein. </a:t>
            </a:r>
          </a:p>
          <a:p>
            <a:pPr>
              <a:spcAft>
                <a:spcPts val="600"/>
              </a:spcAft>
            </a:pPr>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Der Farbschlüssel unter dem Diagramm kann verwendet werden, um zwischen Verantwortlichen und Arten von Aktivitäten zu unterscheiden.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94811"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3-JAHRES-GANTT-DIAGRAMM</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VORLAGE FÜR 3-JAHRES-GANTT-DIAGRAMM</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044227887"/>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rtl="0">
                        <a:lnSpc>
                          <a:spcPct val="100000"/>
                        </a:lnSpc>
                      </a:pPr>
                      <a:r>
                        <a:rPr lang="de-DE" sz="1000">
                          <a:solidFill>
                            <a:schemeClr val="tx1"/>
                          </a:solidFill>
                          <a:latin typeface="Century Gothic" panose="020B0502020202020204" pitchFamily="34" charset="0"/>
                        </a:rPr>
                        <a:t>VORGABEN UND ZIELE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600" b="0">
                          <a:solidFill>
                            <a:schemeClr val="tx1"/>
                          </a:solidFill>
                          <a:latin typeface="Century Gothic" panose="020B0502020202020204" pitchFamily="34" charset="0"/>
                        </a:rPr>
                        <a:t>1. JAHR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600" b="0">
                          <a:solidFill>
                            <a:schemeClr val="tx1"/>
                          </a:solidFill>
                          <a:latin typeface="Century Gothic" panose="020B0502020202020204" pitchFamily="34" charset="0"/>
                        </a:rPr>
                        <a:t>2. JAHR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600" b="0">
                          <a:solidFill>
                            <a:schemeClr val="tx1"/>
                          </a:solidFill>
                          <a:latin typeface="Century Gothic" panose="020B0502020202020204" pitchFamily="34" charset="0"/>
                        </a:rPr>
                        <a:t>3. JAHR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rtl="0">
                        <a:lnSpc>
                          <a:spcPct val="100000"/>
                        </a:lnSpc>
                      </a:pPr>
                      <a:r>
                        <a:rPr lang="de-DE" sz="1000" b="0">
                          <a:solidFill>
                            <a:schemeClr val="tx1"/>
                          </a:solidFill>
                          <a:latin typeface="Century Gothic" panose="020B0502020202020204" pitchFamily="34" charset="0"/>
                        </a:rPr>
                        <a:t>Zielbeschreibung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bg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955015"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dirty="0">
                <a:solidFill>
                  <a:schemeClr val="tx1"/>
                </a:solidFill>
                <a:latin typeface="Century Gothic" panose="020B0502020202020204" pitchFamily="34" charset="0"/>
              </a:rPr>
              <a:t>Fällig am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Meilenstein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Fällig am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bg1"/>
                </a:solidFill>
                <a:latin typeface="Century Gothic" panose="020B0502020202020204" pitchFamily="34" charset="0"/>
              </a:rPr>
              <a:t>Fällig am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bg1"/>
                </a:solidFill>
                <a:latin typeface="Century Gothic" panose="020B0502020202020204" pitchFamily="34" charset="0"/>
              </a:rPr>
              <a:t>Fällig am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Fällig am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Fällig am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800">
                <a:solidFill>
                  <a:schemeClr val="tx1"/>
                </a:solidFill>
                <a:latin typeface="Century Gothic" panose="020B0502020202020204" pitchFamily="34" charset="0"/>
              </a:rPr>
              <a:t>Fällig am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de-DE" sz="1000" dirty="0">
                <a:latin typeface="Century Gothic" panose="020B0502020202020204" pitchFamily="34" charset="0"/>
              </a:rPr>
              <a:t>Schlüsselfarbe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3-JAHRES-GANTT-DIAGRAMM</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lnSpc>
                          <a:spcPct val="100000"/>
                        </a:lnSpc>
                      </a:pPr>
                      <a:r>
                        <a:rPr lang="de-DE" sz="1600" b="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FEB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MRZ</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APR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MAI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OKT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de-DE" sz="1600" b="0">
                          <a:solidFill>
                            <a:schemeClr val="bg1"/>
                          </a:solidFill>
                          <a:latin typeface="Century Gothic" panose="020B0502020202020204" pitchFamily="34" charset="0"/>
                        </a:rPr>
                        <a:t>DEZ</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rtl="0">
                        <a:lnSpc>
                          <a:spcPct val="100000"/>
                        </a:lnSpc>
                      </a:pPr>
                      <a:r>
                        <a:rPr lang="de-DE" sz="2400" b="0">
                          <a:solidFill>
                            <a:schemeClr val="bg1"/>
                          </a:solidFill>
                          <a:latin typeface="Century Gothic" panose="020B0502020202020204" pitchFamily="34" charset="0"/>
                        </a:rPr>
                        <a:t>1. JAHR</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rtl="0">
                        <a:lnSpc>
                          <a:spcPct val="100000"/>
                        </a:lnSpc>
                      </a:pPr>
                      <a:r>
                        <a:rPr lang="de-DE" sz="2400" b="0" dirty="0">
                          <a:solidFill>
                            <a:schemeClr val="bg1"/>
                          </a:solidFill>
                          <a:latin typeface="Century Gothic" panose="020B0502020202020204" pitchFamily="34" charset="0"/>
                        </a:rPr>
                        <a:t>2. JAHR</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rtl="0">
                        <a:lnSpc>
                          <a:spcPct val="100000"/>
                        </a:lnSpc>
                      </a:pPr>
                      <a:r>
                        <a:rPr lang="de-DE" sz="2400" b="0">
                          <a:solidFill>
                            <a:schemeClr val="bg1"/>
                          </a:solidFill>
                          <a:latin typeface="Century Gothic" panose="020B0502020202020204" pitchFamily="34" charset="0"/>
                        </a:rPr>
                        <a:t>3. JAHR</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bg1"/>
                </a:solidFill>
                <a:latin typeface="Century Gothic" panose="020B0502020202020204" pitchFamily="34" charset="0"/>
              </a:rPr>
              <a:t>Projekttitel und Beschreibung 00.00.0000 – 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Vorgabe</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Vorgabe</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Ziel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Projekttitel und Beschreibung 00.00.0000 – 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bg1"/>
                </a:solidFill>
                <a:latin typeface="Century Gothic" panose="020B0502020202020204" pitchFamily="34" charset="0"/>
              </a:rPr>
              <a:t>Projekttitel und Beschreibung 00.00.0000 – 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bg1"/>
                </a:solidFill>
                <a:latin typeface="Century Gothic" panose="020B0502020202020204" pitchFamily="34" charset="0"/>
              </a:rPr>
              <a:t>Vorgabe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Vorgabe</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Projekttitel und Beschreibung 00.00.0000 – 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Ziel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Vorgabe</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Vorgabe</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Ziel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dirty="0">
                <a:solidFill>
                  <a:schemeClr val="bg1"/>
                </a:solidFill>
                <a:latin typeface="Century Gothic" panose="020B0502020202020204" pitchFamily="34" charset="0"/>
              </a:rPr>
              <a:t>Vorgabe</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0315083-7D51-4C27-A5C4-F6ABCC7FFE82}" vid="{8F96E0D9-BE13-4A90-A638-ADF8259D6E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IC-3-Year-Plan-Gantt-Chart-Template_PowerPoint - SR edits</Template>
  <TotalTime>1</TotalTime>
  <Words>326</Words>
  <Application>Microsoft Office PowerPoint</Application>
  <PresentationFormat>Widescreen</PresentationFormat>
  <Paragraphs>76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3</cp:revision>
  <cp:lastPrinted>2020-08-31T22:23:58Z</cp:lastPrinted>
  <dcterms:created xsi:type="dcterms:W3CDTF">2020-10-13T17:47:53Z</dcterms:created>
  <dcterms:modified xsi:type="dcterms:W3CDTF">2024-03-04T10:28:41Z</dcterms:modified>
</cp:coreProperties>
</file>