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9EF"/>
    <a:srgbClr val="E4F6C6"/>
    <a:srgbClr val="FEAD27"/>
    <a:srgbClr val="FB6F79"/>
    <a:srgbClr val="FE6735"/>
    <a:srgbClr val="00D6F1"/>
    <a:srgbClr val="9AC700"/>
    <a:srgbClr val="00B4CB"/>
    <a:srgbClr val="ECC86E"/>
    <a:srgbClr val="96B8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94" autoAdjust="0"/>
    <p:restoredTop sz="86447"/>
  </p:normalViewPr>
  <p:slideViewPr>
    <p:cSldViewPr snapToGrid="0" snapToObjects="1">
      <p:cViewPr varScale="1">
        <p:scale>
          <a:sx n="111" d="100"/>
          <a:sy n="111" d="100"/>
        </p:scale>
        <p:origin x="232" y="22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de-DE" smtClean="0"/>
              <a:t>25.01.24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de-DE" smtClean="0"/>
              <a:t>‹#›</a:t>
            </a:fld>
            <a:endParaRPr lang="de-DE"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988252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Образец текста</a:t>
            </a:r>
          </a:p>
          <a:p>
            <a:pPr lvl="1"/>
            <a:r>
              <a:rPr lang="de-DE" dirty="0"/>
              <a:t>Второй уровень</a:t>
            </a:r>
          </a:p>
          <a:p>
            <a:pPr lvl="2"/>
            <a:r>
              <a:rPr lang="de-DE" dirty="0"/>
              <a:t>Третий уровень</a:t>
            </a:r>
          </a:p>
          <a:p>
            <a:pPr lvl="3"/>
            <a:r>
              <a:rPr lang="de-DE" dirty="0"/>
              <a:t>Четвертый уровень</a:t>
            </a:r>
          </a:p>
          <a:p>
            <a:pPr lvl="4"/>
            <a:r>
              <a:rPr lang="de-DE" dirty="0"/>
              <a:t>Пятый уровень</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25.01.24</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de.smartsheet.com/try-it?trp=49844&amp;utm_language=DE&amp;utm_source=template-powerpoint&amp;utm_medium=content&amp;utm_campaign=ic-Brand+Personality+Archetype-powerpoint-49844-de&amp;lpa=ic+Brand+Personality+Archetype+powerpoint+49844+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4157252" cy="830997"/>
          </a:xfrm>
          <a:prstGeom prst="rect">
            <a:avLst/>
          </a:prstGeom>
          <a:noFill/>
        </p:spPr>
        <p:txBody>
          <a:bodyPr wrap="square" rtlCol="0">
            <a:spAutoFit/>
          </a:bodyPr>
          <a:lstStyle/>
          <a:p>
            <a:pPr rtl="0"/>
            <a:r>
              <a:rPr lang="de-DE" sz="2400" b="1" dirty="0">
                <a:solidFill>
                  <a:schemeClr val="tx1">
                    <a:lumMod val="75000"/>
                    <a:lumOff val="25000"/>
                  </a:schemeClr>
                </a:solidFill>
                <a:latin typeface="Century Gothic" panose="020B0502020202020204" pitchFamily="34" charset="0"/>
              </a:rPr>
              <a:t>MARKENPERSÖNLICHKEIT-ARCHETYP</a:t>
            </a:r>
          </a:p>
        </p:txBody>
      </p:sp>
      <p:pic>
        <p:nvPicPr>
          <p:cNvPr id="2" name="Picture 1">
            <a:extLst>
              <a:ext uri="{FF2B5EF4-FFF2-40B4-BE49-F238E27FC236}">
                <a16:creationId xmlns:a16="http://schemas.microsoft.com/office/drawing/2014/main" id="{1699B0CF-303A-3F41-BC14-02D5525C866A}"/>
              </a:ext>
            </a:extLst>
          </p:cNvPr>
          <p:cNvPicPr>
            <a:picLocks noChangeAspect="1"/>
          </p:cNvPicPr>
          <p:nvPr/>
        </p:nvPicPr>
        <p:blipFill>
          <a:blip r:embed="rId3"/>
          <a:srcRect/>
          <a:stretch/>
        </p:blipFill>
        <p:spPr>
          <a:xfrm>
            <a:off x="2598907" y="248983"/>
            <a:ext cx="6428362" cy="6428362"/>
          </a:xfrm>
          <a:prstGeom prst="rect">
            <a:avLst/>
          </a:prstGeom>
          <a:effectLst>
            <a:outerShdw blurRad="248743" dist="60753" dir="8100000" algn="tr" rotWithShape="0">
              <a:prstClr val="black">
                <a:alpha val="40000"/>
              </a:prstClr>
            </a:outerShdw>
          </a:effectLst>
        </p:spPr>
      </p:pic>
      <p:sp>
        <p:nvSpPr>
          <p:cNvPr id="3" name="TextBox 2">
            <a:extLst>
              <a:ext uri="{FF2B5EF4-FFF2-40B4-BE49-F238E27FC236}">
                <a16:creationId xmlns:a16="http://schemas.microsoft.com/office/drawing/2014/main" id="{086F3319-6E0E-074B-9C44-ABBB9FECEA51}"/>
              </a:ext>
            </a:extLst>
          </p:cNvPr>
          <p:cNvSpPr txBox="1"/>
          <p:nvPr/>
        </p:nvSpPr>
        <p:spPr>
          <a:xfrm>
            <a:off x="300448" y="1093284"/>
            <a:ext cx="2508066" cy="1985159"/>
          </a:xfrm>
          <a:prstGeom prst="rect">
            <a:avLst/>
          </a:prstGeom>
          <a:noFill/>
        </p:spPr>
        <p:txBody>
          <a:bodyPr wrap="square" rtlCol="0">
            <a:spAutoFit/>
          </a:bodyPr>
          <a:lstStyle/>
          <a:p>
            <a:pPr rtl="0">
              <a:lnSpc>
                <a:spcPct val="150000"/>
              </a:lnSpc>
              <a:spcAft>
                <a:spcPts val="600"/>
              </a:spcAft>
            </a:pPr>
            <a:r>
              <a:rPr lang="de-DE" sz="1600" dirty="0">
                <a:solidFill>
                  <a:schemeClr val="tx1">
                    <a:lumMod val="65000"/>
                    <a:lumOff val="35000"/>
                  </a:schemeClr>
                </a:solidFill>
                <a:latin typeface="Century Gothic" panose="020B0502020202020204" pitchFamily="34" charset="0"/>
              </a:rPr>
              <a:t>ERFÜLLUNG ANSTREBEN</a:t>
            </a:r>
          </a:p>
          <a:p>
            <a:pPr rtl="0"/>
            <a:r>
              <a:rPr lang="de-DE" sz="1400" dirty="0">
                <a:latin typeface="Century Gothic" panose="020B0502020202020204" pitchFamily="34" charset="0"/>
              </a:rPr>
              <a:t>ENTDECKER</a:t>
            </a:r>
          </a:p>
          <a:p>
            <a:pPr rtl="0">
              <a:spcAft>
                <a:spcPts val="600"/>
              </a:spcAft>
            </a:pPr>
            <a:r>
              <a:rPr lang="de-DE" sz="1400" dirty="0">
                <a:solidFill>
                  <a:schemeClr val="tx1">
                    <a:lumMod val="65000"/>
                    <a:lumOff val="35000"/>
                  </a:schemeClr>
                </a:solidFill>
                <a:latin typeface="Century Gothic" panose="020B0502020202020204" pitchFamily="34" charset="0"/>
              </a:rPr>
              <a:t>Freiheit</a:t>
            </a:r>
          </a:p>
          <a:p>
            <a:pPr rtl="0"/>
            <a:r>
              <a:rPr lang="de-DE" sz="1400" dirty="0">
                <a:latin typeface="Century Gothic" panose="020B0502020202020204" pitchFamily="34" charset="0"/>
              </a:rPr>
              <a:t>WEISER</a:t>
            </a:r>
          </a:p>
          <a:p>
            <a:pPr rtl="0">
              <a:spcAft>
                <a:spcPts val="600"/>
              </a:spcAft>
            </a:pPr>
            <a:r>
              <a:rPr lang="de-DE" sz="1400" dirty="0">
                <a:solidFill>
                  <a:schemeClr val="tx1">
                    <a:lumMod val="65000"/>
                    <a:lumOff val="35000"/>
                  </a:schemeClr>
                </a:solidFill>
                <a:latin typeface="Century Gothic" panose="020B0502020202020204" pitchFamily="34" charset="0"/>
              </a:rPr>
              <a:t>Wissen</a:t>
            </a:r>
          </a:p>
          <a:p>
            <a:pPr rtl="0"/>
            <a:r>
              <a:rPr lang="de-DE" sz="1400" dirty="0">
                <a:latin typeface="Century Gothic" panose="020B0502020202020204" pitchFamily="34" charset="0"/>
              </a:rPr>
              <a:t>UNSCHULDIG</a:t>
            </a:r>
          </a:p>
          <a:p>
            <a:pPr rtl="0">
              <a:spcAft>
                <a:spcPts val="600"/>
              </a:spcAft>
            </a:pPr>
            <a:r>
              <a:rPr lang="de-DE" sz="1400" dirty="0">
                <a:solidFill>
                  <a:schemeClr val="tx1">
                    <a:lumMod val="65000"/>
                    <a:lumOff val="35000"/>
                  </a:schemeClr>
                </a:solidFill>
                <a:latin typeface="Century Gothic" panose="020B0502020202020204" pitchFamily="34" charset="0"/>
              </a:rPr>
              <a:t>Sicherheit</a:t>
            </a:r>
          </a:p>
        </p:txBody>
      </p:sp>
      <p:sp>
        <p:nvSpPr>
          <p:cNvPr id="10" name="TextBox 9">
            <a:extLst>
              <a:ext uri="{FF2B5EF4-FFF2-40B4-BE49-F238E27FC236}">
                <a16:creationId xmlns:a16="http://schemas.microsoft.com/office/drawing/2014/main" id="{F6B1FBAF-23EC-A64D-9364-0A312E9AC5DE}"/>
              </a:ext>
            </a:extLst>
          </p:cNvPr>
          <p:cNvSpPr txBox="1"/>
          <p:nvPr/>
        </p:nvSpPr>
        <p:spPr>
          <a:xfrm>
            <a:off x="300448" y="3885314"/>
            <a:ext cx="2181728" cy="1985159"/>
          </a:xfrm>
          <a:prstGeom prst="rect">
            <a:avLst/>
          </a:prstGeom>
          <a:noFill/>
        </p:spPr>
        <p:txBody>
          <a:bodyPr wrap="square" rtlCol="0">
            <a:spAutoFit/>
          </a:bodyPr>
          <a:lstStyle/>
          <a:p>
            <a:pPr rtl="0">
              <a:lnSpc>
                <a:spcPct val="150000"/>
              </a:lnSpc>
              <a:spcAft>
                <a:spcPts val="600"/>
              </a:spcAft>
            </a:pPr>
            <a:r>
              <a:rPr lang="de-DE" sz="1600" dirty="0">
                <a:solidFill>
                  <a:schemeClr val="tx1">
                    <a:lumMod val="65000"/>
                    <a:lumOff val="35000"/>
                  </a:schemeClr>
                </a:solidFill>
                <a:latin typeface="Century Gothic" panose="020B0502020202020204" pitchFamily="34" charset="0"/>
              </a:rPr>
              <a:t>STABILITÄT BIETEN</a:t>
            </a:r>
          </a:p>
          <a:p>
            <a:pPr rtl="0"/>
            <a:r>
              <a:rPr lang="de-DE" sz="1400" dirty="0">
                <a:latin typeface="Century Gothic" panose="020B0502020202020204" pitchFamily="34" charset="0"/>
              </a:rPr>
              <a:t>KREATIVKOPF</a:t>
            </a:r>
          </a:p>
          <a:p>
            <a:pPr rtl="0">
              <a:spcAft>
                <a:spcPts val="600"/>
              </a:spcAft>
            </a:pPr>
            <a:r>
              <a:rPr lang="de-DE" sz="1400" dirty="0">
                <a:solidFill>
                  <a:schemeClr val="tx1">
                    <a:lumMod val="65000"/>
                    <a:lumOff val="35000"/>
                  </a:schemeClr>
                </a:solidFill>
                <a:latin typeface="Century Gothic" panose="020B0502020202020204" pitchFamily="34" charset="0"/>
              </a:rPr>
              <a:t>Innovation</a:t>
            </a:r>
          </a:p>
          <a:p>
            <a:pPr rtl="0"/>
            <a:r>
              <a:rPr lang="de-DE" sz="1400" dirty="0">
                <a:latin typeface="Century Gothic" panose="020B0502020202020204" pitchFamily="34" charset="0"/>
              </a:rPr>
              <a:t>BESTIMMER</a:t>
            </a:r>
          </a:p>
          <a:p>
            <a:pPr rtl="0">
              <a:spcAft>
                <a:spcPts val="600"/>
              </a:spcAft>
            </a:pPr>
            <a:r>
              <a:rPr lang="de-DE" sz="1400" dirty="0">
                <a:solidFill>
                  <a:schemeClr val="tx1">
                    <a:lumMod val="65000"/>
                    <a:lumOff val="35000"/>
                  </a:schemeClr>
                </a:solidFill>
                <a:latin typeface="Century Gothic" panose="020B0502020202020204" pitchFamily="34" charset="0"/>
              </a:rPr>
              <a:t>Kontrolle</a:t>
            </a:r>
          </a:p>
          <a:p>
            <a:pPr rtl="0"/>
            <a:r>
              <a:rPr lang="de-DE" sz="1400" dirty="0">
                <a:latin typeface="Century Gothic" panose="020B0502020202020204" pitchFamily="34" charset="0"/>
              </a:rPr>
              <a:t>KÜMMERER</a:t>
            </a:r>
          </a:p>
          <a:p>
            <a:pPr rtl="0">
              <a:spcAft>
                <a:spcPts val="600"/>
              </a:spcAft>
            </a:pPr>
            <a:r>
              <a:rPr lang="de-DE" sz="1400" dirty="0">
                <a:solidFill>
                  <a:schemeClr val="tx1">
                    <a:lumMod val="65000"/>
                    <a:lumOff val="35000"/>
                  </a:schemeClr>
                </a:solidFill>
                <a:latin typeface="Century Gothic" panose="020B0502020202020204" pitchFamily="34" charset="0"/>
              </a:rPr>
              <a:t>Service</a:t>
            </a:r>
          </a:p>
        </p:txBody>
      </p:sp>
      <p:sp>
        <p:nvSpPr>
          <p:cNvPr id="13" name="TextBox 12">
            <a:extLst>
              <a:ext uri="{FF2B5EF4-FFF2-40B4-BE49-F238E27FC236}">
                <a16:creationId xmlns:a16="http://schemas.microsoft.com/office/drawing/2014/main" id="{5EE1845D-0252-7F46-A352-B8422D6F936D}"/>
              </a:ext>
            </a:extLst>
          </p:cNvPr>
          <p:cNvSpPr txBox="1"/>
          <p:nvPr/>
        </p:nvSpPr>
        <p:spPr>
          <a:xfrm>
            <a:off x="8556171" y="1093284"/>
            <a:ext cx="3048602" cy="2354491"/>
          </a:xfrm>
          <a:prstGeom prst="rect">
            <a:avLst/>
          </a:prstGeom>
          <a:noFill/>
        </p:spPr>
        <p:txBody>
          <a:bodyPr wrap="square" rtlCol="0">
            <a:spAutoFit/>
          </a:bodyPr>
          <a:lstStyle/>
          <a:p>
            <a:pPr algn="r" rtl="0">
              <a:lnSpc>
                <a:spcPct val="150000"/>
              </a:lnSpc>
              <a:spcAft>
                <a:spcPts val="600"/>
              </a:spcAft>
            </a:pPr>
            <a:r>
              <a:rPr lang="de-DE" sz="1600" dirty="0">
                <a:solidFill>
                  <a:schemeClr val="tx1">
                    <a:lumMod val="65000"/>
                    <a:lumOff val="35000"/>
                  </a:schemeClr>
                </a:solidFill>
                <a:latin typeface="Century Gothic" panose="020B0502020202020204" pitchFamily="34" charset="0"/>
              </a:rPr>
              <a:t>EIN VERMÄCHTNIS HINTERLASSEN</a:t>
            </a:r>
          </a:p>
          <a:p>
            <a:pPr algn="r" rtl="0"/>
            <a:r>
              <a:rPr lang="de-DE" sz="1400" dirty="0">
                <a:latin typeface="Century Gothic" panose="020B0502020202020204" pitchFamily="34" charset="0"/>
              </a:rPr>
              <a:t>GESETZLOSER</a:t>
            </a:r>
          </a:p>
          <a:p>
            <a:pPr algn="r" rtl="0">
              <a:spcAft>
                <a:spcPts val="600"/>
              </a:spcAft>
            </a:pPr>
            <a:r>
              <a:rPr lang="de-DE" sz="1400" dirty="0">
                <a:solidFill>
                  <a:schemeClr val="tx1">
                    <a:lumMod val="65000"/>
                    <a:lumOff val="35000"/>
                  </a:schemeClr>
                </a:solidFill>
                <a:latin typeface="Century Gothic" panose="020B0502020202020204" pitchFamily="34" charset="0"/>
              </a:rPr>
              <a:t>Befreiung</a:t>
            </a:r>
          </a:p>
          <a:p>
            <a:pPr algn="r" rtl="0"/>
            <a:r>
              <a:rPr lang="de-DE" sz="1400" dirty="0">
                <a:latin typeface="Century Gothic" panose="020B0502020202020204" pitchFamily="34" charset="0"/>
              </a:rPr>
              <a:t>MAGIER</a:t>
            </a:r>
          </a:p>
          <a:p>
            <a:pPr algn="r" rtl="0">
              <a:spcAft>
                <a:spcPts val="600"/>
              </a:spcAft>
            </a:pPr>
            <a:r>
              <a:rPr lang="de-DE" sz="1400" dirty="0">
                <a:solidFill>
                  <a:schemeClr val="tx1">
                    <a:lumMod val="65000"/>
                    <a:lumOff val="35000"/>
                  </a:schemeClr>
                </a:solidFill>
                <a:latin typeface="Century Gothic" panose="020B0502020202020204" pitchFamily="34" charset="0"/>
              </a:rPr>
              <a:t>Kraft</a:t>
            </a:r>
          </a:p>
          <a:p>
            <a:pPr algn="r" rtl="0"/>
            <a:r>
              <a:rPr lang="de-DE" sz="1400" dirty="0">
                <a:latin typeface="Century Gothic" panose="020B0502020202020204" pitchFamily="34" charset="0"/>
              </a:rPr>
              <a:t>HELD</a:t>
            </a:r>
          </a:p>
          <a:p>
            <a:pPr algn="r" rtl="0">
              <a:spcAft>
                <a:spcPts val="600"/>
              </a:spcAft>
            </a:pPr>
            <a:r>
              <a:rPr lang="de-DE" sz="1400" dirty="0">
                <a:solidFill>
                  <a:schemeClr val="tx1">
                    <a:lumMod val="65000"/>
                    <a:lumOff val="35000"/>
                  </a:schemeClr>
                </a:solidFill>
                <a:latin typeface="Century Gothic" panose="020B0502020202020204" pitchFamily="34" charset="0"/>
              </a:rPr>
              <a:t>Beherrschung</a:t>
            </a:r>
          </a:p>
        </p:txBody>
      </p:sp>
      <p:sp>
        <p:nvSpPr>
          <p:cNvPr id="14" name="TextBox 13">
            <a:extLst>
              <a:ext uri="{FF2B5EF4-FFF2-40B4-BE49-F238E27FC236}">
                <a16:creationId xmlns:a16="http://schemas.microsoft.com/office/drawing/2014/main" id="{721D9DF3-A2E0-A14B-954D-1BB4E3BB4C23}"/>
              </a:ext>
            </a:extLst>
          </p:cNvPr>
          <p:cNvSpPr txBox="1"/>
          <p:nvPr/>
        </p:nvSpPr>
        <p:spPr>
          <a:xfrm>
            <a:off x="9027270" y="3885314"/>
            <a:ext cx="2577504" cy="2354491"/>
          </a:xfrm>
          <a:prstGeom prst="rect">
            <a:avLst/>
          </a:prstGeom>
          <a:noFill/>
        </p:spPr>
        <p:txBody>
          <a:bodyPr wrap="square" rtlCol="0">
            <a:spAutoFit/>
          </a:bodyPr>
          <a:lstStyle/>
          <a:p>
            <a:pPr algn="r" rtl="0">
              <a:lnSpc>
                <a:spcPct val="150000"/>
              </a:lnSpc>
              <a:spcAft>
                <a:spcPts val="600"/>
              </a:spcAft>
            </a:pPr>
            <a:r>
              <a:rPr lang="de-DE" sz="1600" dirty="0">
                <a:solidFill>
                  <a:schemeClr val="tx1">
                    <a:lumMod val="65000"/>
                    <a:lumOff val="35000"/>
                  </a:schemeClr>
                </a:solidFill>
                <a:latin typeface="Century Gothic" panose="020B0502020202020204" pitchFamily="34" charset="0"/>
              </a:rPr>
              <a:t>VERBINDUNG VERFOLGEN</a:t>
            </a:r>
          </a:p>
          <a:p>
            <a:pPr algn="r" rtl="0"/>
            <a:r>
              <a:rPr lang="de-DE" sz="1400" dirty="0">
                <a:latin typeface="Century Gothic" panose="020B0502020202020204" pitchFamily="34" charset="0"/>
              </a:rPr>
              <a:t>LIEBHABER</a:t>
            </a:r>
          </a:p>
          <a:p>
            <a:pPr algn="r" rtl="0">
              <a:spcAft>
                <a:spcPts val="600"/>
              </a:spcAft>
            </a:pPr>
            <a:r>
              <a:rPr lang="de-DE" sz="1400" dirty="0">
                <a:solidFill>
                  <a:schemeClr val="tx1">
                    <a:lumMod val="65000"/>
                    <a:lumOff val="35000"/>
                  </a:schemeClr>
                </a:solidFill>
                <a:latin typeface="Century Gothic" panose="020B0502020202020204" pitchFamily="34" charset="0"/>
              </a:rPr>
              <a:t>Intimität</a:t>
            </a:r>
          </a:p>
          <a:p>
            <a:pPr algn="r" rtl="0"/>
            <a:r>
              <a:rPr lang="de-DE" sz="1400" dirty="0">
                <a:latin typeface="Century Gothic" panose="020B0502020202020204" pitchFamily="34" charset="0"/>
              </a:rPr>
              <a:t>WITZBOLD</a:t>
            </a:r>
          </a:p>
          <a:p>
            <a:pPr algn="r" rtl="0">
              <a:spcAft>
                <a:spcPts val="600"/>
              </a:spcAft>
            </a:pPr>
            <a:r>
              <a:rPr lang="de-DE" sz="1400" dirty="0">
                <a:solidFill>
                  <a:schemeClr val="tx1">
                    <a:lumMod val="65000"/>
                    <a:lumOff val="35000"/>
                  </a:schemeClr>
                </a:solidFill>
                <a:latin typeface="Century Gothic" panose="020B0502020202020204" pitchFamily="34" charset="0"/>
              </a:rPr>
              <a:t>Vergnügen</a:t>
            </a:r>
          </a:p>
          <a:p>
            <a:pPr algn="r" rtl="0"/>
            <a:r>
              <a:rPr lang="de-DE" sz="1400" dirty="0">
                <a:latin typeface="Century Gothic" panose="020B0502020202020204" pitchFamily="34" charset="0"/>
              </a:rPr>
              <a:t>DURCHSCHNITTSMENSCH</a:t>
            </a:r>
          </a:p>
          <a:p>
            <a:pPr algn="r" rtl="0">
              <a:spcAft>
                <a:spcPts val="600"/>
              </a:spcAft>
            </a:pPr>
            <a:r>
              <a:rPr lang="de-DE" sz="1400" dirty="0">
                <a:solidFill>
                  <a:schemeClr val="tx1">
                    <a:lumMod val="65000"/>
                    <a:lumOff val="35000"/>
                  </a:schemeClr>
                </a:solidFill>
                <a:latin typeface="Century Gothic" panose="020B0502020202020204" pitchFamily="34" charset="0"/>
              </a:rPr>
              <a:t>Zugehörigkeit</a:t>
            </a:r>
          </a:p>
        </p:txBody>
      </p:sp>
      <p:pic>
        <p:nvPicPr>
          <p:cNvPr id="4" name="Picture 3">
            <a:hlinkClick r:id="rId4"/>
            <a:extLst>
              <a:ext uri="{FF2B5EF4-FFF2-40B4-BE49-F238E27FC236}">
                <a16:creationId xmlns:a16="http://schemas.microsoft.com/office/drawing/2014/main" id="{8FEFE4A2-37B1-FC16-4DF1-E12607734043}"/>
              </a:ext>
            </a:extLst>
          </p:cNvPr>
          <p:cNvPicPr>
            <a:picLocks noChangeAspect="1"/>
          </p:cNvPicPr>
          <p:nvPr/>
        </p:nvPicPr>
        <p:blipFill>
          <a:blip r:embed="rId5"/>
          <a:stretch>
            <a:fillRect/>
          </a:stretch>
        </p:blipFill>
        <p:spPr>
          <a:xfrm>
            <a:off x="7826089" y="60049"/>
            <a:ext cx="3778684" cy="37786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34448075"/>
              </p:ext>
            </p:extLst>
          </p:nvPr>
        </p:nvGraphicFramePr>
        <p:xfrm>
          <a:off x="787791" y="1050352"/>
          <a:ext cx="9956410" cy="2468352"/>
        </p:xfrm>
        <a:graphic>
          <a:graphicData uri="http://schemas.openxmlformats.org/drawingml/2006/table">
            <a:tbl>
              <a:tblPr firstRow="1" firstCol="1" bandRow="1">
                <a:tableStyleId>{5C22544A-7EE6-4342-B048-85BDC9FD1C3A}</a:tableStyleId>
              </a:tblPr>
              <a:tblGrid>
                <a:gridCol w="9956410">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6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3" id="{23DEA91F-A122-FB47-8729-F959DCEF559E}" vid="{C4C112BF-DA0F-D54A-88B9-A71C953CD4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128</Words>
  <Application>Microsoft Macintosh PowerPoint</Application>
  <PresentationFormat>Widescreen</PresentationFormat>
  <Paragraphs>34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Brittany Johnston</cp:lastModifiedBy>
  <cp:revision>7</cp:revision>
  <dcterms:created xsi:type="dcterms:W3CDTF">2022-02-26T01:18:13Z</dcterms:created>
  <dcterms:modified xsi:type="dcterms:W3CDTF">2024-01-25T18:18:08Z</dcterms:modified>
</cp:coreProperties>
</file>