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4/11/22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479908"/>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de" sz="1000" dirty="0">
                          <a:solidFill>
                            <a:schemeClr val="tx1"/>
                          </a:solidFill>
                          <a:latin typeface="Century Gothic" panose="020B0502020202020204" pitchFamily="34" charset="0"/>
                        </a:rPr>
                        <a:t>2018 - 3. Quartal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2018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2.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3.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de" sz="800" b="1" dirty="0">
                          <a:solidFill>
                            <a:schemeClr val="tx1"/>
                          </a:solidFill>
                          <a:latin typeface="Century Gothic" panose="020B0502020202020204" pitchFamily="34" charset="0"/>
                        </a:rPr>
                        <a:t>JULI</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SEPTEMBER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OKT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FEBRUAR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VERDERBEN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effektiver Jahreszins</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MAI</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JULI</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SEPTEMBER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OKT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FEBRUAR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VERDERBEN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800" b="1" dirty="0">
                          <a:solidFill>
                            <a:schemeClr val="tx1"/>
                          </a:solidFill>
                          <a:latin typeface="Century Gothic" panose="020B0502020202020204" pitchFamily="34" charset="0"/>
                        </a:rPr>
                        <a:t>effektiver Jahreszins</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MAI</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800" b="1" dirty="0">
                          <a:solidFill>
                            <a:schemeClr val="tx1"/>
                          </a:solidFill>
                          <a:latin typeface="Century Gothic" panose="020B0502020202020204" pitchFamily="34" charset="0"/>
                        </a:rPr>
                        <a:t>PRODUKT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800" b="1" dirty="0">
                          <a:solidFill>
                            <a:schemeClr val="tx1"/>
                          </a:solidFill>
                          <a:latin typeface="Century Gothic" panose="020B0502020202020204" pitchFamily="34" charset="0"/>
                        </a:rPr>
                        <a:t>PRODUKT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800" b="1" dirty="0">
                          <a:solidFill>
                            <a:schemeClr val="tx1"/>
                          </a:solidFill>
                          <a:latin typeface="Century Gothic" panose="020B0502020202020204" pitchFamily="34" charset="0"/>
                        </a:rPr>
                        <a:t>PRODUKT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de" sz="800" b="1" dirty="0">
                          <a:solidFill>
                            <a:schemeClr val="tx1"/>
                          </a:solidFill>
                          <a:latin typeface="Century Gothic" panose="020B0502020202020204" pitchFamily="34" charset="0"/>
                        </a:rPr>
                        <a:t>PRODUKT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de" sz="1000" b="1" dirty="0">
                <a:latin typeface="Century Gothic" panose="020B0502020202020204" pitchFamily="34" charset="0"/>
              </a:rPr>
              <a:t>STATUS KEY PLANNING GENEHMIGTE ENTWICKLUNG GESTARTET</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LOKALISIERTES CRM</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bg1"/>
                </a:solidFill>
                <a:latin typeface="Century Gothic" panose="020B0502020202020204" pitchFamily="34" charset="0"/>
                <a:ea typeface="Arial" charset="0"/>
                <a:cs typeface="Arial" charset="0"/>
              </a:rPr>
              <a:t>WEBSITE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MKTG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bg1"/>
                </a:solidFill>
                <a:latin typeface="Century Gothic" panose="020B0502020202020204" pitchFamily="34" charset="0"/>
                <a:ea typeface="Arial" charset="0"/>
                <a:cs typeface="Arial" charset="0"/>
              </a:rPr>
              <a:t>MARKETINGKAMPAGNE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VERTEILUNG</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LOKALISIERTES CRM</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WEB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tx1"/>
                </a:solidFill>
                <a:latin typeface="Century Gothic" panose="020B0502020202020204" pitchFamily="34" charset="0"/>
                <a:ea typeface="Arial" charset="0"/>
                <a:cs typeface="Arial" charset="0"/>
              </a:rPr>
              <a:t>LOKALISIERTES CRM</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600" b="1" dirty="0">
                <a:solidFill>
                  <a:schemeClr val="bg1"/>
                </a:solidFill>
                <a:latin typeface="Century Gothic" panose="020B0502020202020204" pitchFamily="34" charset="0"/>
                <a:ea typeface="Arial" charset="0"/>
                <a:cs typeface="Arial" charset="0"/>
              </a:rPr>
              <a:t>WEB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de" sz="1500" b="1" dirty="0">
                <a:solidFill>
                  <a:schemeClr val="bg1">
                    <a:lumMod val="50000"/>
                  </a:schemeClr>
                </a:solidFill>
                <a:latin typeface="Century Gothic" panose="020B0502020202020204" pitchFamily="34" charset="0"/>
              </a:rPr>
              <a:t>VORLAGE FÜR MEHRERE PRODUKT-ROADMAPS</a:t>
            </a:r>
          </a:p>
        </p:txBody>
      </p:sp>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ROADMAP FÜR MEHRERE PRODUKTE</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Template>
  <TotalTime>1</TotalTime>
  <Words>215</Words>
  <Application>Microsoft Macintosh PowerPoint</Application>
  <PresentationFormat>Widescreen</PresentationFormat>
  <Paragraphs>58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3</cp:revision>
  <dcterms:created xsi:type="dcterms:W3CDTF">2018-08-29T15:58:55Z</dcterms:created>
  <dcterms:modified xsi:type="dcterms:W3CDTF">2022-04-11T22:17:47Z</dcterms:modified>
</cp:coreProperties>
</file>