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0" r:id="rId1"/>
  </p:sldMasterIdLst>
  <p:notesMasterIdLst>
    <p:notesMasterId r:id="rId4"/>
  </p:notesMasterIdLst>
  <p:sldIdLst>
    <p:sldId id="256"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94495"/>
  </p:normalViewPr>
  <p:slideViewPr>
    <p:cSldViewPr snapToGrid="0" snapToObjects="1">
      <p:cViewPr varScale="1">
        <p:scale>
          <a:sx n="128" d="100"/>
          <a:sy n="128" d="100"/>
        </p:scale>
        <p:origin x="392"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E44142-1F79-5B4E-9141-38F15E5765CF}" type="datetimeFigureOut">
              <a:rPr lang="en-US" smtClean="0"/>
              <a:t>4/11/22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32236C-66D5-E24A-A951-5101B21AE1C5}" type="slidenum">
              <a:rPr lang="en-US" smtClean="0"/>
              <a:t>‹#›</a:t>
            </a:fld>
            <a:endParaRPr lang="en-US" dirty="0"/>
          </a:p>
        </p:txBody>
      </p:sp>
    </p:spTree>
    <p:extLst>
      <p:ext uri="{BB962C8B-B14F-4D97-AF65-F5344CB8AC3E}">
        <p14:creationId xmlns:p14="http://schemas.microsoft.com/office/powerpoint/2010/main" val="1214134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32236C-66D5-E24A-A951-5101B21AE1C5}" type="slidenum">
              <a:rPr lang="en-US" smtClean="0"/>
              <a:t>1</a:t>
            </a:fld>
            <a:endParaRPr lang="en-US" dirty="0"/>
          </a:p>
        </p:txBody>
      </p:sp>
    </p:spTree>
    <p:extLst>
      <p:ext uri="{BB962C8B-B14F-4D97-AF65-F5344CB8AC3E}">
        <p14:creationId xmlns:p14="http://schemas.microsoft.com/office/powerpoint/2010/main" val="567280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581065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81039-26A1-0C40-9F95-A7C5DC4584E9}"/>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a:extLst>
              <a:ext uri="{FF2B5EF4-FFF2-40B4-BE49-F238E27FC236}">
                <a16:creationId xmlns:a16="http://schemas.microsoft.com/office/drawing/2014/main" id="{D430CE0C-D7DB-AC45-8DE3-671EB4B8AD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a:extLst>
              <a:ext uri="{FF2B5EF4-FFF2-40B4-BE49-F238E27FC236}">
                <a16:creationId xmlns:a16="http://schemas.microsoft.com/office/drawing/2014/main" id="{BC38BA93-8C0F-F24B-BBFC-349FFB0C21CF}"/>
              </a:ext>
            </a:extLst>
          </p:cNvPr>
          <p:cNvSpPr>
            <a:spLocks noGrp="1"/>
          </p:cNvSpPr>
          <p:nvPr>
            <p:ph type="dt" sz="half" idx="10"/>
          </p:nvPr>
        </p:nvSpPr>
        <p:spPr/>
        <p:txBody>
          <a:bodyPr/>
          <a:lstStyle/>
          <a:p>
            <a:fld id="{BD55B922-6AC4-8147-8BB3-05DC4D77635D}" type="datetimeFigureOut">
              <a:rPr lang="en-US" smtClean="0"/>
              <a:t>4/11/22</a:t>
            </a:fld>
            <a:endParaRPr lang="en-US" dirty="0"/>
          </a:p>
        </p:txBody>
      </p:sp>
      <p:sp>
        <p:nvSpPr>
          <p:cNvPr id="5" name="Footer Placeholder 4">
            <a:extLst>
              <a:ext uri="{FF2B5EF4-FFF2-40B4-BE49-F238E27FC236}">
                <a16:creationId xmlns:a16="http://schemas.microsoft.com/office/drawing/2014/main" id="{819E5D63-C9BF-9D4F-A0EF-28F79852C27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DDD0728-5E90-904A-BAF8-2010E867A813}"/>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2587273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A4601-375F-1A4F-8F9B-5690C3BBA6D2}"/>
              </a:ext>
            </a:extLst>
          </p:cNvPr>
          <p:cNvSpPr>
            <a:spLocks noGrp="1"/>
          </p:cNvSpPr>
          <p:nvPr>
            <p:ph type="title"/>
          </p:nvPr>
        </p:nvSpPr>
        <p:spPr/>
        <p:txBody>
          <a:bodyPr/>
          <a:lstStyle/>
          <a:p>
            <a:r>
              <a:rPr lang="ru-RU"/>
              <a:t>Образец заголовка</a:t>
            </a:r>
            <a:endParaRPr lang="en-US"/>
          </a:p>
        </p:txBody>
      </p:sp>
      <p:sp>
        <p:nvSpPr>
          <p:cNvPr id="3" name="Vertical Text Placeholder 2">
            <a:extLst>
              <a:ext uri="{FF2B5EF4-FFF2-40B4-BE49-F238E27FC236}">
                <a16:creationId xmlns:a16="http://schemas.microsoft.com/office/drawing/2014/main" id="{4DCDF223-0514-A145-98F1-E17BF040C585}"/>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a:extLst>
              <a:ext uri="{FF2B5EF4-FFF2-40B4-BE49-F238E27FC236}">
                <a16:creationId xmlns:a16="http://schemas.microsoft.com/office/drawing/2014/main" id="{08A0E9FB-B392-B447-BE4F-CF8FC25136CA}"/>
              </a:ext>
            </a:extLst>
          </p:cNvPr>
          <p:cNvSpPr>
            <a:spLocks noGrp="1"/>
          </p:cNvSpPr>
          <p:nvPr>
            <p:ph type="dt" sz="half" idx="10"/>
          </p:nvPr>
        </p:nvSpPr>
        <p:spPr/>
        <p:txBody>
          <a:bodyPr/>
          <a:lstStyle/>
          <a:p>
            <a:fld id="{BD55B922-6AC4-8147-8BB3-05DC4D77635D}" type="datetimeFigureOut">
              <a:rPr lang="en-US" smtClean="0"/>
              <a:t>4/11/22</a:t>
            </a:fld>
            <a:endParaRPr lang="en-US" dirty="0"/>
          </a:p>
        </p:txBody>
      </p:sp>
      <p:sp>
        <p:nvSpPr>
          <p:cNvPr id="5" name="Footer Placeholder 4">
            <a:extLst>
              <a:ext uri="{FF2B5EF4-FFF2-40B4-BE49-F238E27FC236}">
                <a16:creationId xmlns:a16="http://schemas.microsoft.com/office/drawing/2014/main" id="{3939BCA6-82FD-1241-8238-F4FBAF557A6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40B4947-BD11-3D4B-AAD8-1CD6EDE04349}"/>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3290467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901A65-7C08-9D4B-A292-B70625350E18}"/>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a:extLst>
              <a:ext uri="{FF2B5EF4-FFF2-40B4-BE49-F238E27FC236}">
                <a16:creationId xmlns:a16="http://schemas.microsoft.com/office/drawing/2014/main" id="{24016A18-C594-9748-8A2E-5758C6D4FEA3}"/>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a:extLst>
              <a:ext uri="{FF2B5EF4-FFF2-40B4-BE49-F238E27FC236}">
                <a16:creationId xmlns:a16="http://schemas.microsoft.com/office/drawing/2014/main" id="{AC6D35A2-5FF1-0245-BF0F-C335951FF512}"/>
              </a:ext>
            </a:extLst>
          </p:cNvPr>
          <p:cNvSpPr>
            <a:spLocks noGrp="1"/>
          </p:cNvSpPr>
          <p:nvPr>
            <p:ph type="dt" sz="half" idx="10"/>
          </p:nvPr>
        </p:nvSpPr>
        <p:spPr/>
        <p:txBody>
          <a:bodyPr/>
          <a:lstStyle/>
          <a:p>
            <a:fld id="{BD55B922-6AC4-8147-8BB3-05DC4D77635D}" type="datetimeFigureOut">
              <a:rPr lang="en-US" smtClean="0"/>
              <a:t>4/11/22</a:t>
            </a:fld>
            <a:endParaRPr lang="en-US" dirty="0"/>
          </a:p>
        </p:txBody>
      </p:sp>
      <p:sp>
        <p:nvSpPr>
          <p:cNvPr id="5" name="Footer Placeholder 4">
            <a:extLst>
              <a:ext uri="{FF2B5EF4-FFF2-40B4-BE49-F238E27FC236}">
                <a16:creationId xmlns:a16="http://schemas.microsoft.com/office/drawing/2014/main" id="{DDD5C943-E983-5F49-B109-F527252BEE3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4F768CA-CC64-B74D-B856-A17954662108}"/>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3742820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072CE-251B-B04C-9B04-576C09033B67}"/>
              </a:ext>
            </a:extLst>
          </p:cNvPr>
          <p:cNvSpPr>
            <a:spLocks noGrp="1"/>
          </p:cNvSpPr>
          <p:nvPr>
            <p:ph type="title"/>
          </p:nvPr>
        </p:nvSpPr>
        <p:spPr/>
        <p:txBody>
          <a:bodyPr/>
          <a:lstStyle/>
          <a:p>
            <a:r>
              <a:rPr lang="ru-RU"/>
              <a:t>Образец заголовка</a:t>
            </a:r>
            <a:endParaRPr lang="en-US"/>
          </a:p>
        </p:txBody>
      </p:sp>
      <p:sp>
        <p:nvSpPr>
          <p:cNvPr id="3" name="Content Placeholder 2">
            <a:extLst>
              <a:ext uri="{FF2B5EF4-FFF2-40B4-BE49-F238E27FC236}">
                <a16:creationId xmlns:a16="http://schemas.microsoft.com/office/drawing/2014/main" id="{DC738BA5-E16B-DE42-A01B-B2D432FD42C4}"/>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a:extLst>
              <a:ext uri="{FF2B5EF4-FFF2-40B4-BE49-F238E27FC236}">
                <a16:creationId xmlns:a16="http://schemas.microsoft.com/office/drawing/2014/main" id="{E92CA93C-5367-E54B-AE6F-B1B2321BEE3D}"/>
              </a:ext>
            </a:extLst>
          </p:cNvPr>
          <p:cNvSpPr>
            <a:spLocks noGrp="1"/>
          </p:cNvSpPr>
          <p:nvPr>
            <p:ph type="dt" sz="half" idx="10"/>
          </p:nvPr>
        </p:nvSpPr>
        <p:spPr/>
        <p:txBody>
          <a:bodyPr/>
          <a:lstStyle/>
          <a:p>
            <a:fld id="{BD55B922-6AC4-8147-8BB3-05DC4D77635D}" type="datetimeFigureOut">
              <a:rPr lang="en-US" smtClean="0"/>
              <a:t>4/11/22</a:t>
            </a:fld>
            <a:endParaRPr lang="en-US" dirty="0"/>
          </a:p>
        </p:txBody>
      </p:sp>
      <p:sp>
        <p:nvSpPr>
          <p:cNvPr id="5" name="Footer Placeholder 4">
            <a:extLst>
              <a:ext uri="{FF2B5EF4-FFF2-40B4-BE49-F238E27FC236}">
                <a16:creationId xmlns:a16="http://schemas.microsoft.com/office/drawing/2014/main" id="{6E49C85D-2EDD-1A4A-A7A0-BD23E6B165C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7C8A3C5-374E-0C48-8EAD-F419B4119020}"/>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1155325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C3538-13D2-DD4B-9B0B-1539610A6512}"/>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a:extLst>
              <a:ext uri="{FF2B5EF4-FFF2-40B4-BE49-F238E27FC236}">
                <a16:creationId xmlns:a16="http://schemas.microsoft.com/office/drawing/2014/main" id="{74AC03BC-7B5C-5845-9C79-D6EAEA97C8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a:extLst>
              <a:ext uri="{FF2B5EF4-FFF2-40B4-BE49-F238E27FC236}">
                <a16:creationId xmlns:a16="http://schemas.microsoft.com/office/drawing/2014/main" id="{CD571CFD-0957-9742-B256-0328909DFC04}"/>
              </a:ext>
            </a:extLst>
          </p:cNvPr>
          <p:cNvSpPr>
            <a:spLocks noGrp="1"/>
          </p:cNvSpPr>
          <p:nvPr>
            <p:ph type="dt" sz="half" idx="10"/>
          </p:nvPr>
        </p:nvSpPr>
        <p:spPr/>
        <p:txBody>
          <a:bodyPr/>
          <a:lstStyle/>
          <a:p>
            <a:fld id="{BD55B922-6AC4-8147-8BB3-05DC4D77635D}" type="datetimeFigureOut">
              <a:rPr lang="en-US" smtClean="0"/>
              <a:t>4/11/22</a:t>
            </a:fld>
            <a:endParaRPr lang="en-US" dirty="0"/>
          </a:p>
        </p:txBody>
      </p:sp>
      <p:sp>
        <p:nvSpPr>
          <p:cNvPr id="5" name="Footer Placeholder 4">
            <a:extLst>
              <a:ext uri="{FF2B5EF4-FFF2-40B4-BE49-F238E27FC236}">
                <a16:creationId xmlns:a16="http://schemas.microsoft.com/office/drawing/2014/main" id="{58ABECEA-B008-7743-BA22-7633E39DDCB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0DF3A06-C0EA-0347-926B-024482C49823}"/>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804073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1B033-D00F-7345-A808-1A2103AED4AF}"/>
              </a:ext>
            </a:extLst>
          </p:cNvPr>
          <p:cNvSpPr>
            <a:spLocks noGrp="1"/>
          </p:cNvSpPr>
          <p:nvPr>
            <p:ph type="title"/>
          </p:nvPr>
        </p:nvSpPr>
        <p:spPr/>
        <p:txBody>
          <a:bodyPr/>
          <a:lstStyle/>
          <a:p>
            <a:r>
              <a:rPr lang="ru-RU"/>
              <a:t>Образец заголовка</a:t>
            </a:r>
            <a:endParaRPr lang="en-US"/>
          </a:p>
        </p:txBody>
      </p:sp>
      <p:sp>
        <p:nvSpPr>
          <p:cNvPr id="3" name="Content Placeholder 2">
            <a:extLst>
              <a:ext uri="{FF2B5EF4-FFF2-40B4-BE49-F238E27FC236}">
                <a16:creationId xmlns:a16="http://schemas.microsoft.com/office/drawing/2014/main" id="{49AB7491-178F-314F-A241-7BE81B70066B}"/>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a:extLst>
              <a:ext uri="{FF2B5EF4-FFF2-40B4-BE49-F238E27FC236}">
                <a16:creationId xmlns:a16="http://schemas.microsoft.com/office/drawing/2014/main" id="{22FB5D08-C681-794D-ABC3-2301382D7229}"/>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a:extLst>
              <a:ext uri="{FF2B5EF4-FFF2-40B4-BE49-F238E27FC236}">
                <a16:creationId xmlns:a16="http://schemas.microsoft.com/office/drawing/2014/main" id="{987A9CD3-6DA2-9142-A8FF-79CA9A4E309A}"/>
              </a:ext>
            </a:extLst>
          </p:cNvPr>
          <p:cNvSpPr>
            <a:spLocks noGrp="1"/>
          </p:cNvSpPr>
          <p:nvPr>
            <p:ph type="dt" sz="half" idx="10"/>
          </p:nvPr>
        </p:nvSpPr>
        <p:spPr/>
        <p:txBody>
          <a:bodyPr/>
          <a:lstStyle/>
          <a:p>
            <a:fld id="{BD55B922-6AC4-8147-8BB3-05DC4D77635D}" type="datetimeFigureOut">
              <a:rPr lang="en-US" smtClean="0"/>
              <a:t>4/11/22</a:t>
            </a:fld>
            <a:endParaRPr lang="en-US" dirty="0"/>
          </a:p>
        </p:txBody>
      </p:sp>
      <p:sp>
        <p:nvSpPr>
          <p:cNvPr id="6" name="Footer Placeholder 5">
            <a:extLst>
              <a:ext uri="{FF2B5EF4-FFF2-40B4-BE49-F238E27FC236}">
                <a16:creationId xmlns:a16="http://schemas.microsoft.com/office/drawing/2014/main" id="{39916411-548F-8A48-AABD-B7FEC26680A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FC7D210-F3EE-F944-8DF0-B93BC5AA8695}"/>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3982233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658BA-3355-664B-8B88-ED796AAC8942}"/>
              </a:ext>
            </a:extLst>
          </p:cNvPr>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a:extLst>
              <a:ext uri="{FF2B5EF4-FFF2-40B4-BE49-F238E27FC236}">
                <a16:creationId xmlns:a16="http://schemas.microsoft.com/office/drawing/2014/main" id="{9CD08046-29E4-EF4B-BBE6-B00BD39299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a:extLst>
              <a:ext uri="{FF2B5EF4-FFF2-40B4-BE49-F238E27FC236}">
                <a16:creationId xmlns:a16="http://schemas.microsoft.com/office/drawing/2014/main" id="{A110BE1C-4735-264F-A49D-4EC23CE62FA7}"/>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a:extLst>
              <a:ext uri="{FF2B5EF4-FFF2-40B4-BE49-F238E27FC236}">
                <a16:creationId xmlns:a16="http://schemas.microsoft.com/office/drawing/2014/main" id="{667CFAB7-753E-8F43-A296-F03D28C085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a:extLst>
              <a:ext uri="{FF2B5EF4-FFF2-40B4-BE49-F238E27FC236}">
                <a16:creationId xmlns:a16="http://schemas.microsoft.com/office/drawing/2014/main" id="{C9D02BB8-C5E6-8A47-A774-B5490682E189}"/>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a:extLst>
              <a:ext uri="{FF2B5EF4-FFF2-40B4-BE49-F238E27FC236}">
                <a16:creationId xmlns:a16="http://schemas.microsoft.com/office/drawing/2014/main" id="{B25DDB76-AB57-A646-AA58-0A11AEC1503F}"/>
              </a:ext>
            </a:extLst>
          </p:cNvPr>
          <p:cNvSpPr>
            <a:spLocks noGrp="1"/>
          </p:cNvSpPr>
          <p:nvPr>
            <p:ph type="dt" sz="half" idx="10"/>
          </p:nvPr>
        </p:nvSpPr>
        <p:spPr/>
        <p:txBody>
          <a:bodyPr/>
          <a:lstStyle/>
          <a:p>
            <a:fld id="{BD55B922-6AC4-8147-8BB3-05DC4D77635D}" type="datetimeFigureOut">
              <a:rPr lang="en-US" smtClean="0"/>
              <a:t>4/11/22</a:t>
            </a:fld>
            <a:endParaRPr lang="en-US" dirty="0"/>
          </a:p>
        </p:txBody>
      </p:sp>
      <p:sp>
        <p:nvSpPr>
          <p:cNvPr id="8" name="Footer Placeholder 7">
            <a:extLst>
              <a:ext uri="{FF2B5EF4-FFF2-40B4-BE49-F238E27FC236}">
                <a16:creationId xmlns:a16="http://schemas.microsoft.com/office/drawing/2014/main" id="{AC2EE081-8457-D744-8045-BF60DD345A0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D68892E-C7C0-8A43-8B65-E9C9CA4932C6}"/>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1752430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E845E-A02F-9F4D-B898-F98EE9B3478C}"/>
              </a:ext>
            </a:extLst>
          </p:cNvPr>
          <p:cNvSpPr>
            <a:spLocks noGrp="1"/>
          </p:cNvSpPr>
          <p:nvPr>
            <p:ph type="title"/>
          </p:nvPr>
        </p:nvSpPr>
        <p:spPr/>
        <p:txBody>
          <a:bodyPr/>
          <a:lstStyle/>
          <a:p>
            <a:r>
              <a:rPr lang="ru-RU"/>
              <a:t>Образец заголовка</a:t>
            </a:r>
            <a:endParaRPr lang="en-US"/>
          </a:p>
        </p:txBody>
      </p:sp>
      <p:sp>
        <p:nvSpPr>
          <p:cNvPr id="3" name="Date Placeholder 2">
            <a:extLst>
              <a:ext uri="{FF2B5EF4-FFF2-40B4-BE49-F238E27FC236}">
                <a16:creationId xmlns:a16="http://schemas.microsoft.com/office/drawing/2014/main" id="{93A04B7D-238A-304B-84ED-45CBE86485B2}"/>
              </a:ext>
            </a:extLst>
          </p:cNvPr>
          <p:cNvSpPr>
            <a:spLocks noGrp="1"/>
          </p:cNvSpPr>
          <p:nvPr>
            <p:ph type="dt" sz="half" idx="10"/>
          </p:nvPr>
        </p:nvSpPr>
        <p:spPr/>
        <p:txBody>
          <a:bodyPr/>
          <a:lstStyle/>
          <a:p>
            <a:fld id="{BD55B922-6AC4-8147-8BB3-05DC4D77635D}" type="datetimeFigureOut">
              <a:rPr lang="en-US" smtClean="0"/>
              <a:t>4/11/22</a:t>
            </a:fld>
            <a:endParaRPr lang="en-US" dirty="0"/>
          </a:p>
        </p:txBody>
      </p:sp>
      <p:sp>
        <p:nvSpPr>
          <p:cNvPr id="4" name="Footer Placeholder 3">
            <a:extLst>
              <a:ext uri="{FF2B5EF4-FFF2-40B4-BE49-F238E27FC236}">
                <a16:creationId xmlns:a16="http://schemas.microsoft.com/office/drawing/2014/main" id="{86CFAA5D-B82F-6040-9650-7CF360C8951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1C1D84C-6F6B-994F-BFA6-9012EFC4805E}"/>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3458459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D41549-FE33-D449-AABE-1105D93765AB}"/>
              </a:ext>
            </a:extLst>
          </p:cNvPr>
          <p:cNvSpPr>
            <a:spLocks noGrp="1"/>
          </p:cNvSpPr>
          <p:nvPr>
            <p:ph type="dt" sz="half" idx="10"/>
          </p:nvPr>
        </p:nvSpPr>
        <p:spPr/>
        <p:txBody>
          <a:bodyPr/>
          <a:lstStyle/>
          <a:p>
            <a:fld id="{BD55B922-6AC4-8147-8BB3-05DC4D77635D}" type="datetimeFigureOut">
              <a:rPr lang="en-US" smtClean="0"/>
              <a:t>4/11/22</a:t>
            </a:fld>
            <a:endParaRPr lang="en-US" dirty="0"/>
          </a:p>
        </p:txBody>
      </p:sp>
      <p:sp>
        <p:nvSpPr>
          <p:cNvPr id="3" name="Footer Placeholder 2">
            <a:extLst>
              <a:ext uri="{FF2B5EF4-FFF2-40B4-BE49-F238E27FC236}">
                <a16:creationId xmlns:a16="http://schemas.microsoft.com/office/drawing/2014/main" id="{E5ED49CC-E302-2446-88AF-C079D2BC9B4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078E6B9-E1CF-8149-A65D-F2658F659E63}"/>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724994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908ED-048F-9A4B-ADD7-7B6D4B7E6A27}"/>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a:extLst>
              <a:ext uri="{FF2B5EF4-FFF2-40B4-BE49-F238E27FC236}">
                <a16:creationId xmlns:a16="http://schemas.microsoft.com/office/drawing/2014/main" id="{6E6C7661-CEA6-5845-9A86-14C846AC7D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a:extLst>
              <a:ext uri="{FF2B5EF4-FFF2-40B4-BE49-F238E27FC236}">
                <a16:creationId xmlns:a16="http://schemas.microsoft.com/office/drawing/2014/main" id="{9032AAF1-0846-7E46-B503-4619FA3762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a:extLst>
              <a:ext uri="{FF2B5EF4-FFF2-40B4-BE49-F238E27FC236}">
                <a16:creationId xmlns:a16="http://schemas.microsoft.com/office/drawing/2014/main" id="{24530A6B-1D61-5D48-9181-099CD2B4027C}"/>
              </a:ext>
            </a:extLst>
          </p:cNvPr>
          <p:cNvSpPr>
            <a:spLocks noGrp="1"/>
          </p:cNvSpPr>
          <p:nvPr>
            <p:ph type="dt" sz="half" idx="10"/>
          </p:nvPr>
        </p:nvSpPr>
        <p:spPr/>
        <p:txBody>
          <a:bodyPr/>
          <a:lstStyle/>
          <a:p>
            <a:fld id="{BD55B922-6AC4-8147-8BB3-05DC4D77635D}" type="datetimeFigureOut">
              <a:rPr lang="en-US" smtClean="0"/>
              <a:t>4/11/22</a:t>
            </a:fld>
            <a:endParaRPr lang="en-US" dirty="0"/>
          </a:p>
        </p:txBody>
      </p:sp>
      <p:sp>
        <p:nvSpPr>
          <p:cNvPr id="6" name="Footer Placeholder 5">
            <a:extLst>
              <a:ext uri="{FF2B5EF4-FFF2-40B4-BE49-F238E27FC236}">
                <a16:creationId xmlns:a16="http://schemas.microsoft.com/office/drawing/2014/main" id="{01FDE7BC-2F37-CA47-B5E4-43A1675D6EB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A5EEDB3-06C5-B44C-9BAC-DD9933CFA891}"/>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76830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10102-6463-1D48-9809-93B72CC1C7C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a:extLst>
              <a:ext uri="{FF2B5EF4-FFF2-40B4-BE49-F238E27FC236}">
                <a16:creationId xmlns:a16="http://schemas.microsoft.com/office/drawing/2014/main" id="{C2925778-222A-BA4B-846B-F44827FD3C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a:extLst>
              <a:ext uri="{FF2B5EF4-FFF2-40B4-BE49-F238E27FC236}">
                <a16:creationId xmlns:a16="http://schemas.microsoft.com/office/drawing/2014/main" id="{C093FDC7-7322-7A44-BD7E-A067F5BA09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a:extLst>
              <a:ext uri="{FF2B5EF4-FFF2-40B4-BE49-F238E27FC236}">
                <a16:creationId xmlns:a16="http://schemas.microsoft.com/office/drawing/2014/main" id="{C87F4AAA-3ED0-184F-88D9-1CE759F4FE5E}"/>
              </a:ext>
            </a:extLst>
          </p:cNvPr>
          <p:cNvSpPr>
            <a:spLocks noGrp="1"/>
          </p:cNvSpPr>
          <p:nvPr>
            <p:ph type="dt" sz="half" idx="10"/>
          </p:nvPr>
        </p:nvSpPr>
        <p:spPr/>
        <p:txBody>
          <a:bodyPr/>
          <a:lstStyle/>
          <a:p>
            <a:fld id="{BD55B922-6AC4-8147-8BB3-05DC4D77635D}" type="datetimeFigureOut">
              <a:rPr lang="en-US" smtClean="0"/>
              <a:t>4/11/22</a:t>
            </a:fld>
            <a:endParaRPr lang="en-US" dirty="0"/>
          </a:p>
        </p:txBody>
      </p:sp>
      <p:sp>
        <p:nvSpPr>
          <p:cNvPr id="6" name="Footer Placeholder 5">
            <a:extLst>
              <a:ext uri="{FF2B5EF4-FFF2-40B4-BE49-F238E27FC236}">
                <a16:creationId xmlns:a16="http://schemas.microsoft.com/office/drawing/2014/main" id="{5A243986-4071-5D40-BE9A-D9243F90E60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A68296E-1B1A-FF42-9F36-5D18FB03D40A}"/>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2760782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4DBE70-F543-2040-B98B-E40F604CF6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a:extLst>
              <a:ext uri="{FF2B5EF4-FFF2-40B4-BE49-F238E27FC236}">
                <a16:creationId xmlns:a16="http://schemas.microsoft.com/office/drawing/2014/main" id="{C1ECC511-19C6-0848-B5DA-DACC1048AF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2C22A1-4FC1-6241-950F-975720714E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55B922-6AC4-8147-8BB3-05DC4D77635D}" type="datetimeFigureOut">
              <a:rPr lang="en-US" smtClean="0"/>
              <a:t>4/11/22</a:t>
            </a:fld>
            <a:endParaRPr lang="en-US" dirty="0"/>
          </a:p>
        </p:txBody>
      </p:sp>
      <p:sp>
        <p:nvSpPr>
          <p:cNvPr id="5" name="Footer Placeholder 4">
            <a:extLst>
              <a:ext uri="{FF2B5EF4-FFF2-40B4-BE49-F238E27FC236}">
                <a16:creationId xmlns:a16="http://schemas.microsoft.com/office/drawing/2014/main" id="{710984D9-AC61-FD48-B73D-4724E7BBD1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1AAF1B8-F172-004A-B3E6-5818E1BD2F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B61C3-B3EA-4B41-BBF9-FFCF1EA9AE34}" type="slidenum">
              <a:rPr lang="en-US" smtClean="0"/>
              <a:t>‹#›</a:t>
            </a:fld>
            <a:endParaRPr lang="en-US" dirty="0"/>
          </a:p>
        </p:txBody>
      </p:sp>
    </p:spTree>
    <p:extLst>
      <p:ext uri="{BB962C8B-B14F-4D97-AF65-F5344CB8AC3E}">
        <p14:creationId xmlns:p14="http://schemas.microsoft.com/office/powerpoint/2010/main" val="160951572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34000">
              <a:schemeClr val="bg1">
                <a:lumMod val="95000"/>
              </a:schemeClr>
            </a:gs>
            <a:gs pos="100000">
              <a:schemeClr val="bg1">
                <a:lumMod val="50000"/>
              </a:schemeClr>
            </a:gs>
          </a:gsLst>
          <a:lin ang="2700000" scaled="1"/>
          <a:tileRect/>
        </a:gradFill>
        <a:effectLst/>
      </p:bgPr>
    </p:bg>
    <p:spTree>
      <p:nvGrpSpPr>
        <p:cNvPr id="1" name=""/>
        <p:cNvGrpSpPr/>
        <p:nvPr/>
      </p:nvGrpSpPr>
      <p:grpSpPr>
        <a:xfrm>
          <a:off x="0" y="0"/>
          <a:ext cx="0" cy="0"/>
          <a:chOff x="0" y="0"/>
          <a:chExt cx="0" cy="0"/>
        </a:xfrm>
      </p:grpSpPr>
      <p:sp>
        <p:nvSpPr>
          <p:cNvPr id="5" name="TextBox 4"/>
          <p:cNvSpPr txBox="1"/>
          <p:nvPr/>
        </p:nvSpPr>
        <p:spPr>
          <a:xfrm>
            <a:off x="9428205" y="3002692"/>
            <a:ext cx="184731" cy="369332"/>
          </a:xfrm>
          <a:prstGeom prst="rect">
            <a:avLst/>
          </a:prstGeom>
          <a:noFill/>
        </p:spPr>
        <p:txBody>
          <a:bodyPr wrap="none" rtlCol="0">
            <a:spAutoFit/>
          </a:bodyPr>
          <a:lstStyle/>
          <a:p>
            <a:endParaRPr lang="en-US" dirty="0">
              <a:latin typeface="Century Gothic" charset="0"/>
              <a:ea typeface="Century Gothic" charset="0"/>
              <a:cs typeface="Century Gothic" charset="0"/>
            </a:endParaRPr>
          </a:p>
        </p:txBody>
      </p:sp>
      <p:sp>
        <p:nvSpPr>
          <p:cNvPr id="13" name="TextBox 12"/>
          <p:cNvSpPr txBox="1"/>
          <p:nvPr/>
        </p:nvSpPr>
        <p:spPr>
          <a:xfrm>
            <a:off x="236411" y="121504"/>
            <a:ext cx="3828292" cy="369332"/>
          </a:xfrm>
          <a:prstGeom prst="rect">
            <a:avLst/>
          </a:prstGeom>
          <a:noFill/>
        </p:spPr>
        <p:txBody>
          <a:bodyPr wrap="none" rtlCol="0">
            <a:spAutoFit/>
          </a:bodyPr>
          <a:lstStyle/>
          <a:p>
            <a:r>
              <a:rPr lang="de" b="1" dirty="0">
                <a:solidFill>
                  <a:schemeClr val="bg1">
                    <a:lumMod val="50000"/>
                  </a:schemeClr>
                </a:solidFill>
                <a:latin typeface="Century Gothic" charset="0"/>
                <a:ea typeface="Century Gothic" charset="0"/>
                <a:cs typeface="Century Gothic" charset="0"/>
              </a:rPr>
              <a:t>ROADMAP-VORLAGE FÜR IT-STRATEGIE</a:t>
            </a:r>
          </a:p>
        </p:txBody>
      </p:sp>
      <p:graphicFrame>
        <p:nvGraphicFramePr>
          <p:cNvPr id="14" name="Table 13"/>
          <p:cNvGraphicFramePr>
            <a:graphicFrameLocks noGrp="1"/>
          </p:cNvGraphicFramePr>
          <p:nvPr>
            <p:extLst>
              <p:ext uri="{D42A27DB-BD31-4B8C-83A1-F6EECF244321}">
                <p14:modId xmlns:p14="http://schemas.microsoft.com/office/powerpoint/2010/main" val="1932980416"/>
              </p:ext>
            </p:extLst>
          </p:nvPr>
        </p:nvGraphicFramePr>
        <p:xfrm>
          <a:off x="236413" y="821932"/>
          <a:ext cx="11749644" cy="5922018"/>
        </p:xfrm>
        <a:graphic>
          <a:graphicData uri="http://schemas.openxmlformats.org/drawingml/2006/table">
            <a:tbl>
              <a:tblPr firstRow="1" bandRow="1">
                <a:effectLst>
                  <a:outerShdw blurRad="50800" dist="38100" dir="5400000" algn="t" rotWithShape="0">
                    <a:prstClr val="black">
                      <a:alpha val="40000"/>
                    </a:prstClr>
                  </a:outerShdw>
                </a:effectLst>
                <a:tableStyleId>{073A0DAA-6AF3-43AB-8588-CEC1D06C72B9}</a:tableStyleId>
              </a:tblPr>
              <a:tblGrid>
                <a:gridCol w="979137">
                  <a:extLst>
                    <a:ext uri="{9D8B030D-6E8A-4147-A177-3AD203B41FA5}">
                      <a16:colId xmlns:a16="http://schemas.microsoft.com/office/drawing/2014/main" val="20000"/>
                    </a:ext>
                  </a:extLst>
                </a:gridCol>
                <a:gridCol w="979137">
                  <a:extLst>
                    <a:ext uri="{9D8B030D-6E8A-4147-A177-3AD203B41FA5}">
                      <a16:colId xmlns:a16="http://schemas.microsoft.com/office/drawing/2014/main" val="20001"/>
                    </a:ext>
                  </a:extLst>
                </a:gridCol>
                <a:gridCol w="979137">
                  <a:extLst>
                    <a:ext uri="{9D8B030D-6E8A-4147-A177-3AD203B41FA5}">
                      <a16:colId xmlns:a16="http://schemas.microsoft.com/office/drawing/2014/main" val="20002"/>
                    </a:ext>
                  </a:extLst>
                </a:gridCol>
                <a:gridCol w="979137">
                  <a:extLst>
                    <a:ext uri="{9D8B030D-6E8A-4147-A177-3AD203B41FA5}">
                      <a16:colId xmlns:a16="http://schemas.microsoft.com/office/drawing/2014/main" val="20003"/>
                    </a:ext>
                  </a:extLst>
                </a:gridCol>
                <a:gridCol w="979137">
                  <a:extLst>
                    <a:ext uri="{9D8B030D-6E8A-4147-A177-3AD203B41FA5}">
                      <a16:colId xmlns:a16="http://schemas.microsoft.com/office/drawing/2014/main" val="20004"/>
                    </a:ext>
                  </a:extLst>
                </a:gridCol>
                <a:gridCol w="979137">
                  <a:extLst>
                    <a:ext uri="{9D8B030D-6E8A-4147-A177-3AD203B41FA5}">
                      <a16:colId xmlns:a16="http://schemas.microsoft.com/office/drawing/2014/main" val="20005"/>
                    </a:ext>
                  </a:extLst>
                </a:gridCol>
                <a:gridCol w="979137">
                  <a:extLst>
                    <a:ext uri="{9D8B030D-6E8A-4147-A177-3AD203B41FA5}">
                      <a16:colId xmlns:a16="http://schemas.microsoft.com/office/drawing/2014/main" val="20006"/>
                    </a:ext>
                  </a:extLst>
                </a:gridCol>
                <a:gridCol w="979137">
                  <a:extLst>
                    <a:ext uri="{9D8B030D-6E8A-4147-A177-3AD203B41FA5}">
                      <a16:colId xmlns:a16="http://schemas.microsoft.com/office/drawing/2014/main" val="20007"/>
                    </a:ext>
                  </a:extLst>
                </a:gridCol>
                <a:gridCol w="979137">
                  <a:extLst>
                    <a:ext uri="{9D8B030D-6E8A-4147-A177-3AD203B41FA5}">
                      <a16:colId xmlns:a16="http://schemas.microsoft.com/office/drawing/2014/main" val="20008"/>
                    </a:ext>
                  </a:extLst>
                </a:gridCol>
                <a:gridCol w="979137">
                  <a:extLst>
                    <a:ext uri="{9D8B030D-6E8A-4147-A177-3AD203B41FA5}">
                      <a16:colId xmlns:a16="http://schemas.microsoft.com/office/drawing/2014/main" val="20009"/>
                    </a:ext>
                  </a:extLst>
                </a:gridCol>
                <a:gridCol w="979137">
                  <a:extLst>
                    <a:ext uri="{9D8B030D-6E8A-4147-A177-3AD203B41FA5}">
                      <a16:colId xmlns:a16="http://schemas.microsoft.com/office/drawing/2014/main" val="20010"/>
                    </a:ext>
                  </a:extLst>
                </a:gridCol>
                <a:gridCol w="979137">
                  <a:extLst>
                    <a:ext uri="{9D8B030D-6E8A-4147-A177-3AD203B41FA5}">
                      <a16:colId xmlns:a16="http://schemas.microsoft.com/office/drawing/2014/main" val="20011"/>
                    </a:ext>
                  </a:extLst>
                </a:gridCol>
              </a:tblGrid>
              <a:tr h="265741">
                <a:tc>
                  <a:txBody>
                    <a:bodyPr/>
                    <a:lstStyle/>
                    <a:p>
                      <a:pPr algn="ctr"/>
                      <a:r>
                        <a:rPr lang="de" sz="1000" dirty="0">
                          <a:latin typeface="Century Gothic" charset="0"/>
                          <a:ea typeface="Century Gothic" charset="0"/>
                          <a:cs typeface="Century Gothic" charset="0"/>
                        </a:rPr>
                        <a:t>JAN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de" sz="1000" dirty="0">
                          <a:latin typeface="Century Gothic" charset="0"/>
                          <a:ea typeface="Century Gothic" charset="0"/>
                          <a:cs typeface="Century Gothic" charset="0"/>
                        </a:rPr>
                        <a:t>FEBRUAR</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de" sz="1000" dirty="0">
                          <a:latin typeface="Century Gothic" charset="0"/>
                          <a:ea typeface="Century Gothic" charset="0"/>
                          <a:cs typeface="Century Gothic" charset="0"/>
                        </a:rPr>
                        <a:t>VERDERBEN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de" sz="1000" dirty="0">
                          <a:latin typeface="Century Gothic" charset="0"/>
                          <a:ea typeface="Century Gothic" charset="0"/>
                          <a:cs typeface="Century Gothic" charset="0"/>
                        </a:rPr>
                        <a:t>effektiver Jahreszins</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de" sz="1000" dirty="0">
                          <a:latin typeface="Century Gothic" charset="0"/>
                          <a:ea typeface="Century Gothic" charset="0"/>
                          <a:cs typeface="Century Gothic" charset="0"/>
                        </a:rPr>
                        <a:t>MAI</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de" sz="1000" dirty="0">
                          <a:latin typeface="Century Gothic" charset="0"/>
                          <a:ea typeface="Century Gothic" charset="0"/>
                          <a:cs typeface="Century Gothic" charset="0"/>
                        </a:rPr>
                        <a:t>JUN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de" sz="1000" dirty="0">
                          <a:latin typeface="Century Gothic" charset="0"/>
                          <a:ea typeface="Century Gothic" charset="0"/>
                          <a:cs typeface="Century Gothic" charset="0"/>
                        </a:rPr>
                        <a:t>JULI</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de" sz="1000" dirty="0">
                          <a:latin typeface="Century Gothic" charset="0"/>
                          <a:ea typeface="Century Gothic" charset="0"/>
                          <a:cs typeface="Century Gothic" charset="0"/>
                        </a:rPr>
                        <a:t>AUG</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de" sz="1000" dirty="0">
                          <a:latin typeface="Century Gothic" charset="0"/>
                          <a:ea typeface="Century Gothic" charset="0"/>
                          <a:cs typeface="Century Gothic" charset="0"/>
                        </a:rPr>
                        <a:t>SEPTEMBER</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de" sz="1000" dirty="0">
                          <a:latin typeface="Century Gothic" charset="0"/>
                          <a:ea typeface="Century Gothic" charset="0"/>
                          <a:cs typeface="Century Gothic" charset="0"/>
                        </a:rPr>
                        <a:t>OKT</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de" sz="1000" dirty="0">
                          <a:latin typeface="Century Gothic" charset="0"/>
                          <a:ea typeface="Century Gothic" charset="0"/>
                          <a:cs typeface="Century Gothic" charset="0"/>
                        </a:rPr>
                        <a:t>NOV</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de" sz="1000" dirty="0">
                          <a:latin typeface="Century Gothic" charset="0"/>
                          <a:ea typeface="Century Gothic" charset="0"/>
                          <a:cs typeface="Century Gothic" charset="0"/>
                        </a:rPr>
                        <a:t>DEC</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10000"/>
                  </a:ext>
                </a:extLst>
              </a:tr>
              <a:tr h="847453">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extLst>
                  <a:ext uri="{0D108BD9-81ED-4DB2-BD59-A6C34878D82A}">
                    <a16:rowId xmlns:a16="http://schemas.microsoft.com/office/drawing/2014/main" val="10001"/>
                  </a:ext>
                </a:extLst>
              </a:tr>
              <a:tr h="331433">
                <a:tc>
                  <a:txBody>
                    <a:bodyPr/>
                    <a:lstStyle/>
                    <a:p>
                      <a:endParaRPr lang="en-US" sz="1000" dirty="0">
                        <a:latin typeface="Century Gothic" charset="0"/>
                        <a:ea typeface="Century Gothic" charset="0"/>
                        <a:cs typeface="Century Gothic"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827515">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40242">
                <a:tc>
                  <a:txBody>
                    <a:bodyPr/>
                    <a:lstStyle/>
                    <a:p>
                      <a:endParaRPr lang="en-US" sz="1000" dirty="0">
                        <a:latin typeface="Century Gothic" charset="0"/>
                        <a:ea typeface="Century Gothic" charset="0"/>
                        <a:cs typeface="Century Gothic"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839972">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extLst>
                  <a:ext uri="{0D108BD9-81ED-4DB2-BD59-A6C34878D82A}">
                    <a16:rowId xmlns:a16="http://schemas.microsoft.com/office/drawing/2014/main" val="10005"/>
                  </a:ext>
                </a:extLst>
              </a:tr>
              <a:tr h="326286">
                <a:tc>
                  <a:txBody>
                    <a:bodyPr/>
                    <a:lstStyle/>
                    <a:p>
                      <a:endParaRPr lang="en-US" sz="1000" dirty="0">
                        <a:latin typeface="Century Gothic" charset="0"/>
                        <a:ea typeface="Century Gothic" charset="0"/>
                        <a:cs typeface="Century Gothic"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829340">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322300">
                <a:tc>
                  <a:txBody>
                    <a:bodyPr/>
                    <a:lstStyle/>
                    <a:p>
                      <a:endParaRPr lang="en-US" sz="1000" dirty="0">
                        <a:latin typeface="Century Gothic" charset="0"/>
                        <a:ea typeface="Century Gothic" charset="0"/>
                        <a:cs typeface="Century Gothic"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861237">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extLst>
                  <a:ext uri="{0D108BD9-81ED-4DB2-BD59-A6C34878D82A}">
                    <a16:rowId xmlns:a16="http://schemas.microsoft.com/office/drawing/2014/main" val="10009"/>
                  </a:ext>
                </a:extLst>
              </a:tr>
            </a:tbl>
          </a:graphicData>
        </a:graphic>
      </p:graphicFrame>
      <p:grpSp>
        <p:nvGrpSpPr>
          <p:cNvPr id="26" name="Group 25"/>
          <p:cNvGrpSpPr/>
          <p:nvPr/>
        </p:nvGrpSpPr>
        <p:grpSpPr>
          <a:xfrm>
            <a:off x="7849215" y="529733"/>
            <a:ext cx="560173" cy="6232574"/>
            <a:chOff x="963827" y="529733"/>
            <a:chExt cx="560173" cy="6179986"/>
          </a:xfrm>
        </p:grpSpPr>
        <p:sp>
          <p:nvSpPr>
            <p:cNvPr id="25" name="Snip Single Corner Rectangle 24"/>
            <p:cNvSpPr/>
            <p:nvPr/>
          </p:nvSpPr>
          <p:spPr>
            <a:xfrm>
              <a:off x="965200" y="529733"/>
              <a:ext cx="558800" cy="187817"/>
            </a:xfrm>
            <a:prstGeom prst="snip1Rect">
              <a:avLst>
                <a:gd name="adj" fmla="val 0"/>
              </a:avLst>
            </a:prstGeom>
            <a:solidFill>
              <a:schemeClr val="tx2"/>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b="1" dirty="0">
                  <a:latin typeface="Arial" charset="0"/>
                  <a:ea typeface="Arial" charset="0"/>
                  <a:cs typeface="Arial" charset="0"/>
                </a:rPr>
                <a:t>HEUTE</a:t>
              </a:r>
            </a:p>
          </p:txBody>
        </p:sp>
        <p:cxnSp>
          <p:nvCxnSpPr>
            <p:cNvPr id="21" name="Straight Connector 20"/>
            <p:cNvCxnSpPr/>
            <p:nvPr/>
          </p:nvCxnSpPr>
          <p:spPr>
            <a:xfrm>
              <a:off x="963827" y="529733"/>
              <a:ext cx="12426" cy="6179986"/>
            </a:xfrm>
            <a:prstGeom prst="line">
              <a:avLst/>
            </a:prstGeom>
            <a:ln w="25400">
              <a:gradFill>
                <a:gsLst>
                  <a:gs pos="100000">
                    <a:schemeClr val="tx2"/>
                  </a:gs>
                  <a:gs pos="100000">
                    <a:schemeClr val="accent2">
                      <a:lumMod val="50000"/>
                      <a:alpha val="50000"/>
                    </a:schemeClr>
                  </a:gs>
                </a:gsLst>
                <a:lin ang="5400000" scaled="1"/>
              </a:gra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sp>
        <p:nvSpPr>
          <p:cNvPr id="16" name="Rounded Rectangle 15"/>
          <p:cNvSpPr/>
          <p:nvPr/>
        </p:nvSpPr>
        <p:spPr>
          <a:xfrm>
            <a:off x="744279" y="1171254"/>
            <a:ext cx="3755803" cy="668181"/>
          </a:xfrm>
          <a:prstGeom prst="roundRect">
            <a:avLst/>
          </a:prstGeom>
          <a:solidFill>
            <a:schemeClr val="bg1">
              <a:lumMod val="85000"/>
            </a:schemeClr>
          </a:solidFill>
          <a:ln w="28575">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1000" b="1" dirty="0">
                <a:solidFill>
                  <a:schemeClr val="tx1"/>
                </a:solidFill>
                <a:latin typeface="Century Gothic" charset="0"/>
                <a:ea typeface="Century Gothic" charset="0"/>
                <a:cs typeface="Century Gothic" charset="0"/>
              </a:rPr>
              <a:t>PHASE 1</a:t>
            </a:r>
          </a:p>
          <a:p>
            <a:pPr algn="ctr"/>
            <a:r>
              <a:rPr lang="de" sz="1000" dirty="0">
                <a:solidFill>
                  <a:schemeClr val="tx1"/>
                </a:solidFill>
                <a:latin typeface="Century Gothic" charset="0"/>
                <a:ea typeface="Century Gothic" charset="0"/>
                <a:cs typeface="Century Gothic" charset="0"/>
              </a:rPr>
              <a:t>Entwurf / Plan</a:t>
            </a:r>
          </a:p>
        </p:txBody>
      </p:sp>
      <p:sp>
        <p:nvSpPr>
          <p:cNvPr id="17" name="Rounded Rectangle 16"/>
          <p:cNvSpPr/>
          <p:nvPr/>
        </p:nvSpPr>
        <p:spPr>
          <a:xfrm>
            <a:off x="4580562" y="1171254"/>
            <a:ext cx="1984625" cy="668181"/>
          </a:xfrm>
          <a:prstGeom prst="roundRect">
            <a:avLst/>
          </a:prstGeom>
          <a:solidFill>
            <a:schemeClr val="bg1">
              <a:lumMod val="85000"/>
            </a:schemeClr>
          </a:solidFill>
          <a:ln w="28575">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1000" b="1" dirty="0">
                <a:solidFill>
                  <a:schemeClr val="tx1"/>
                </a:solidFill>
                <a:latin typeface="Century Gothic" charset="0"/>
                <a:ea typeface="Century Gothic" charset="0"/>
                <a:cs typeface="Century Gothic" charset="0"/>
              </a:rPr>
              <a:t>PHASE 2</a:t>
            </a:r>
          </a:p>
          <a:p>
            <a:pPr algn="ctr"/>
            <a:r>
              <a:rPr lang="de" sz="1000" dirty="0">
                <a:solidFill>
                  <a:schemeClr val="tx1"/>
                </a:solidFill>
                <a:latin typeface="Century Gothic" charset="0"/>
                <a:ea typeface="Century Gothic" charset="0"/>
                <a:cs typeface="Century Gothic" charset="0"/>
              </a:rPr>
              <a:t>Analyse / Design</a:t>
            </a:r>
          </a:p>
        </p:txBody>
      </p:sp>
      <p:sp>
        <p:nvSpPr>
          <p:cNvPr id="18" name="Rounded Rectangle 17"/>
          <p:cNvSpPr/>
          <p:nvPr/>
        </p:nvSpPr>
        <p:spPr>
          <a:xfrm>
            <a:off x="6645668" y="1171253"/>
            <a:ext cx="2967268" cy="668181"/>
          </a:xfrm>
          <a:prstGeom prst="roundRect">
            <a:avLst/>
          </a:prstGeom>
          <a:solidFill>
            <a:schemeClr val="bg1">
              <a:lumMod val="75000"/>
            </a:schemeClr>
          </a:solidFill>
          <a:ln w="28575">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1000" b="1" dirty="0">
                <a:solidFill>
                  <a:schemeClr val="tx1"/>
                </a:solidFill>
                <a:latin typeface="Century Gothic" charset="0"/>
                <a:ea typeface="Century Gothic" charset="0"/>
                <a:cs typeface="Century Gothic" charset="0"/>
              </a:rPr>
              <a:t>PHASE 3</a:t>
            </a:r>
          </a:p>
          <a:p>
            <a:pPr algn="ctr"/>
            <a:r>
              <a:rPr lang="de" sz="1000" dirty="0">
                <a:solidFill>
                  <a:schemeClr val="tx1"/>
                </a:solidFill>
                <a:latin typeface="Century Gothic" charset="0"/>
                <a:ea typeface="Century Gothic" charset="0"/>
                <a:cs typeface="Century Gothic" charset="0"/>
              </a:rPr>
              <a:t>Entwicklung / Test / Schulung</a:t>
            </a:r>
          </a:p>
        </p:txBody>
      </p:sp>
      <p:sp>
        <p:nvSpPr>
          <p:cNvPr id="19" name="Rounded Rectangle 18"/>
          <p:cNvSpPr/>
          <p:nvPr/>
        </p:nvSpPr>
        <p:spPr>
          <a:xfrm>
            <a:off x="9693417" y="1171252"/>
            <a:ext cx="1885558" cy="668181"/>
          </a:xfrm>
          <a:prstGeom prst="roundRect">
            <a:avLst/>
          </a:prstGeom>
          <a:solidFill>
            <a:schemeClr val="bg1">
              <a:lumMod val="65000"/>
            </a:schemeClr>
          </a:solidFill>
          <a:ln w="28575">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1000" b="1" dirty="0">
                <a:solidFill>
                  <a:schemeClr val="tx1"/>
                </a:solidFill>
                <a:latin typeface="Century Gothic" charset="0"/>
                <a:ea typeface="Century Gothic" charset="0"/>
                <a:cs typeface="Century Gothic" charset="0"/>
              </a:rPr>
              <a:t>PHASE 4</a:t>
            </a:r>
          </a:p>
          <a:p>
            <a:pPr algn="ctr"/>
            <a:r>
              <a:rPr lang="de" sz="1000" dirty="0">
                <a:solidFill>
                  <a:schemeClr val="tx1"/>
                </a:solidFill>
                <a:latin typeface="Century Gothic" charset="0"/>
                <a:ea typeface="Century Gothic" charset="0"/>
                <a:cs typeface="Century Gothic" charset="0"/>
              </a:rPr>
              <a:t>Starten / Überwachen / Überarbeiten</a:t>
            </a:r>
          </a:p>
        </p:txBody>
      </p:sp>
      <p:sp>
        <p:nvSpPr>
          <p:cNvPr id="35" name="Rounded Rectangle 34"/>
          <p:cNvSpPr/>
          <p:nvPr/>
        </p:nvSpPr>
        <p:spPr>
          <a:xfrm>
            <a:off x="744279" y="4661020"/>
            <a:ext cx="3755803" cy="668181"/>
          </a:xfrm>
          <a:prstGeom prst="roundRect">
            <a:avLst/>
          </a:prstGeom>
          <a:solidFill>
            <a:schemeClr val="bg1">
              <a:lumMod val="95000"/>
            </a:schemeClr>
          </a:solidFill>
          <a:ln w="28575">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 sz="1000" dirty="0">
                <a:solidFill>
                  <a:schemeClr val="tx1"/>
                </a:solidFill>
                <a:latin typeface="Century Gothic" charset="0"/>
                <a:ea typeface="Century Gothic" charset="0"/>
                <a:cs typeface="Century Gothic" charset="0"/>
              </a:rPr>
              <a:t>• 1-spaltige Aufgabentextfelder</a:t>
            </a:r>
          </a:p>
          <a:p>
            <a:r>
              <a:rPr lang="de" sz="1000" dirty="0">
                <a:solidFill>
                  <a:schemeClr val="tx1"/>
                </a:solidFill>
                <a:latin typeface="Century Gothic" charset="0"/>
                <a:ea typeface="Century Gothic" charset="0"/>
                <a:cs typeface="Century Gothic" charset="0"/>
              </a:rPr>
              <a:t>• Aufgabe 2</a:t>
            </a:r>
          </a:p>
        </p:txBody>
      </p:sp>
      <p:sp>
        <p:nvSpPr>
          <p:cNvPr id="36" name="Rounded Rectangle 35"/>
          <p:cNvSpPr/>
          <p:nvPr/>
        </p:nvSpPr>
        <p:spPr>
          <a:xfrm>
            <a:off x="4580562" y="4661020"/>
            <a:ext cx="1984625" cy="668181"/>
          </a:xfrm>
          <a:prstGeom prst="roundRect">
            <a:avLst/>
          </a:prstGeom>
          <a:solidFill>
            <a:schemeClr val="bg1">
              <a:lumMod val="95000"/>
            </a:schemeClr>
          </a:solidFill>
          <a:ln w="28575">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 sz="1000" dirty="0">
                <a:solidFill>
                  <a:schemeClr val="tx1"/>
                </a:solidFill>
                <a:latin typeface="Century Gothic" charset="0"/>
                <a:ea typeface="Century Gothic" charset="0"/>
                <a:cs typeface="Century Gothic" charset="0"/>
              </a:rPr>
              <a:t>• Aufgabe 1</a:t>
            </a:r>
          </a:p>
          <a:p>
            <a:r>
              <a:rPr lang="de" sz="1000" dirty="0">
                <a:solidFill>
                  <a:schemeClr val="tx1"/>
                </a:solidFill>
                <a:latin typeface="Century Gothic" charset="0"/>
                <a:ea typeface="Century Gothic" charset="0"/>
                <a:cs typeface="Century Gothic" charset="0"/>
              </a:rPr>
              <a:t>• Aufgabe 2</a:t>
            </a:r>
          </a:p>
          <a:p>
            <a:r>
              <a:rPr lang="de" sz="1000" dirty="0">
                <a:solidFill>
                  <a:schemeClr val="tx1"/>
                </a:solidFill>
                <a:latin typeface="Century Gothic" charset="0"/>
                <a:ea typeface="Century Gothic" charset="0"/>
                <a:cs typeface="Century Gothic" charset="0"/>
              </a:rPr>
              <a:t>• Aufgabe 3</a:t>
            </a:r>
          </a:p>
        </p:txBody>
      </p:sp>
      <p:sp>
        <p:nvSpPr>
          <p:cNvPr id="37" name="Rounded Rectangle 36"/>
          <p:cNvSpPr/>
          <p:nvPr/>
        </p:nvSpPr>
        <p:spPr>
          <a:xfrm>
            <a:off x="6645668" y="4661019"/>
            <a:ext cx="2967268" cy="668181"/>
          </a:xfrm>
          <a:prstGeom prst="roundRect">
            <a:avLst/>
          </a:prstGeom>
          <a:solidFill>
            <a:schemeClr val="bg1">
              <a:lumMod val="95000"/>
            </a:schemeClr>
          </a:solidFill>
          <a:ln w="28575">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 sz="1000" dirty="0">
                <a:solidFill>
                  <a:schemeClr val="tx1"/>
                </a:solidFill>
                <a:latin typeface="Century Gothic" charset="0"/>
                <a:ea typeface="Century Gothic" charset="0"/>
                <a:cs typeface="Century Gothic" charset="0"/>
              </a:rPr>
              <a:t>• Aufgabe 1</a:t>
            </a:r>
          </a:p>
          <a:p>
            <a:r>
              <a:rPr lang="de" sz="1000" dirty="0">
                <a:solidFill>
                  <a:schemeClr val="tx1"/>
                </a:solidFill>
                <a:latin typeface="Century Gothic" charset="0"/>
                <a:ea typeface="Century Gothic" charset="0"/>
                <a:cs typeface="Century Gothic" charset="0"/>
              </a:rPr>
              <a:t>• Aufgabe 2</a:t>
            </a:r>
          </a:p>
          <a:p>
            <a:r>
              <a:rPr lang="de" sz="1000" dirty="0">
                <a:solidFill>
                  <a:schemeClr val="tx1"/>
                </a:solidFill>
                <a:latin typeface="Century Gothic" charset="0"/>
                <a:ea typeface="Century Gothic" charset="0"/>
                <a:cs typeface="Century Gothic" charset="0"/>
              </a:rPr>
              <a:t>• Aufgabe 3</a:t>
            </a:r>
          </a:p>
        </p:txBody>
      </p:sp>
      <p:sp>
        <p:nvSpPr>
          <p:cNvPr id="38" name="Rounded Rectangle 37"/>
          <p:cNvSpPr/>
          <p:nvPr/>
        </p:nvSpPr>
        <p:spPr>
          <a:xfrm>
            <a:off x="9693417" y="4661018"/>
            <a:ext cx="1885558" cy="668181"/>
          </a:xfrm>
          <a:prstGeom prst="roundRect">
            <a:avLst/>
          </a:prstGeom>
          <a:solidFill>
            <a:schemeClr val="bg1">
              <a:lumMod val="95000"/>
            </a:schemeClr>
          </a:solidFill>
          <a:ln w="28575">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 sz="1000" dirty="0">
                <a:solidFill>
                  <a:schemeClr val="tx1"/>
                </a:solidFill>
                <a:latin typeface="Century Gothic" charset="0"/>
                <a:ea typeface="Century Gothic" charset="0"/>
                <a:cs typeface="Century Gothic" charset="0"/>
              </a:rPr>
              <a:t>• Aufgabe 1</a:t>
            </a:r>
          </a:p>
          <a:p>
            <a:r>
              <a:rPr lang="de" sz="1000" dirty="0">
                <a:solidFill>
                  <a:schemeClr val="tx1"/>
                </a:solidFill>
                <a:latin typeface="Century Gothic" charset="0"/>
                <a:ea typeface="Century Gothic" charset="0"/>
                <a:cs typeface="Century Gothic" charset="0"/>
              </a:rPr>
              <a:t>• Aufgabe 2</a:t>
            </a:r>
          </a:p>
        </p:txBody>
      </p:sp>
      <p:sp>
        <p:nvSpPr>
          <p:cNvPr id="39" name="Rounded Rectangle 38"/>
          <p:cNvSpPr/>
          <p:nvPr/>
        </p:nvSpPr>
        <p:spPr>
          <a:xfrm>
            <a:off x="744279" y="5826815"/>
            <a:ext cx="3755803" cy="668181"/>
          </a:xfrm>
          <a:prstGeom prst="roundRect">
            <a:avLst/>
          </a:prstGeom>
          <a:solidFill>
            <a:schemeClr val="bg1">
              <a:lumMod val="85000"/>
            </a:schemeClr>
          </a:solidFill>
          <a:ln w="28575">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numCol="2" spcCol="182880" rtlCol="0" anchor="ctr"/>
          <a:lstStyle/>
          <a:p>
            <a:r>
              <a:rPr lang="de" sz="1000" dirty="0">
                <a:solidFill>
                  <a:schemeClr val="tx1"/>
                </a:solidFill>
                <a:latin typeface="Century Gothic" charset="0"/>
                <a:ea typeface="Century Gothic" charset="0"/>
                <a:cs typeface="Century Gothic" charset="0"/>
              </a:rPr>
              <a:t>• 2-spaltige Aufgabentextfelder</a:t>
            </a:r>
          </a:p>
          <a:p>
            <a:r>
              <a:rPr lang="de" sz="1000" dirty="0">
                <a:solidFill>
                  <a:schemeClr val="tx1"/>
                </a:solidFill>
                <a:latin typeface="Century Gothic" charset="0"/>
                <a:ea typeface="Century Gothic" charset="0"/>
                <a:cs typeface="Century Gothic" charset="0"/>
              </a:rPr>
              <a:t>• Aufgabe 2</a:t>
            </a:r>
          </a:p>
          <a:p>
            <a:r>
              <a:rPr lang="de" sz="1000" dirty="0">
                <a:solidFill>
                  <a:schemeClr val="tx1"/>
                </a:solidFill>
                <a:latin typeface="Century Gothic" charset="0"/>
                <a:ea typeface="Century Gothic" charset="0"/>
                <a:cs typeface="Century Gothic" charset="0"/>
              </a:rPr>
              <a:t>• Aufgabe 3</a:t>
            </a:r>
          </a:p>
          <a:p>
            <a:r>
              <a:rPr lang="de" sz="1000" dirty="0">
                <a:solidFill>
                  <a:schemeClr val="tx1"/>
                </a:solidFill>
                <a:latin typeface="Century Gothic" charset="0"/>
                <a:ea typeface="Century Gothic" charset="0"/>
                <a:cs typeface="Century Gothic" charset="0"/>
              </a:rPr>
              <a:t>• Aufgabe 4</a:t>
            </a:r>
          </a:p>
          <a:p>
            <a:r>
              <a:rPr lang="de" sz="1000" dirty="0">
                <a:solidFill>
                  <a:schemeClr val="tx1"/>
                </a:solidFill>
                <a:latin typeface="Century Gothic" charset="0"/>
                <a:ea typeface="Century Gothic" charset="0"/>
                <a:cs typeface="Century Gothic" charset="0"/>
              </a:rPr>
              <a:t>• Aufgabe 5</a:t>
            </a:r>
          </a:p>
        </p:txBody>
      </p:sp>
      <p:sp>
        <p:nvSpPr>
          <p:cNvPr id="40" name="Rounded Rectangle 39"/>
          <p:cNvSpPr/>
          <p:nvPr/>
        </p:nvSpPr>
        <p:spPr>
          <a:xfrm>
            <a:off x="4580562" y="5826815"/>
            <a:ext cx="1984625" cy="668181"/>
          </a:xfrm>
          <a:prstGeom prst="roundRect">
            <a:avLst/>
          </a:prstGeom>
          <a:solidFill>
            <a:schemeClr val="bg1">
              <a:lumMod val="85000"/>
            </a:schemeClr>
          </a:solidFill>
          <a:ln w="28575">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numCol="2" spcCol="182880" rtlCol="0" anchor="ctr"/>
          <a:lstStyle/>
          <a:p>
            <a:r>
              <a:rPr lang="de" sz="1000" dirty="0">
                <a:solidFill>
                  <a:schemeClr val="tx1"/>
                </a:solidFill>
                <a:latin typeface="Century Gothic" charset="0"/>
                <a:ea typeface="Century Gothic" charset="0"/>
                <a:cs typeface="Century Gothic" charset="0"/>
              </a:rPr>
              <a:t>• Aufgabe 1</a:t>
            </a:r>
          </a:p>
          <a:p>
            <a:r>
              <a:rPr lang="de" sz="1000" dirty="0">
                <a:solidFill>
                  <a:schemeClr val="tx1"/>
                </a:solidFill>
                <a:latin typeface="Century Gothic" charset="0"/>
                <a:ea typeface="Century Gothic" charset="0"/>
                <a:cs typeface="Century Gothic" charset="0"/>
              </a:rPr>
              <a:t>• Aufgabe 2</a:t>
            </a:r>
          </a:p>
          <a:p>
            <a:r>
              <a:rPr lang="de" sz="1000" dirty="0">
                <a:solidFill>
                  <a:schemeClr val="tx1"/>
                </a:solidFill>
                <a:latin typeface="Century Gothic" charset="0"/>
                <a:ea typeface="Century Gothic" charset="0"/>
                <a:cs typeface="Century Gothic" charset="0"/>
              </a:rPr>
              <a:t>• Aufgabe 3</a:t>
            </a:r>
          </a:p>
          <a:p>
            <a:r>
              <a:rPr lang="de" sz="1000" dirty="0">
                <a:solidFill>
                  <a:schemeClr val="tx1"/>
                </a:solidFill>
                <a:latin typeface="Century Gothic" charset="0"/>
                <a:ea typeface="Century Gothic" charset="0"/>
                <a:cs typeface="Century Gothic" charset="0"/>
              </a:rPr>
              <a:t>• Aufgabe 4</a:t>
            </a:r>
          </a:p>
          <a:p>
            <a:r>
              <a:rPr lang="de" sz="1000" dirty="0">
                <a:solidFill>
                  <a:schemeClr val="tx1"/>
                </a:solidFill>
                <a:latin typeface="Century Gothic" charset="0"/>
                <a:ea typeface="Century Gothic" charset="0"/>
                <a:cs typeface="Century Gothic" charset="0"/>
              </a:rPr>
              <a:t>• Aufgabe 5</a:t>
            </a:r>
          </a:p>
        </p:txBody>
      </p:sp>
      <p:sp>
        <p:nvSpPr>
          <p:cNvPr id="41" name="Rounded Rectangle 40"/>
          <p:cNvSpPr/>
          <p:nvPr/>
        </p:nvSpPr>
        <p:spPr>
          <a:xfrm>
            <a:off x="6645668" y="5826816"/>
            <a:ext cx="2967268" cy="668181"/>
          </a:xfrm>
          <a:prstGeom prst="roundRect">
            <a:avLst/>
          </a:prstGeom>
          <a:solidFill>
            <a:schemeClr val="bg1">
              <a:lumMod val="85000"/>
            </a:schemeClr>
          </a:solidFill>
          <a:ln w="28575">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numCol="2" spcCol="182880" rtlCol="0" anchor="ctr"/>
          <a:lstStyle/>
          <a:p>
            <a:r>
              <a:rPr lang="de" sz="1000" dirty="0">
                <a:solidFill>
                  <a:schemeClr val="tx1"/>
                </a:solidFill>
                <a:latin typeface="Century Gothic" charset="0"/>
                <a:ea typeface="Century Gothic" charset="0"/>
                <a:cs typeface="Century Gothic" charset="0"/>
              </a:rPr>
              <a:t>• Aufgabe 1</a:t>
            </a:r>
          </a:p>
          <a:p>
            <a:r>
              <a:rPr lang="de" sz="1000" dirty="0">
                <a:solidFill>
                  <a:schemeClr val="tx1"/>
                </a:solidFill>
                <a:latin typeface="Century Gothic" charset="0"/>
                <a:ea typeface="Century Gothic" charset="0"/>
                <a:cs typeface="Century Gothic" charset="0"/>
              </a:rPr>
              <a:t>• Aufgabe 2</a:t>
            </a:r>
          </a:p>
          <a:p>
            <a:r>
              <a:rPr lang="de" sz="1000" dirty="0">
                <a:solidFill>
                  <a:schemeClr val="tx1"/>
                </a:solidFill>
                <a:latin typeface="Century Gothic" charset="0"/>
                <a:ea typeface="Century Gothic" charset="0"/>
                <a:cs typeface="Century Gothic" charset="0"/>
              </a:rPr>
              <a:t>• Aufgabe 3</a:t>
            </a:r>
          </a:p>
          <a:p>
            <a:r>
              <a:rPr lang="de" sz="1000" dirty="0">
                <a:solidFill>
                  <a:schemeClr val="tx1"/>
                </a:solidFill>
                <a:latin typeface="Century Gothic" charset="0"/>
                <a:ea typeface="Century Gothic" charset="0"/>
                <a:cs typeface="Century Gothic" charset="0"/>
              </a:rPr>
              <a:t>• Aufgabe 4</a:t>
            </a:r>
          </a:p>
        </p:txBody>
      </p:sp>
      <p:sp>
        <p:nvSpPr>
          <p:cNvPr id="42" name="Rounded Rectangle 41"/>
          <p:cNvSpPr/>
          <p:nvPr/>
        </p:nvSpPr>
        <p:spPr>
          <a:xfrm>
            <a:off x="9693417" y="5826815"/>
            <a:ext cx="1885558" cy="668181"/>
          </a:xfrm>
          <a:prstGeom prst="roundRect">
            <a:avLst/>
          </a:prstGeom>
          <a:solidFill>
            <a:schemeClr val="bg1">
              <a:lumMod val="85000"/>
            </a:schemeClr>
          </a:solidFill>
          <a:ln w="28575">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numCol="2" spcCol="182880" rtlCol="0" anchor="ctr"/>
          <a:lstStyle/>
          <a:p>
            <a:r>
              <a:rPr lang="de" sz="1000" dirty="0">
                <a:solidFill>
                  <a:schemeClr val="tx1"/>
                </a:solidFill>
                <a:latin typeface="Century Gothic" charset="0"/>
                <a:ea typeface="Century Gothic" charset="0"/>
                <a:cs typeface="Century Gothic" charset="0"/>
              </a:rPr>
              <a:t>• Aufgabe 1</a:t>
            </a:r>
          </a:p>
          <a:p>
            <a:r>
              <a:rPr lang="de" sz="1000" dirty="0">
                <a:solidFill>
                  <a:schemeClr val="tx1"/>
                </a:solidFill>
                <a:latin typeface="Century Gothic" charset="0"/>
                <a:ea typeface="Century Gothic" charset="0"/>
                <a:cs typeface="Century Gothic" charset="0"/>
              </a:rPr>
              <a:t>• Aufgabe 2</a:t>
            </a:r>
          </a:p>
          <a:p>
            <a:r>
              <a:rPr lang="de" sz="1000" dirty="0">
                <a:solidFill>
                  <a:schemeClr val="tx1"/>
                </a:solidFill>
                <a:latin typeface="Century Gothic" charset="0"/>
                <a:ea typeface="Century Gothic" charset="0"/>
                <a:cs typeface="Century Gothic" charset="0"/>
              </a:rPr>
              <a:t>• Aufgabe 3</a:t>
            </a:r>
          </a:p>
          <a:p>
            <a:r>
              <a:rPr lang="de" sz="1000" dirty="0">
                <a:solidFill>
                  <a:schemeClr val="tx1"/>
                </a:solidFill>
                <a:latin typeface="Century Gothic" charset="0"/>
                <a:ea typeface="Century Gothic" charset="0"/>
                <a:cs typeface="Century Gothic" charset="0"/>
              </a:rPr>
              <a:t>• Aufgabe 4</a:t>
            </a:r>
          </a:p>
        </p:txBody>
      </p:sp>
      <p:sp>
        <p:nvSpPr>
          <p:cNvPr id="47" name="Rectangle 46"/>
          <p:cNvSpPr/>
          <p:nvPr/>
        </p:nvSpPr>
        <p:spPr>
          <a:xfrm>
            <a:off x="257677" y="1949172"/>
            <a:ext cx="11728378" cy="292388"/>
          </a:xfrm>
          <a:prstGeom prst="rect">
            <a:avLst/>
          </a:prstGeom>
        </p:spPr>
        <p:txBody>
          <a:bodyPr wrap="square">
            <a:spAutoFit/>
          </a:bodyPr>
          <a:lstStyle/>
          <a:p>
            <a:r>
              <a:rPr lang="de" sz="1300" b="1" dirty="0">
                <a:effectLst>
                  <a:glow rad="63500">
                    <a:schemeClr val="bg1">
                      <a:alpha val="40000"/>
                    </a:schemeClr>
                  </a:glow>
                </a:effectLst>
                <a:latin typeface="Century Gothic" charset="0"/>
                <a:ea typeface="Century Gothic" charset="0"/>
                <a:cs typeface="Century Gothic" charset="0"/>
              </a:rPr>
              <a:t>MANAGEMENT</a:t>
            </a:r>
            <a:endParaRPr lang="en-US" sz="1300" b="1" dirty="0">
              <a:effectLst>
                <a:glow rad="63500">
                  <a:schemeClr val="bg1">
                    <a:alpha val="40000"/>
                  </a:schemeClr>
                </a:glow>
              </a:effectLst>
            </a:endParaRPr>
          </a:p>
        </p:txBody>
      </p:sp>
      <p:sp>
        <p:nvSpPr>
          <p:cNvPr id="48" name="Rectangle 47"/>
          <p:cNvSpPr/>
          <p:nvPr/>
        </p:nvSpPr>
        <p:spPr>
          <a:xfrm>
            <a:off x="257677" y="3111746"/>
            <a:ext cx="11728378" cy="292388"/>
          </a:xfrm>
          <a:prstGeom prst="rect">
            <a:avLst/>
          </a:prstGeom>
        </p:spPr>
        <p:txBody>
          <a:bodyPr wrap="square">
            <a:spAutoFit/>
          </a:bodyPr>
          <a:lstStyle/>
          <a:p>
            <a:r>
              <a:rPr lang="de" sz="1300" b="1" dirty="0">
                <a:solidFill>
                  <a:schemeClr val="tx1"/>
                </a:solidFill>
                <a:effectLst>
                  <a:glow rad="63500">
                    <a:schemeClr val="bg1">
                      <a:alpha val="40000"/>
                    </a:schemeClr>
                  </a:glow>
                </a:effectLst>
                <a:latin typeface="Century Gothic" charset="0"/>
                <a:ea typeface="Century Gothic" charset="0"/>
                <a:cs typeface="Century Gothic" charset="0"/>
              </a:rPr>
              <a:t>STRATEGIE</a:t>
            </a:r>
            <a:endParaRPr lang="en-US" sz="1300" b="1" dirty="0">
              <a:effectLst>
                <a:glow rad="63500">
                  <a:schemeClr val="bg1">
                    <a:alpha val="40000"/>
                  </a:schemeClr>
                </a:glow>
              </a:effectLst>
            </a:endParaRPr>
          </a:p>
        </p:txBody>
      </p:sp>
      <p:sp>
        <p:nvSpPr>
          <p:cNvPr id="49" name="Rectangle 48"/>
          <p:cNvSpPr/>
          <p:nvPr/>
        </p:nvSpPr>
        <p:spPr>
          <a:xfrm>
            <a:off x="257677" y="4284398"/>
            <a:ext cx="11728378" cy="292388"/>
          </a:xfrm>
          <a:prstGeom prst="rect">
            <a:avLst/>
          </a:prstGeom>
        </p:spPr>
        <p:txBody>
          <a:bodyPr wrap="square">
            <a:spAutoFit/>
          </a:bodyPr>
          <a:lstStyle/>
          <a:p>
            <a:r>
              <a:rPr lang="de" sz="1300" b="1" dirty="0">
                <a:solidFill>
                  <a:schemeClr val="tx1"/>
                </a:solidFill>
                <a:effectLst>
                  <a:glow rad="63500">
                    <a:schemeClr val="bg1">
                      <a:alpha val="40000"/>
                    </a:schemeClr>
                  </a:glow>
                </a:effectLst>
                <a:latin typeface="Century Gothic" charset="0"/>
                <a:ea typeface="Century Gothic" charset="0"/>
                <a:cs typeface="Century Gothic" charset="0"/>
              </a:rPr>
              <a:t>PERSONAL- / PROZESS- / TECHNOLOGIEREVISIONEN</a:t>
            </a:r>
            <a:endParaRPr lang="en-US" sz="1300" b="1" dirty="0">
              <a:effectLst>
                <a:glow rad="63500">
                  <a:schemeClr val="bg1">
                    <a:alpha val="40000"/>
                  </a:schemeClr>
                </a:glow>
              </a:effectLst>
            </a:endParaRPr>
          </a:p>
        </p:txBody>
      </p:sp>
      <p:sp>
        <p:nvSpPr>
          <p:cNvPr id="50" name="Rectangle 49"/>
          <p:cNvSpPr/>
          <p:nvPr/>
        </p:nvSpPr>
        <p:spPr>
          <a:xfrm>
            <a:off x="257677" y="5431812"/>
            <a:ext cx="11728378" cy="292388"/>
          </a:xfrm>
          <a:prstGeom prst="rect">
            <a:avLst/>
          </a:prstGeom>
        </p:spPr>
        <p:txBody>
          <a:bodyPr wrap="square">
            <a:spAutoFit/>
          </a:bodyPr>
          <a:lstStyle/>
          <a:p>
            <a:r>
              <a:rPr lang="de" sz="1300" b="1" dirty="0">
                <a:solidFill>
                  <a:schemeClr val="tx1"/>
                </a:solidFill>
                <a:effectLst>
                  <a:glow rad="63500">
                    <a:schemeClr val="bg1">
                      <a:alpha val="40000"/>
                    </a:schemeClr>
                  </a:glow>
                </a:effectLst>
                <a:latin typeface="Century Gothic" charset="0"/>
                <a:ea typeface="Century Gothic" charset="0"/>
                <a:cs typeface="Century Gothic" charset="0"/>
              </a:rPr>
              <a:t>INTERESSENVERTRETER</a:t>
            </a:r>
            <a:endParaRPr lang="en-US" sz="1300" b="1" dirty="0">
              <a:effectLst>
                <a:glow rad="63500">
                  <a:schemeClr val="bg1">
                    <a:alpha val="40000"/>
                  </a:schemeClr>
                </a:glow>
              </a:effectLst>
            </a:endParaRPr>
          </a:p>
        </p:txBody>
      </p:sp>
      <p:sp>
        <p:nvSpPr>
          <p:cNvPr id="43" name="Rounded Rectangle 42"/>
          <p:cNvSpPr/>
          <p:nvPr/>
        </p:nvSpPr>
        <p:spPr>
          <a:xfrm>
            <a:off x="743003" y="2343133"/>
            <a:ext cx="3755803" cy="668181"/>
          </a:xfrm>
          <a:prstGeom prst="roundRect">
            <a:avLst/>
          </a:prstGeom>
          <a:solidFill>
            <a:schemeClr val="bg1">
              <a:lumMod val="95000"/>
            </a:schemeClr>
          </a:solidFill>
          <a:ln w="28575">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numCol="2" spcCol="182880" rtlCol="0" anchor="ctr"/>
          <a:lstStyle/>
          <a:p>
            <a:r>
              <a:rPr lang="de" sz="1000" dirty="0">
                <a:solidFill>
                  <a:schemeClr val="tx1"/>
                </a:solidFill>
                <a:latin typeface="Century Gothic" charset="0"/>
                <a:ea typeface="Century Gothic" charset="0"/>
                <a:cs typeface="Century Gothic" charset="0"/>
              </a:rPr>
              <a:t>• 2-spaltige Aufgabentextfelder</a:t>
            </a:r>
          </a:p>
          <a:p>
            <a:r>
              <a:rPr lang="de" sz="1000" dirty="0">
                <a:solidFill>
                  <a:schemeClr val="tx1"/>
                </a:solidFill>
                <a:latin typeface="Century Gothic" charset="0"/>
                <a:ea typeface="Century Gothic" charset="0"/>
                <a:cs typeface="Century Gothic" charset="0"/>
              </a:rPr>
              <a:t>• Aufgabe 2</a:t>
            </a:r>
          </a:p>
          <a:p>
            <a:r>
              <a:rPr lang="de" sz="1000" dirty="0">
                <a:solidFill>
                  <a:schemeClr val="tx1"/>
                </a:solidFill>
                <a:latin typeface="Century Gothic" charset="0"/>
                <a:ea typeface="Century Gothic" charset="0"/>
                <a:cs typeface="Century Gothic" charset="0"/>
              </a:rPr>
              <a:t>• Aufgabe 3</a:t>
            </a:r>
          </a:p>
          <a:p>
            <a:r>
              <a:rPr lang="de" sz="1000" dirty="0">
                <a:solidFill>
                  <a:schemeClr val="tx1"/>
                </a:solidFill>
                <a:latin typeface="Century Gothic" charset="0"/>
                <a:ea typeface="Century Gothic" charset="0"/>
                <a:cs typeface="Century Gothic" charset="0"/>
              </a:rPr>
              <a:t>• Aufgabe 4</a:t>
            </a:r>
          </a:p>
          <a:p>
            <a:r>
              <a:rPr lang="de" sz="1000" dirty="0">
                <a:solidFill>
                  <a:schemeClr val="tx1"/>
                </a:solidFill>
                <a:latin typeface="Century Gothic" charset="0"/>
                <a:ea typeface="Century Gothic" charset="0"/>
                <a:cs typeface="Century Gothic" charset="0"/>
              </a:rPr>
              <a:t>• Aufgabe 5</a:t>
            </a:r>
          </a:p>
        </p:txBody>
      </p:sp>
      <p:sp>
        <p:nvSpPr>
          <p:cNvPr id="44" name="Rounded Rectangle 43"/>
          <p:cNvSpPr/>
          <p:nvPr/>
        </p:nvSpPr>
        <p:spPr>
          <a:xfrm>
            <a:off x="4579286" y="2343133"/>
            <a:ext cx="1984625" cy="668181"/>
          </a:xfrm>
          <a:prstGeom prst="roundRect">
            <a:avLst/>
          </a:prstGeom>
          <a:solidFill>
            <a:schemeClr val="bg1">
              <a:lumMod val="95000"/>
            </a:schemeClr>
          </a:solidFill>
          <a:ln w="28575">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numCol="2" spcCol="182880" rtlCol="0" anchor="ctr"/>
          <a:lstStyle/>
          <a:p>
            <a:r>
              <a:rPr lang="de" sz="1000" dirty="0">
                <a:solidFill>
                  <a:schemeClr val="tx1"/>
                </a:solidFill>
                <a:latin typeface="Century Gothic" charset="0"/>
                <a:ea typeface="Century Gothic" charset="0"/>
                <a:cs typeface="Century Gothic" charset="0"/>
              </a:rPr>
              <a:t>• Aufgabe 1</a:t>
            </a:r>
          </a:p>
          <a:p>
            <a:r>
              <a:rPr lang="de" sz="1000" dirty="0">
                <a:solidFill>
                  <a:schemeClr val="tx1"/>
                </a:solidFill>
                <a:latin typeface="Century Gothic" charset="0"/>
                <a:ea typeface="Century Gothic" charset="0"/>
                <a:cs typeface="Century Gothic" charset="0"/>
              </a:rPr>
              <a:t>• Aufgabe 2</a:t>
            </a:r>
          </a:p>
          <a:p>
            <a:r>
              <a:rPr lang="de" sz="1000" dirty="0">
                <a:solidFill>
                  <a:schemeClr val="tx1"/>
                </a:solidFill>
                <a:latin typeface="Century Gothic" charset="0"/>
                <a:ea typeface="Century Gothic" charset="0"/>
                <a:cs typeface="Century Gothic" charset="0"/>
              </a:rPr>
              <a:t>• Aufgabe 3</a:t>
            </a:r>
          </a:p>
          <a:p>
            <a:r>
              <a:rPr lang="de" sz="1000" dirty="0">
                <a:solidFill>
                  <a:schemeClr val="tx1"/>
                </a:solidFill>
                <a:latin typeface="Century Gothic" charset="0"/>
                <a:ea typeface="Century Gothic" charset="0"/>
                <a:cs typeface="Century Gothic" charset="0"/>
              </a:rPr>
              <a:t>• Aufgabe 4</a:t>
            </a:r>
          </a:p>
          <a:p>
            <a:r>
              <a:rPr lang="de" sz="1000" dirty="0">
                <a:solidFill>
                  <a:schemeClr val="tx1"/>
                </a:solidFill>
                <a:latin typeface="Century Gothic" charset="0"/>
                <a:ea typeface="Century Gothic" charset="0"/>
                <a:cs typeface="Century Gothic" charset="0"/>
              </a:rPr>
              <a:t>• Aufgabe 5</a:t>
            </a:r>
          </a:p>
        </p:txBody>
      </p:sp>
      <p:sp>
        <p:nvSpPr>
          <p:cNvPr id="45" name="Rounded Rectangle 44"/>
          <p:cNvSpPr/>
          <p:nvPr/>
        </p:nvSpPr>
        <p:spPr>
          <a:xfrm>
            <a:off x="6644392" y="2343134"/>
            <a:ext cx="2967268" cy="668181"/>
          </a:xfrm>
          <a:prstGeom prst="roundRect">
            <a:avLst/>
          </a:prstGeom>
          <a:solidFill>
            <a:schemeClr val="bg1">
              <a:lumMod val="95000"/>
            </a:schemeClr>
          </a:solidFill>
          <a:ln w="28575">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numCol="2" spcCol="182880" rtlCol="0" anchor="ctr"/>
          <a:lstStyle/>
          <a:p>
            <a:r>
              <a:rPr lang="de" sz="1000" dirty="0">
                <a:solidFill>
                  <a:schemeClr val="tx1"/>
                </a:solidFill>
                <a:latin typeface="Century Gothic" charset="0"/>
                <a:ea typeface="Century Gothic" charset="0"/>
                <a:cs typeface="Century Gothic" charset="0"/>
              </a:rPr>
              <a:t>• Aufgabe 1</a:t>
            </a:r>
          </a:p>
          <a:p>
            <a:r>
              <a:rPr lang="de" sz="1000" dirty="0">
                <a:solidFill>
                  <a:schemeClr val="tx1"/>
                </a:solidFill>
                <a:latin typeface="Century Gothic" charset="0"/>
                <a:ea typeface="Century Gothic" charset="0"/>
                <a:cs typeface="Century Gothic" charset="0"/>
              </a:rPr>
              <a:t>• Aufgabe 2</a:t>
            </a:r>
          </a:p>
          <a:p>
            <a:r>
              <a:rPr lang="de" sz="1000" dirty="0">
                <a:solidFill>
                  <a:schemeClr val="tx1"/>
                </a:solidFill>
                <a:latin typeface="Century Gothic" charset="0"/>
                <a:ea typeface="Century Gothic" charset="0"/>
                <a:cs typeface="Century Gothic" charset="0"/>
              </a:rPr>
              <a:t>• Aufgabe 3</a:t>
            </a:r>
          </a:p>
          <a:p>
            <a:r>
              <a:rPr lang="de" sz="1000" dirty="0">
                <a:solidFill>
                  <a:schemeClr val="tx1"/>
                </a:solidFill>
                <a:latin typeface="Century Gothic" charset="0"/>
                <a:ea typeface="Century Gothic" charset="0"/>
                <a:cs typeface="Century Gothic" charset="0"/>
              </a:rPr>
              <a:t>• Aufgabe 4</a:t>
            </a:r>
          </a:p>
        </p:txBody>
      </p:sp>
      <p:sp>
        <p:nvSpPr>
          <p:cNvPr id="46" name="Rounded Rectangle 45"/>
          <p:cNvSpPr/>
          <p:nvPr/>
        </p:nvSpPr>
        <p:spPr>
          <a:xfrm>
            <a:off x="9692141" y="2343133"/>
            <a:ext cx="1885558" cy="668181"/>
          </a:xfrm>
          <a:prstGeom prst="roundRect">
            <a:avLst/>
          </a:prstGeom>
          <a:solidFill>
            <a:schemeClr val="bg1">
              <a:lumMod val="95000"/>
            </a:schemeClr>
          </a:solidFill>
          <a:ln w="28575">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numCol="2" spcCol="182880" rtlCol="0" anchor="ctr"/>
          <a:lstStyle/>
          <a:p>
            <a:r>
              <a:rPr lang="de" sz="1000" dirty="0">
                <a:solidFill>
                  <a:schemeClr val="tx1"/>
                </a:solidFill>
                <a:latin typeface="Century Gothic" charset="0"/>
                <a:ea typeface="Century Gothic" charset="0"/>
                <a:cs typeface="Century Gothic" charset="0"/>
              </a:rPr>
              <a:t>• Aufgabe 1</a:t>
            </a:r>
          </a:p>
          <a:p>
            <a:r>
              <a:rPr lang="de" sz="1000" dirty="0">
                <a:solidFill>
                  <a:schemeClr val="tx1"/>
                </a:solidFill>
                <a:latin typeface="Century Gothic" charset="0"/>
                <a:ea typeface="Century Gothic" charset="0"/>
                <a:cs typeface="Century Gothic" charset="0"/>
              </a:rPr>
              <a:t>• Aufgabe 2</a:t>
            </a:r>
          </a:p>
          <a:p>
            <a:r>
              <a:rPr lang="de" sz="1000" dirty="0">
                <a:solidFill>
                  <a:schemeClr val="tx1"/>
                </a:solidFill>
                <a:latin typeface="Century Gothic" charset="0"/>
                <a:ea typeface="Century Gothic" charset="0"/>
                <a:cs typeface="Century Gothic" charset="0"/>
              </a:rPr>
              <a:t>• Aufgabe 3</a:t>
            </a:r>
          </a:p>
          <a:p>
            <a:r>
              <a:rPr lang="de" sz="1000" dirty="0">
                <a:solidFill>
                  <a:schemeClr val="tx1"/>
                </a:solidFill>
                <a:latin typeface="Century Gothic" charset="0"/>
                <a:ea typeface="Century Gothic" charset="0"/>
                <a:cs typeface="Century Gothic" charset="0"/>
              </a:rPr>
              <a:t>• Aufgabe 4</a:t>
            </a:r>
          </a:p>
        </p:txBody>
      </p:sp>
      <p:sp>
        <p:nvSpPr>
          <p:cNvPr id="51" name="Rounded Rectangle 50"/>
          <p:cNvSpPr/>
          <p:nvPr/>
        </p:nvSpPr>
        <p:spPr>
          <a:xfrm>
            <a:off x="743003" y="3518919"/>
            <a:ext cx="3755803" cy="668181"/>
          </a:xfrm>
          <a:prstGeom prst="roundRect">
            <a:avLst/>
          </a:prstGeom>
          <a:solidFill>
            <a:schemeClr val="bg1">
              <a:lumMod val="85000"/>
            </a:schemeClr>
          </a:solidFill>
          <a:ln w="28575">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 sz="1000" dirty="0">
                <a:solidFill>
                  <a:schemeClr val="tx1"/>
                </a:solidFill>
                <a:latin typeface="Century Gothic" charset="0"/>
                <a:ea typeface="Century Gothic" charset="0"/>
                <a:cs typeface="Century Gothic" charset="0"/>
              </a:rPr>
              <a:t>• 1-spaltige Aufgabentextfelder</a:t>
            </a:r>
          </a:p>
          <a:p>
            <a:r>
              <a:rPr lang="de" sz="1000" dirty="0">
                <a:solidFill>
                  <a:schemeClr val="tx1"/>
                </a:solidFill>
                <a:latin typeface="Century Gothic" charset="0"/>
                <a:ea typeface="Century Gothic" charset="0"/>
                <a:cs typeface="Century Gothic" charset="0"/>
              </a:rPr>
              <a:t>• Aufgabe 2</a:t>
            </a:r>
          </a:p>
        </p:txBody>
      </p:sp>
      <p:sp>
        <p:nvSpPr>
          <p:cNvPr id="52" name="Rounded Rectangle 51"/>
          <p:cNvSpPr/>
          <p:nvPr/>
        </p:nvSpPr>
        <p:spPr>
          <a:xfrm>
            <a:off x="4579286" y="3518919"/>
            <a:ext cx="1984625" cy="668181"/>
          </a:xfrm>
          <a:prstGeom prst="roundRect">
            <a:avLst/>
          </a:prstGeom>
          <a:solidFill>
            <a:schemeClr val="bg1">
              <a:lumMod val="85000"/>
            </a:schemeClr>
          </a:solidFill>
          <a:ln w="28575">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 sz="1000" dirty="0">
                <a:solidFill>
                  <a:schemeClr val="tx1"/>
                </a:solidFill>
                <a:latin typeface="Century Gothic" charset="0"/>
                <a:ea typeface="Century Gothic" charset="0"/>
                <a:cs typeface="Century Gothic" charset="0"/>
              </a:rPr>
              <a:t>• Aufgabe 1</a:t>
            </a:r>
          </a:p>
          <a:p>
            <a:r>
              <a:rPr lang="de" sz="1000" dirty="0">
                <a:solidFill>
                  <a:schemeClr val="tx1"/>
                </a:solidFill>
                <a:latin typeface="Century Gothic" charset="0"/>
                <a:ea typeface="Century Gothic" charset="0"/>
                <a:cs typeface="Century Gothic" charset="0"/>
              </a:rPr>
              <a:t>• Aufgabe 2</a:t>
            </a:r>
          </a:p>
          <a:p>
            <a:r>
              <a:rPr lang="de" sz="1000" dirty="0">
                <a:solidFill>
                  <a:schemeClr val="tx1"/>
                </a:solidFill>
                <a:latin typeface="Century Gothic" charset="0"/>
                <a:ea typeface="Century Gothic" charset="0"/>
                <a:cs typeface="Century Gothic" charset="0"/>
              </a:rPr>
              <a:t>• Aufgabe 3</a:t>
            </a:r>
          </a:p>
        </p:txBody>
      </p:sp>
      <p:sp>
        <p:nvSpPr>
          <p:cNvPr id="53" name="Rounded Rectangle 52"/>
          <p:cNvSpPr/>
          <p:nvPr/>
        </p:nvSpPr>
        <p:spPr>
          <a:xfrm>
            <a:off x="6644392" y="3518918"/>
            <a:ext cx="2967268" cy="668181"/>
          </a:xfrm>
          <a:prstGeom prst="roundRect">
            <a:avLst/>
          </a:prstGeom>
          <a:solidFill>
            <a:schemeClr val="bg1">
              <a:lumMod val="85000"/>
            </a:schemeClr>
          </a:solidFill>
          <a:ln w="28575">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 sz="1000" dirty="0">
                <a:solidFill>
                  <a:schemeClr val="tx1"/>
                </a:solidFill>
                <a:latin typeface="Century Gothic" charset="0"/>
                <a:ea typeface="Century Gothic" charset="0"/>
                <a:cs typeface="Century Gothic" charset="0"/>
              </a:rPr>
              <a:t>• Aufgabe 1</a:t>
            </a:r>
          </a:p>
          <a:p>
            <a:r>
              <a:rPr lang="de" sz="1000" dirty="0">
                <a:solidFill>
                  <a:schemeClr val="tx1"/>
                </a:solidFill>
                <a:latin typeface="Century Gothic" charset="0"/>
                <a:ea typeface="Century Gothic" charset="0"/>
                <a:cs typeface="Century Gothic" charset="0"/>
              </a:rPr>
              <a:t>• Aufgabe 2</a:t>
            </a:r>
          </a:p>
          <a:p>
            <a:r>
              <a:rPr lang="de" sz="1000" dirty="0">
                <a:solidFill>
                  <a:schemeClr val="tx1"/>
                </a:solidFill>
                <a:latin typeface="Century Gothic" charset="0"/>
                <a:ea typeface="Century Gothic" charset="0"/>
                <a:cs typeface="Century Gothic" charset="0"/>
              </a:rPr>
              <a:t>• Aufgabe 3</a:t>
            </a:r>
          </a:p>
        </p:txBody>
      </p:sp>
      <p:sp>
        <p:nvSpPr>
          <p:cNvPr id="54" name="Rounded Rectangle 53"/>
          <p:cNvSpPr/>
          <p:nvPr/>
        </p:nvSpPr>
        <p:spPr>
          <a:xfrm>
            <a:off x="9692141" y="3518917"/>
            <a:ext cx="1885558" cy="668181"/>
          </a:xfrm>
          <a:prstGeom prst="roundRect">
            <a:avLst/>
          </a:prstGeom>
          <a:solidFill>
            <a:schemeClr val="bg1">
              <a:lumMod val="85000"/>
            </a:schemeClr>
          </a:solidFill>
          <a:ln w="28575">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 sz="1000" dirty="0">
                <a:solidFill>
                  <a:schemeClr val="tx1"/>
                </a:solidFill>
                <a:latin typeface="Century Gothic" charset="0"/>
                <a:ea typeface="Century Gothic" charset="0"/>
                <a:cs typeface="Century Gothic" charset="0"/>
              </a:rPr>
              <a:t>• Aufgabe 1</a:t>
            </a:r>
          </a:p>
          <a:p>
            <a:r>
              <a:rPr lang="de" sz="1000" dirty="0">
                <a:solidFill>
                  <a:schemeClr val="tx1"/>
                </a:solidFill>
                <a:latin typeface="Century Gothic" charset="0"/>
                <a:ea typeface="Century Gothic" charset="0"/>
                <a:cs typeface="Century Gothic" charset="0"/>
              </a:rPr>
              <a:t>• Aufgabe 2</a:t>
            </a:r>
          </a:p>
        </p:txBody>
      </p:sp>
    </p:spTree>
    <p:extLst>
      <p:ext uri="{BB962C8B-B14F-4D97-AF65-F5344CB8AC3E}">
        <p14:creationId xmlns:p14="http://schemas.microsoft.com/office/powerpoint/2010/main" val="1231846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95000"/>
                <a:alpha val="40000"/>
              </a:schemeClr>
            </a:gs>
            <a:gs pos="100000">
              <a:schemeClr val="bg1">
                <a:lumMod val="65000"/>
              </a:schemeClr>
            </a:gs>
          </a:gsLst>
          <a:lin ang="13500000" scaled="1"/>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28369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283692">
                <a:tc>
                  <a:txBody>
                    <a:bodyPr/>
                    <a:lstStyle/>
                    <a:p>
                      <a:pPr marL="0" marR="0" algn="ctr">
                        <a:spcBef>
                          <a:spcPts val="0"/>
                        </a:spcBef>
                        <a:spcAft>
                          <a:spcPts val="0"/>
                        </a:spcAft>
                      </a:pPr>
                      <a:r>
                        <a:rPr lang="de" sz="1600" b="1" dirty="0">
                          <a:solidFill>
                            <a:schemeClr val="tx1"/>
                          </a:solidFill>
                          <a:effectLst/>
                          <a:latin typeface="Century Gothic" panose="020B0502020202020204" pitchFamily="34" charset="0"/>
                        </a:rPr>
                        <a:t>VERZICHTSERKLÄRUNG</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de" sz="1400" b="0" dirty="0">
                          <a:solidFill>
                            <a:schemeClr val="tx1"/>
                          </a:solidFill>
                          <a:effectLst/>
                          <a:latin typeface="Century Gothic" panose="020B0502020202020204" pitchFamily="34" charset="0"/>
                        </a:rPr>
                        <a:t>Alle Artikel, Vorlagen oder Informationen, die von Smartsheet auf der Website bereitgestellt werden, dienen nur als Referenz. Obwohl wir uns bemühen, die Informationen auf dem neuesten Stand und korrekt zu halten, geben wir keine Zusicherungen oder Gewährleistungen jeglicher Art, weder ausdrücklich noch stillschweigend, über die Vollständigkeit, Genauigkeit, Zuverlässigkeit, Eignung oder Verfügbarkeit in Bezug auf die Website oder die auf der Website enthaltenen Informationen, Artikel, Vorlagen oder zugehörigen Grafiken. Jegliches Vertrauen, das Sie auf solche Informationen setzen, erfolgt daher ausschließlich auf Ihr eigenes Risiko.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14852838"/>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T-Strategy-Roadmap-Template_POWERPOINT" id="{43E6BFE9-852A-5D44-BBC6-19E37BF17908}" vid="{B19DCBED-0D23-6448-9741-83DBF33BB0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IT-Strategy-Roadmap-Template-PowerPoint</Template>
  <TotalTime>1</TotalTime>
  <Words>321</Words>
  <Application>Microsoft Macintosh PowerPoint</Application>
  <PresentationFormat>Widescreen</PresentationFormat>
  <Paragraphs>87</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Alexandra Ragazhinskaya</dc:creator>
  <cp:lastModifiedBy>Jason Flores</cp:lastModifiedBy>
  <cp:revision>3</cp:revision>
  <cp:lastPrinted>2018-08-26T22:04:49Z</cp:lastPrinted>
  <dcterms:created xsi:type="dcterms:W3CDTF">2018-08-29T16:11:16Z</dcterms:created>
  <dcterms:modified xsi:type="dcterms:W3CDTF">2022-04-11T22:17:51Z</dcterms:modified>
</cp:coreProperties>
</file>