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ZUSAMMENFASSUNG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4400" dirty="0">
                <a:latin typeface="Century Gothic" panose="020B0502020202020204" pitchFamily="34" charset="0"/>
              </a:rPr>
              <a:t>IHR FIRMENNAME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DEIN</a:t>
            </a:r>
          </a:p>
          <a:p>
            <a:pPr algn="ctr"/>
            <a:r>
              <a:rPr lang="de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" sz="5400" dirty="0">
                <a:latin typeface="Century Gothic" panose="020B0502020202020204" pitchFamily="34" charset="0"/>
              </a:rPr>
              <a:t>PROJEKTTITEL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</a:rPr>
              <a:t>INTERESSENVERTRETER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</a:rPr>
              <a:t>PROJEKTÜBERSICHT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</a:rPr>
              <a:t>ZIELE / ANNAHMEN / ERFOLGSMESSUNGEN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WETTBEWERBSVORSPRUNG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</a:rPr>
              <a:t>RISIKOFAKTOREN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</a:rPr>
              <a:t>MEILENSTEINE DES PROJEKTS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DOKUMENTATION + REPORTING / PROJEKTKOSTEN + RESSOURCENSCHÄTZUNG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SCHLUSSFOLGERUNG UND KOMMENTARE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INTERESSENVERTRETER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dirty="0">
                          <a:effectLst/>
                          <a:latin typeface="Century Gothic" panose="020B0502020202020204" pitchFamily="34" charset="0"/>
                        </a:rPr>
                        <a:t>PROJEKTSPONSOR Kommissionierung und Champions-Projekt; bietet Vision und Richtung; übernimmt Verantwortung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dirty="0">
                          <a:effectLst/>
                          <a:latin typeface="Century Gothic" panose="020B0502020202020204" pitchFamily="34" charset="0"/>
                        </a:rPr>
                        <a:t>FINANZIERUNGSSPONSOR Person/Abteilung, die das erforderliche Budget erhält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dirty="0">
                          <a:effectLst/>
                          <a:latin typeface="Century Gothic" panose="020B0502020202020204" pitchFamily="34" charset="0"/>
                        </a:rPr>
                        <a:t>PROJEKTINHABER Bestätigt die Notwendigkeit des Projekts und validiert die Ziele; Bietet Spezifikationen, Überwachung und Gesamtbereitstellung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dirty="0">
                          <a:effectLst/>
                          <a:latin typeface="Century Gothic" panose="020B0502020202020204" pitchFamily="34" charset="0"/>
                        </a:rPr>
                        <a:t>PROPOSAL FACILITATOR Unterstützung bei der Angebotserstellung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WEITERE STAKEHOLDER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NAME DES INTERESSENZIELLERS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ROLLE DER STAKEHOLDER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PROJEKTÜBERSICHT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PROJEKTÜBERSICHT</a:t>
            </a:r>
          </a:p>
          <a:p>
            <a:pPr>
              <a:spcAft>
                <a:spcPts val="1200"/>
              </a:spcAft>
            </a:pPr>
            <a:r>
              <a:rPr lang="de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Absatzbeschreibung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Aufzählungspunkt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Aufzählungspunkt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" sz="1600" dirty="0">
                <a:latin typeface="Century Gothic" panose="020B0502020202020204" pitchFamily="34" charset="0"/>
              </a:rPr>
              <a:t>Aufzählungspunkt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ZIELE / ANNAHMEN / ERFOLGSMESSUNGEN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ZIELE / ZWECK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ANNAHMEN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ERFOLGSMESSUNGEN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WETTBEWERBSVORSPRUNG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WETTBEWERBSVORTEIL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Attribut drei</a:t>
            </a:r>
          </a:p>
          <a:p>
            <a:pPr>
              <a:spcAft>
                <a:spcPts val="1200"/>
              </a:spcAft>
            </a:pPr>
            <a:r>
              <a:rPr lang="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Wir haben diese Determinantenattribute aus mehreren Gründen ausgewählt: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Beispiel für ein Attribut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[Wenn nicht dieses Beispiel, dann Grund 1]</a:t>
            </a:r>
          </a:p>
          <a:p>
            <a:pPr lvl="1">
              <a:spcAft>
                <a:spcPts val="1200"/>
              </a:spcAft>
            </a:pPr>
            <a:r>
              <a:rPr lang="de" sz="1600" dirty="0">
                <a:latin typeface="Century Gothic" panose="020B0502020202020204" pitchFamily="34" charset="0"/>
              </a:rPr>
              <a:t>[Grund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RISIKOFAKTOREN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INDUSTRIE + MARKTRISIKEN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HAUSHALTSPOLITISCHE RISIKEN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MEILENSTEIN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GEPLANTER ABSCHLUSSTERMIN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VORAUSSICHTLICHER FERTIGSTELLUNGSTERMIN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MEILENSTEINE DES PROJEKTS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DOKUMENTATION + REPORTING / PROJEKTKOSTEN + RESSOURCENSCHÄTZUNG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DOKUMENTATION + REPORTING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de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PROJEKTKOSTEN + RESSOURCENSCHÄTZUNG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ABSCHLUSS + KOMMENTARE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SCHLUSSFOLGERUNG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drei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de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KOMMENTARE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eins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zwei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de" sz="1600" dirty="0">
                <a:latin typeface="Century Gothic" panose="020B0502020202020204" pitchFamily="34" charset="0"/>
              </a:rPr>
              <a:t>Detail drei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1</TotalTime>
  <Words>193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2018-05-08T21:32:06Z</dcterms:created>
  <dcterms:modified xsi:type="dcterms:W3CDTF">2022-04-11T22:18:06Z</dcterms:modified>
</cp:coreProperties>
</file>