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die in Ihrem Plan dargestellten Jahre ein.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Balken an, um die Zeitdauer pro Aktivität darzustellen.  Fügen Sie Start- und Enddatum, Meilensteindaten und zusätzliche Informationen in jedem Balken oder im Diagrammbereich hinzu. </a:t>
            </a:r>
          </a:p>
          <a:p>
            <a:pPr>
              <a:spcAft>
                <a:spcPts val="600"/>
              </a:spcAft>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Der Farbschlüssel unter dem Diagramm kann verwendet werden, um zwischen Eigentümern und Arten von Aktivitäten zu unterscheiden.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de" sz="2400" b="1" dirty="0">
                <a:solidFill>
                  <a:schemeClr val="tx1">
                    <a:lumMod val="65000"/>
                    <a:lumOff val="35000"/>
                  </a:schemeClr>
                </a:solidFill>
                <a:latin typeface="Century Gothic" panose="020B0502020202020204" pitchFamily="34" charset="0"/>
              </a:rPr>
              <a:t>3-JAHRES-PROJEKT-ROADMAP-VORLAGE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3-JAHRES-PROJEKT-ROADMAP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53444532"/>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de" sz="1000" dirty="0">
                          <a:solidFill>
                            <a:schemeClr val="tx1"/>
                          </a:solidFill>
                          <a:latin typeface="Century Gothic" panose="020B0502020202020204" pitchFamily="34" charset="0"/>
                        </a:rPr>
                        <a:t>BÄCHE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600" b="0" dirty="0">
                          <a:solidFill>
                            <a:schemeClr val="tx1"/>
                          </a:solidFill>
                          <a:latin typeface="Century Gothic" panose="020B0502020202020204" pitchFamily="34" charset="0"/>
                        </a:rPr>
                        <a:t>JAHR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JAHR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JAHR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de" sz="1000" b="0" dirty="0">
                          <a:solidFill>
                            <a:schemeClr val="tx1"/>
                          </a:solidFill>
                          <a:latin typeface="Century Gothic" panose="020B0502020202020204" pitchFamily="34" charset="0"/>
                        </a:rPr>
                        <a:t>STROM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de" sz="1000" b="0" dirty="0">
                          <a:solidFill>
                            <a:schemeClr val="tx1"/>
                          </a:solidFill>
                          <a:latin typeface="Century Gothic" panose="020B0502020202020204" pitchFamily="34" charset="0"/>
                        </a:rPr>
                        <a:t>STROM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de" sz="1000" b="0" dirty="0">
                          <a:solidFill>
                            <a:schemeClr val="tx1"/>
                          </a:solidFill>
                          <a:latin typeface="Century Gothic" panose="020B0502020202020204" pitchFamily="34" charset="0"/>
                        </a:rPr>
                        <a:t>STROM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Meilenstein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Fällig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Fällig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3-JAHRES-PROJEKT-GANTT-DIAGRAMM</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de"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FEBRUAR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VERDERBEN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effektiver Jahreszins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MAI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JULI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OKT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de"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de" sz="2400" b="0" dirty="0">
                          <a:solidFill>
                            <a:schemeClr val="bg1"/>
                          </a:solidFill>
                          <a:latin typeface="Century Gothic" panose="020B0502020202020204" pitchFamily="34" charset="0"/>
                        </a:rPr>
                        <a:t>JAHR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de" sz="2400" b="0" dirty="0">
                          <a:solidFill>
                            <a:schemeClr val="bg1"/>
                          </a:solidFill>
                          <a:latin typeface="Century Gothic" panose="020B0502020202020204" pitchFamily="34" charset="0"/>
                        </a:rPr>
                        <a:t>JAHR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de" sz="2400" b="0" dirty="0">
                          <a:solidFill>
                            <a:schemeClr val="bg1"/>
                          </a:solidFill>
                          <a:latin typeface="Century Gothic" panose="020B0502020202020204" pitchFamily="34" charset="0"/>
                        </a:rPr>
                        <a:t>JAHR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bg1"/>
                </a:solidFill>
                <a:latin typeface="Century Gothic" panose="020B0502020202020204" pitchFamily="34" charset="0"/>
              </a:rPr>
              <a:t>Projekttitel und Beschreibung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Objektiv</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Objektiv</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Ziel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Projekttitel und Beschreibung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bg1"/>
                </a:solidFill>
                <a:latin typeface="Century Gothic" panose="020B0502020202020204" pitchFamily="34" charset="0"/>
              </a:rPr>
              <a:t>Projekttitel und Beschreibung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bg1"/>
                </a:solidFill>
                <a:latin typeface="Century Gothic" panose="020B0502020202020204" pitchFamily="34" charset="0"/>
              </a:rPr>
              <a:t>Objektiv</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Objektiv</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Projekttitel und Beschreibung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Ziel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Objektiv</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Objektiv</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de" sz="1000" dirty="0">
                <a:latin typeface="Century Gothic" panose="020B0502020202020204" pitchFamily="34" charset="0"/>
              </a:rPr>
              <a:t>Schlüsselfarbe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Ziel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bg1"/>
                </a:solidFill>
                <a:latin typeface="Century Gothic" panose="020B0502020202020204" pitchFamily="34" charset="0"/>
              </a:rPr>
              <a:t>Objektiv</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Year-Project-Roadmap-Template_PowerPoint" id="{FE2CAD20-10E8-B94D-AA35-9684174C14E5}" vid="{43D5563E-D81A-F048-9822-7F7FAABC46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IC-3-Year-Project-Roadmap-Template_PowerPoint</Template>
  <TotalTime>1</TotalTime>
  <Words>296</Words>
  <Application>Microsoft Macintosh PowerPoint</Application>
  <PresentationFormat>Widescreen</PresentationFormat>
  <Paragraphs>78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cp:lastPrinted>2020-08-31T22:23:58Z</cp:lastPrinted>
  <dcterms:created xsi:type="dcterms:W3CDTF">2021-07-01T18:02:38Z</dcterms:created>
  <dcterms:modified xsi:type="dcterms:W3CDTF">2022-04-11T22:18:21Z</dcterms:modified>
</cp:coreProperties>
</file>