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266"/>
    <p:restoredTop sz="94674"/>
  </p:normalViewPr>
  <p:slideViewPr>
    <p:cSldViewPr snapToGrid="0" snapToObjects="1">
      <p:cViewPr>
        <p:scale>
          <a:sx n="96" d="100"/>
          <a:sy n="96" d="100"/>
        </p:scale>
        <p:origin x="672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114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479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18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818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343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451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602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806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02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983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62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2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smartsheet.com/try-it?trp=8648&amp;utm_source=integrated+content&amp;utm_campaign=/free-kanban-card-templates&amp;utm_medium=simple+kanban+board+template+ppt&amp;lx=AU2SjHVum3_OGeTRphD2ow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p14="http://schemas.microsoft.com/office/powerpoint/2010/main" xmlns:a14="http://schemas.microsoft.com/office/drawing/2010/main"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tx1">
                <a:lumMod val="50000"/>
                <a:lumOff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" name="Table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703214"/>
              </p:ext>
            </p:extLst>
          </p:nvPr>
        </p:nvGraphicFramePr>
        <p:xfrm>
          <a:off x="243190" y="719666"/>
          <a:ext cx="11663463" cy="5150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7821"/>
                <a:gridCol w="3887821"/>
                <a:gridCol w="3887821"/>
              </a:tblGrid>
              <a:tr h="469673">
                <a:tc>
                  <a:txBody>
                    <a:bodyPr/>
                    <a:lstStyle/>
                    <a:p>
                      <a:pPr algn="ctr"/>
                      <a:r>
                        <a:rPr lang="de" dirty="0" smtClean="0"/>
                        <a:t>ZU TUN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" dirty="0" smtClean="0"/>
                        <a:t>IM GANGE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" dirty="0" smtClean="0"/>
                        <a:t>ABGESCHLOSSEN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</a:tr>
              <a:tr h="4680757">
                <a:tc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6" name="Picture 5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096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9" name="Snip Single Corner Rectangle 8"/>
          <p:cNvSpPr/>
          <p:nvPr/>
        </p:nvSpPr>
        <p:spPr>
          <a:xfrm>
            <a:off x="2288737" y="1614710"/>
            <a:ext cx="1553884" cy="955964"/>
          </a:xfrm>
          <a:prstGeom prst="snip1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dirty="0" smtClean="0"/>
              <a:t>100002</a:t>
            </a:r>
          </a:p>
        </p:txBody>
      </p:sp>
      <p:sp>
        <p:nvSpPr>
          <p:cNvPr id="10" name="Snip Single Corner Rectangle 9"/>
          <p:cNvSpPr/>
          <p:nvPr/>
        </p:nvSpPr>
        <p:spPr>
          <a:xfrm>
            <a:off x="499351" y="1614710"/>
            <a:ext cx="1553884" cy="955964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dirty="0" smtClean="0"/>
              <a:t>100001</a:t>
            </a:r>
          </a:p>
        </p:txBody>
      </p:sp>
      <p:sp>
        <p:nvSpPr>
          <p:cNvPr id="11" name="Snip Single Corner Rectangle 10"/>
          <p:cNvSpPr/>
          <p:nvPr/>
        </p:nvSpPr>
        <p:spPr>
          <a:xfrm>
            <a:off x="511937" y="4335220"/>
            <a:ext cx="1553884" cy="955964"/>
          </a:xfrm>
          <a:prstGeom prst="snip1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dirty="0" smtClean="0"/>
              <a:t>100003</a:t>
            </a:r>
          </a:p>
        </p:txBody>
      </p:sp>
      <p:sp>
        <p:nvSpPr>
          <p:cNvPr id="12" name="Snip Single Corner Rectangle 11"/>
          <p:cNvSpPr/>
          <p:nvPr/>
        </p:nvSpPr>
        <p:spPr>
          <a:xfrm>
            <a:off x="4373694" y="1614710"/>
            <a:ext cx="1553884" cy="955964"/>
          </a:xfrm>
          <a:prstGeom prst="snip1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dirty="0" smtClean="0"/>
              <a:t>100004</a:t>
            </a:r>
          </a:p>
        </p:txBody>
      </p:sp>
      <p:sp>
        <p:nvSpPr>
          <p:cNvPr id="13" name="Snip Single Corner Rectangle 12"/>
          <p:cNvSpPr/>
          <p:nvPr/>
        </p:nvSpPr>
        <p:spPr>
          <a:xfrm>
            <a:off x="6201842" y="1614710"/>
            <a:ext cx="1553884" cy="955964"/>
          </a:xfrm>
          <a:prstGeom prst="snip1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dirty="0" smtClean="0"/>
              <a:t>100005</a:t>
            </a:r>
          </a:p>
        </p:txBody>
      </p:sp>
      <p:sp>
        <p:nvSpPr>
          <p:cNvPr id="14" name="Snip Single Corner Rectangle 13"/>
          <p:cNvSpPr/>
          <p:nvPr/>
        </p:nvSpPr>
        <p:spPr>
          <a:xfrm>
            <a:off x="8338749" y="4290162"/>
            <a:ext cx="1553884" cy="955964"/>
          </a:xfrm>
          <a:prstGeom prst="snip1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dirty="0" smtClean="0"/>
              <a:t>100006</a:t>
            </a:r>
          </a:p>
        </p:txBody>
      </p:sp>
      <p:sp>
        <p:nvSpPr>
          <p:cNvPr id="15" name="Snip Single Corner Rectangle 14"/>
          <p:cNvSpPr/>
          <p:nvPr/>
        </p:nvSpPr>
        <p:spPr>
          <a:xfrm>
            <a:off x="8304461" y="1614710"/>
            <a:ext cx="1553884" cy="955964"/>
          </a:xfrm>
          <a:prstGeom prst="snip1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mtClean="0"/>
              <a:t>100007</a:t>
            </a:r>
            <a:endParaRPr lang="en-US" dirty="0" smtClean="0"/>
          </a:p>
        </p:txBody>
      </p:sp>
      <p:sp>
        <p:nvSpPr>
          <p:cNvPr id="16" name="Snip Single Corner Rectangle 15"/>
          <p:cNvSpPr/>
          <p:nvPr/>
        </p:nvSpPr>
        <p:spPr>
          <a:xfrm>
            <a:off x="10085596" y="1614710"/>
            <a:ext cx="1553884" cy="955964"/>
          </a:xfrm>
          <a:prstGeom prst="snip1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dirty="0" smtClean="0"/>
              <a:t>100008</a:t>
            </a:r>
          </a:p>
        </p:txBody>
      </p:sp>
      <p:sp>
        <p:nvSpPr>
          <p:cNvPr id="17" name="Snip Single Corner Rectangle 16"/>
          <p:cNvSpPr/>
          <p:nvPr/>
        </p:nvSpPr>
        <p:spPr>
          <a:xfrm>
            <a:off x="2288737" y="2962252"/>
            <a:ext cx="1553884" cy="955964"/>
          </a:xfrm>
          <a:prstGeom prst="snip1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dirty="0" smtClean="0"/>
              <a:t>100010</a:t>
            </a:r>
          </a:p>
        </p:txBody>
      </p:sp>
      <p:sp>
        <p:nvSpPr>
          <p:cNvPr id="18" name="Snip Single Corner Rectangle 17"/>
          <p:cNvSpPr/>
          <p:nvPr/>
        </p:nvSpPr>
        <p:spPr>
          <a:xfrm>
            <a:off x="499351" y="2962252"/>
            <a:ext cx="1553884" cy="955964"/>
          </a:xfrm>
          <a:prstGeom prst="snip1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dirty="0" smtClean="0"/>
              <a:t>100009</a:t>
            </a:r>
          </a:p>
        </p:txBody>
      </p:sp>
      <p:sp>
        <p:nvSpPr>
          <p:cNvPr id="19" name="Snip Single Corner Rectangle 18"/>
          <p:cNvSpPr/>
          <p:nvPr/>
        </p:nvSpPr>
        <p:spPr>
          <a:xfrm>
            <a:off x="4373694" y="2962252"/>
            <a:ext cx="1553884" cy="955964"/>
          </a:xfrm>
          <a:prstGeom prst="snip1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dirty="0" smtClean="0"/>
              <a:t>100011</a:t>
            </a:r>
          </a:p>
        </p:txBody>
      </p:sp>
      <p:sp>
        <p:nvSpPr>
          <p:cNvPr id="20" name="Snip Single Corner Rectangle 19"/>
          <p:cNvSpPr/>
          <p:nvPr/>
        </p:nvSpPr>
        <p:spPr>
          <a:xfrm>
            <a:off x="6201842" y="2962252"/>
            <a:ext cx="1553884" cy="955964"/>
          </a:xfrm>
          <a:prstGeom prst="snip1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dirty="0" smtClean="0"/>
              <a:t>100012</a:t>
            </a:r>
          </a:p>
        </p:txBody>
      </p:sp>
      <p:sp>
        <p:nvSpPr>
          <p:cNvPr id="21" name="Snip Single Corner Rectangle 20"/>
          <p:cNvSpPr/>
          <p:nvPr/>
        </p:nvSpPr>
        <p:spPr>
          <a:xfrm>
            <a:off x="8304461" y="2962252"/>
            <a:ext cx="1553884" cy="955964"/>
          </a:xfrm>
          <a:prstGeom prst="snip1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dirty="0" smtClean="0"/>
              <a:t>100013</a:t>
            </a:r>
          </a:p>
        </p:txBody>
      </p:sp>
      <p:sp>
        <p:nvSpPr>
          <p:cNvPr id="22" name="Snip Single Corner Rectangle 21"/>
          <p:cNvSpPr/>
          <p:nvPr/>
        </p:nvSpPr>
        <p:spPr>
          <a:xfrm>
            <a:off x="10085596" y="2962252"/>
            <a:ext cx="1553884" cy="955964"/>
          </a:xfrm>
          <a:prstGeom prst="snip1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dirty="0" smtClean="0"/>
              <a:t>100014</a:t>
            </a:r>
          </a:p>
        </p:txBody>
      </p:sp>
      <p:sp>
        <p:nvSpPr>
          <p:cNvPr id="23" name="Snip Single Corner Rectangle 22"/>
          <p:cNvSpPr/>
          <p:nvPr/>
        </p:nvSpPr>
        <p:spPr>
          <a:xfrm>
            <a:off x="2288737" y="4309794"/>
            <a:ext cx="1553884" cy="955964"/>
          </a:xfrm>
          <a:prstGeom prst="snip1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dirty="0" smtClean="0"/>
              <a:t>100015</a:t>
            </a:r>
          </a:p>
        </p:txBody>
      </p:sp>
      <p:sp>
        <p:nvSpPr>
          <p:cNvPr id="24" name="Snip Single Corner Rectangle 23"/>
          <p:cNvSpPr/>
          <p:nvPr/>
        </p:nvSpPr>
        <p:spPr>
          <a:xfrm>
            <a:off x="6201842" y="4309794"/>
            <a:ext cx="1553884" cy="955964"/>
          </a:xfrm>
          <a:prstGeom prst="snip1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mtClean="0"/>
              <a:t>100016</a:t>
            </a:r>
            <a:endParaRPr lang="en-US" dirty="0" smtClean="0"/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786963"/>
              </p:ext>
            </p:extLst>
          </p:nvPr>
        </p:nvGraphicFramePr>
        <p:xfrm>
          <a:off x="243190" y="5983504"/>
          <a:ext cx="11663464" cy="763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065"/>
                <a:gridCol w="10216399"/>
              </a:tblGrid>
              <a:tr h="7636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MANNSCHAFT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ANGEHÖRIGE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8" name="Freeform 27"/>
          <p:cNvSpPr/>
          <p:nvPr/>
        </p:nvSpPr>
        <p:spPr>
          <a:xfrm>
            <a:off x="1910628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FL</a:t>
            </a:r>
            <a:endParaRPr lang="en-US" sz="1200" dirty="0"/>
          </a:p>
        </p:txBody>
      </p:sp>
      <p:sp>
        <p:nvSpPr>
          <p:cNvPr id="29" name="Freeform 28"/>
          <p:cNvSpPr/>
          <p:nvPr/>
        </p:nvSpPr>
        <p:spPr>
          <a:xfrm>
            <a:off x="2754802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AL</a:t>
            </a:r>
            <a:endParaRPr lang="en-US" sz="1200" dirty="0"/>
          </a:p>
        </p:txBody>
      </p:sp>
      <p:sp>
        <p:nvSpPr>
          <p:cNvPr id="30" name="Freeform 29"/>
          <p:cNvSpPr/>
          <p:nvPr/>
        </p:nvSpPr>
        <p:spPr>
          <a:xfrm>
            <a:off x="3598976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AK</a:t>
            </a:r>
            <a:endParaRPr lang="en-US" sz="1200" dirty="0"/>
          </a:p>
        </p:txBody>
      </p:sp>
      <p:sp>
        <p:nvSpPr>
          <p:cNvPr id="31" name="Freeform 30"/>
          <p:cNvSpPr/>
          <p:nvPr/>
        </p:nvSpPr>
        <p:spPr>
          <a:xfrm>
            <a:off x="4443150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AR</a:t>
            </a:r>
            <a:endParaRPr lang="en-US" sz="1200" dirty="0"/>
          </a:p>
        </p:txBody>
      </p:sp>
      <p:sp>
        <p:nvSpPr>
          <p:cNvPr id="32" name="Freeform 31"/>
          <p:cNvSpPr/>
          <p:nvPr/>
        </p:nvSpPr>
        <p:spPr>
          <a:xfrm>
            <a:off x="5287324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KO</a:t>
            </a:r>
            <a:endParaRPr lang="en-US" sz="1200" dirty="0"/>
          </a:p>
        </p:txBody>
      </p:sp>
      <p:sp>
        <p:nvSpPr>
          <p:cNvPr id="33" name="Freeform 32"/>
          <p:cNvSpPr/>
          <p:nvPr/>
        </p:nvSpPr>
        <p:spPr>
          <a:xfrm>
            <a:off x="6131498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NM</a:t>
            </a:r>
            <a:endParaRPr lang="en-US" sz="1200" dirty="0"/>
          </a:p>
        </p:txBody>
      </p:sp>
      <p:sp>
        <p:nvSpPr>
          <p:cNvPr id="34" name="Freeform 33"/>
          <p:cNvSpPr/>
          <p:nvPr/>
        </p:nvSpPr>
        <p:spPr>
          <a:xfrm>
            <a:off x="6975672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CA</a:t>
            </a:r>
            <a:endParaRPr lang="en-US" sz="1200" dirty="0"/>
          </a:p>
        </p:txBody>
      </p:sp>
      <p:sp>
        <p:nvSpPr>
          <p:cNvPr id="35" name="Freeform 34"/>
          <p:cNvSpPr/>
          <p:nvPr/>
        </p:nvSpPr>
        <p:spPr>
          <a:xfrm>
            <a:off x="7819846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NY</a:t>
            </a:r>
            <a:endParaRPr lang="en-US" sz="1200" dirty="0"/>
          </a:p>
        </p:txBody>
      </p:sp>
      <p:sp>
        <p:nvSpPr>
          <p:cNvPr id="36" name="Freeform 35"/>
          <p:cNvSpPr/>
          <p:nvPr/>
        </p:nvSpPr>
        <p:spPr>
          <a:xfrm>
            <a:off x="8664020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KA</a:t>
            </a:r>
            <a:endParaRPr lang="en-US" sz="1200" dirty="0"/>
          </a:p>
        </p:txBody>
      </p:sp>
      <p:sp>
        <p:nvSpPr>
          <p:cNvPr id="37" name="Freeform 36"/>
          <p:cNvSpPr/>
          <p:nvPr/>
        </p:nvSpPr>
        <p:spPr>
          <a:xfrm>
            <a:off x="9508194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OH</a:t>
            </a:r>
            <a:endParaRPr lang="en-US" sz="1200" dirty="0"/>
          </a:p>
        </p:txBody>
      </p:sp>
      <p:sp>
        <p:nvSpPr>
          <p:cNvPr id="38" name="Freeform 37"/>
          <p:cNvSpPr/>
          <p:nvPr/>
        </p:nvSpPr>
        <p:spPr>
          <a:xfrm>
            <a:off x="10352371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PAPA</a:t>
            </a:r>
            <a:endParaRPr lang="en-US" sz="1200" dirty="0"/>
          </a:p>
        </p:txBody>
      </p:sp>
      <p:sp>
        <p:nvSpPr>
          <p:cNvPr id="39" name="Freeform 38"/>
          <p:cNvSpPr/>
          <p:nvPr/>
        </p:nvSpPr>
        <p:spPr>
          <a:xfrm>
            <a:off x="11196548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TX</a:t>
            </a:r>
            <a:endParaRPr lang="en-US" sz="1200" dirty="0"/>
          </a:p>
        </p:txBody>
      </p:sp>
      <p:sp>
        <p:nvSpPr>
          <p:cNvPr id="41" name="Freeform 40"/>
          <p:cNvSpPr/>
          <p:nvPr/>
        </p:nvSpPr>
        <p:spPr>
          <a:xfrm>
            <a:off x="424303" y="2269277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FL</a:t>
            </a:r>
            <a:endParaRPr lang="en-US" sz="1200" dirty="0"/>
          </a:p>
        </p:txBody>
      </p:sp>
      <p:sp>
        <p:nvSpPr>
          <p:cNvPr id="42" name="Freeform 41"/>
          <p:cNvSpPr/>
          <p:nvPr/>
        </p:nvSpPr>
        <p:spPr>
          <a:xfrm>
            <a:off x="463825" y="3636698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AL</a:t>
            </a:r>
            <a:endParaRPr lang="en-US" sz="1200" dirty="0"/>
          </a:p>
        </p:txBody>
      </p:sp>
      <p:sp>
        <p:nvSpPr>
          <p:cNvPr id="43" name="Freeform 42"/>
          <p:cNvSpPr/>
          <p:nvPr/>
        </p:nvSpPr>
        <p:spPr>
          <a:xfrm>
            <a:off x="2207946" y="2246461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AK</a:t>
            </a:r>
            <a:endParaRPr lang="en-US" sz="1200" dirty="0"/>
          </a:p>
        </p:txBody>
      </p:sp>
      <p:sp>
        <p:nvSpPr>
          <p:cNvPr id="44" name="Freeform 43"/>
          <p:cNvSpPr/>
          <p:nvPr/>
        </p:nvSpPr>
        <p:spPr>
          <a:xfrm>
            <a:off x="2207945" y="3616819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AR</a:t>
            </a:r>
            <a:endParaRPr lang="en-US" sz="1200" dirty="0"/>
          </a:p>
        </p:txBody>
      </p:sp>
      <p:sp>
        <p:nvSpPr>
          <p:cNvPr id="45" name="Freeform 44"/>
          <p:cNvSpPr/>
          <p:nvPr/>
        </p:nvSpPr>
        <p:spPr>
          <a:xfrm>
            <a:off x="2199339" y="4985099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KO</a:t>
            </a:r>
            <a:endParaRPr lang="en-US" sz="1200" dirty="0"/>
          </a:p>
        </p:txBody>
      </p:sp>
      <p:sp>
        <p:nvSpPr>
          <p:cNvPr id="46" name="Freeform 45"/>
          <p:cNvSpPr/>
          <p:nvPr/>
        </p:nvSpPr>
        <p:spPr>
          <a:xfrm>
            <a:off x="441480" y="4966970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NM</a:t>
            </a:r>
            <a:endParaRPr lang="en-US" sz="1200" dirty="0"/>
          </a:p>
        </p:txBody>
      </p:sp>
      <p:sp>
        <p:nvSpPr>
          <p:cNvPr id="47" name="Freeform 46"/>
          <p:cNvSpPr/>
          <p:nvPr/>
        </p:nvSpPr>
        <p:spPr>
          <a:xfrm>
            <a:off x="4295857" y="2259597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CA</a:t>
            </a:r>
            <a:endParaRPr lang="en-US" sz="1200" dirty="0"/>
          </a:p>
        </p:txBody>
      </p:sp>
      <p:sp>
        <p:nvSpPr>
          <p:cNvPr id="48" name="Freeform 47"/>
          <p:cNvSpPr/>
          <p:nvPr/>
        </p:nvSpPr>
        <p:spPr>
          <a:xfrm>
            <a:off x="4303845" y="362851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NY</a:t>
            </a:r>
            <a:endParaRPr lang="en-US" sz="1200" dirty="0"/>
          </a:p>
        </p:txBody>
      </p:sp>
      <p:sp>
        <p:nvSpPr>
          <p:cNvPr id="49" name="Freeform 48"/>
          <p:cNvSpPr/>
          <p:nvPr/>
        </p:nvSpPr>
        <p:spPr>
          <a:xfrm>
            <a:off x="6121077" y="2234541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KA</a:t>
            </a:r>
            <a:endParaRPr lang="en-US" sz="1200" dirty="0"/>
          </a:p>
        </p:txBody>
      </p:sp>
      <p:sp>
        <p:nvSpPr>
          <p:cNvPr id="50" name="Freeform 49"/>
          <p:cNvSpPr/>
          <p:nvPr/>
        </p:nvSpPr>
        <p:spPr>
          <a:xfrm>
            <a:off x="6486176" y="2259596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OH</a:t>
            </a:r>
            <a:endParaRPr lang="en-US" sz="1200" dirty="0"/>
          </a:p>
        </p:txBody>
      </p:sp>
      <p:sp>
        <p:nvSpPr>
          <p:cNvPr id="51" name="Freeform 50"/>
          <p:cNvSpPr/>
          <p:nvPr/>
        </p:nvSpPr>
        <p:spPr>
          <a:xfrm>
            <a:off x="6090441" y="362851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PAPA</a:t>
            </a:r>
            <a:endParaRPr lang="en-US" sz="1200" dirty="0"/>
          </a:p>
        </p:txBody>
      </p:sp>
      <p:sp>
        <p:nvSpPr>
          <p:cNvPr id="52" name="Freeform 51"/>
          <p:cNvSpPr/>
          <p:nvPr/>
        </p:nvSpPr>
        <p:spPr>
          <a:xfrm>
            <a:off x="6121076" y="4932920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TX</a:t>
            </a:r>
            <a:endParaRPr lang="en-US" sz="1200" dirty="0"/>
          </a:p>
        </p:txBody>
      </p:sp>
      <p:sp>
        <p:nvSpPr>
          <p:cNvPr id="53" name="Freeform 52"/>
          <p:cNvSpPr/>
          <p:nvPr/>
        </p:nvSpPr>
        <p:spPr>
          <a:xfrm>
            <a:off x="10001609" y="2246460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FL</a:t>
            </a:r>
            <a:endParaRPr lang="en-US" sz="1200" dirty="0"/>
          </a:p>
        </p:txBody>
      </p:sp>
      <p:sp>
        <p:nvSpPr>
          <p:cNvPr id="54" name="Freeform 53"/>
          <p:cNvSpPr/>
          <p:nvPr/>
        </p:nvSpPr>
        <p:spPr>
          <a:xfrm>
            <a:off x="8545585" y="3606741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AL</a:t>
            </a:r>
            <a:endParaRPr lang="en-US" sz="1200" dirty="0"/>
          </a:p>
        </p:txBody>
      </p:sp>
      <p:sp>
        <p:nvSpPr>
          <p:cNvPr id="55" name="Freeform 54"/>
          <p:cNvSpPr/>
          <p:nvPr/>
        </p:nvSpPr>
        <p:spPr>
          <a:xfrm>
            <a:off x="10001609" y="3619633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AK</a:t>
            </a:r>
            <a:endParaRPr lang="en-US" sz="1200" dirty="0"/>
          </a:p>
        </p:txBody>
      </p:sp>
      <p:sp>
        <p:nvSpPr>
          <p:cNvPr id="56" name="Freeform 55"/>
          <p:cNvSpPr/>
          <p:nvPr/>
        </p:nvSpPr>
        <p:spPr>
          <a:xfrm>
            <a:off x="8180213" y="357171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AR</a:t>
            </a:r>
            <a:endParaRPr lang="en-US" sz="1200" dirty="0"/>
          </a:p>
        </p:txBody>
      </p:sp>
      <p:sp>
        <p:nvSpPr>
          <p:cNvPr id="57" name="Freeform 56"/>
          <p:cNvSpPr/>
          <p:nvPr/>
        </p:nvSpPr>
        <p:spPr>
          <a:xfrm>
            <a:off x="6430769" y="3653570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KO</a:t>
            </a:r>
            <a:endParaRPr lang="en-US" sz="1200" dirty="0"/>
          </a:p>
        </p:txBody>
      </p:sp>
      <p:sp>
        <p:nvSpPr>
          <p:cNvPr id="59" name="Freeform 58"/>
          <p:cNvSpPr/>
          <p:nvPr/>
        </p:nvSpPr>
        <p:spPr>
          <a:xfrm>
            <a:off x="6765879" y="3698009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CA</a:t>
            </a:r>
            <a:endParaRPr lang="en-US" sz="1200" dirty="0"/>
          </a:p>
        </p:txBody>
      </p:sp>
      <p:sp>
        <p:nvSpPr>
          <p:cNvPr id="60" name="Freeform 59"/>
          <p:cNvSpPr/>
          <p:nvPr/>
        </p:nvSpPr>
        <p:spPr>
          <a:xfrm>
            <a:off x="8624495" y="2269276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NY</a:t>
            </a:r>
            <a:endParaRPr lang="en-US" sz="1200" dirty="0"/>
          </a:p>
        </p:txBody>
      </p:sp>
      <p:sp>
        <p:nvSpPr>
          <p:cNvPr id="61" name="Freeform 60"/>
          <p:cNvSpPr/>
          <p:nvPr/>
        </p:nvSpPr>
        <p:spPr>
          <a:xfrm>
            <a:off x="8259396" y="2234249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KA</a:t>
            </a:r>
            <a:endParaRPr lang="en-US" sz="1200" dirty="0"/>
          </a:p>
        </p:txBody>
      </p:sp>
      <p:sp>
        <p:nvSpPr>
          <p:cNvPr id="62" name="Freeform 61"/>
          <p:cNvSpPr/>
          <p:nvPr/>
        </p:nvSpPr>
        <p:spPr>
          <a:xfrm>
            <a:off x="8622398" y="4949050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OH</a:t>
            </a:r>
            <a:endParaRPr lang="en-US" sz="1200" dirty="0"/>
          </a:p>
        </p:txBody>
      </p:sp>
      <p:sp>
        <p:nvSpPr>
          <p:cNvPr id="63" name="Freeform 62"/>
          <p:cNvSpPr/>
          <p:nvPr/>
        </p:nvSpPr>
        <p:spPr>
          <a:xfrm>
            <a:off x="8266516" y="4909847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de" sz="1200" dirty="0" smtClean="0"/>
              <a:t>PAPA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80201905"/>
      </p:ext>
    </p:extLst>
  </p:cSld>
  <p:clrMapOvr>
    <a:masterClrMapping/>
  </p:clrMapOvr>
</p:sld>
</file>

<file path=ppt/theme/theme1.xml><?xml version="1.0" encoding="utf-8"?>
<a:theme xmlns:thm15="http://schemas.microsoft.com/office/thememl/2012/main"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_SimpleKanbanBoard_PPT" id="{F5BFC377-54B1-BD45-ACCA-925F5DEBA965}" vid="{5F0CE991-063A-9C49-BFFF-CF1AE01B7B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Temp_SimpleKanbanBoard_PPT</Template>
  <TotalTime>1</TotalTime>
  <Words>57</Words>
  <Application>Microsoft Office PowerPoint</Application>
  <PresentationFormat>Grand écran</PresentationFormat>
  <Paragraphs>55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Smartsheet.com</Company>
  <LinksUpToDate>false</LinksUpToDate>
  <SharedDoc>false</SharedDoc>
  <HyperlinksChanged>false</HyperlinksChanged>
  <AppVersion>15.0000</AppVersion>
</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Présentation PowerPoint</dc:title>
  <dc:creator>Catherine Ploue-Smith</dc:creator>
  <lastModifiedBy>Catherine Ploue-Smith</lastModifiedBy>
  <revision>2</revision>
  <dcterms:created xsi:type="dcterms:W3CDTF">2016-08-19T21:14:51.0000000Z</dcterms:created>
  <dcterms:modified xsi:type="dcterms:W3CDTF">2016-08-19T21:16:23.0000000Z</dcterms:modified>
</coreProperties>
</file>