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Ploue-Smith" initials="CP" lastIdx="1" clrIdx="0">
    <p:extLst>
      <p:ext uri="{19B8F6BF-5375-455C-9EA6-DF929625EA0E}">
        <p15:presenceInfo xmlns:p15="http://schemas.microsoft.com/office/powerpoint/2012/main" userId="S-1-5-21-330554652-2360118274-2199606481-14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 varScale="1">
        <p:scale>
          <a:sx n="100" d="100"/>
          <a:sy n="100" d="100"/>
        </p:scale>
        <p:origin x="509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kanban+bo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915033"/>
              </p:ext>
            </p:extLst>
          </p:nvPr>
        </p:nvGraphicFramePr>
        <p:xfrm>
          <a:off x="243190" y="719666"/>
          <a:ext cx="11663464" cy="505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933"/>
                <a:gridCol w="1457933"/>
                <a:gridCol w="1457933"/>
                <a:gridCol w="1457933"/>
                <a:gridCol w="1457933"/>
                <a:gridCol w="1457933"/>
                <a:gridCol w="1457933"/>
                <a:gridCol w="1457933"/>
              </a:tblGrid>
              <a:tr h="441643">
                <a:tc rowSpan="2">
                  <a:txBody>
                    <a:bodyPr/>
                    <a:lstStyle/>
                    <a:p>
                      <a:pPr algn="ctr"/>
                      <a:r>
                        <a:rPr lang="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RÜCKSTAND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AKTIV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ENTWICKLUNG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TESTEN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EINSATZ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VOLLSTÄNDIG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93480">
                <a:tc v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AKTIV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VOLLSTÄNDIG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AKTIV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VOLLSTÄNDIG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4222557"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Snip Single Corner Rectangle 8"/>
          <p:cNvSpPr/>
          <p:nvPr/>
        </p:nvSpPr>
        <p:spPr>
          <a:xfrm>
            <a:off x="1867563" y="1801090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15638" y="1801090"/>
            <a:ext cx="112782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3358250" y="1801090"/>
            <a:ext cx="112782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754911" y="1801090"/>
            <a:ext cx="112782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45598" y="1801090"/>
            <a:ext cx="112782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7689272" y="1801090"/>
            <a:ext cx="112782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9132946" y="1801090"/>
            <a:ext cx="112782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mtClean="0"/>
              <a:t>100007</a:t>
            </a:r>
            <a:endParaRPr lang="en-US" dirty="0" smtClean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576620" y="1801090"/>
            <a:ext cx="112782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1867563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15638" y="3148632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754911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45598" y="3148632"/>
            <a:ext cx="112782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9132946" y="3148632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576620" y="3148632"/>
            <a:ext cx="112782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1867563" y="4496174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45598" y="4496174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mtClean="0"/>
              <a:t>100016</a:t>
            </a:r>
            <a:endParaRPr lang="en-US" dirty="0" smtClean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377886"/>
              </p:ext>
            </p:extLst>
          </p:nvPr>
        </p:nvGraphicFramePr>
        <p:xfrm>
          <a:off x="243190" y="5887413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/>
                <a:gridCol w="10216399"/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MANNSCHAFT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ANGEHÖRIGE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FL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AL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AR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KO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NM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NY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OH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PAPA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TX</a:t>
            </a:r>
            <a:endParaRPr lang="en-US" sz="1200" dirty="0"/>
          </a:p>
        </p:txBody>
      </p:sp>
      <p:sp>
        <p:nvSpPr>
          <p:cNvPr id="40" name="Freeform 39"/>
          <p:cNvSpPr/>
          <p:nvPr/>
        </p:nvSpPr>
        <p:spPr>
          <a:xfrm>
            <a:off x="256668" y="237077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FL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1683536" y="24105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AL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3150004" y="241055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AK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4667415" y="243506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AR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10449320" y="38334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KO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6102251" y="23769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NM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10466307" y="2416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CA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5016883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NY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7535274" y="2417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KA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438054" y="517662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OH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9025961" y="241055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PAPA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6000" y="51265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TX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233158" y="37335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FL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557259" y="37978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AL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1783204" y="377515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AK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2090437" y="380957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AR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3460760" y="246558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KO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4667415" y="377515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NM</a:t>
            </a:r>
            <a:endParaRPr lang="en-US" sz="1200" dirty="0"/>
          </a:p>
        </p:txBody>
      </p:sp>
      <p:sp>
        <p:nvSpPr>
          <p:cNvPr id="58" name="Freeform 57"/>
          <p:cNvSpPr/>
          <p:nvPr/>
        </p:nvSpPr>
        <p:spPr>
          <a:xfrm>
            <a:off x="586076" y="242581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CA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1685683" y="507406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NY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6083410" y="375809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KA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6397365" y="381731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OH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675647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PAPA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902436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TX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thm15="http://schemas.microsoft.com/office/thememl/2012/main"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KanbanBoard_PPT" id="{302DD86C-572B-0440-9624-C7997C3D1FCD}" vid="{ABF5F577-E12F-EE48-B124-FA8D950C2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Temp_KanbanBoard_PPT</Template>
  <TotalTime>7</TotalTime>
  <Words>64</Words>
  <Application>Microsoft Office PowerPoint</Application>
  <PresentationFormat>Grand écran</PresentationFormat>
  <Paragraphs>64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Présentation PowerPoint</dc:title>
  <dc:creator>Catherine Ploue-Smith</dc:creator>
  <lastModifiedBy>Catherine Ploue-Smith</lastModifiedBy>
  <revision>4</revision>
  <dcterms:created xsi:type="dcterms:W3CDTF">2016-08-19T21:04:03.0000000Z</dcterms:created>
  <dcterms:modified xsi:type="dcterms:W3CDTF">2016-08-19T21:14:36.0000000Z</dcterms:modified>
</coreProperties>
</file>